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keerthikasekar2006@gmail.com" TargetMode="Externa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AC5D9-FE83-A44E-E5AF-EB077492E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Student portfolio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FB97E2-BC02-611F-99E9-E9A71D64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3452416"/>
          </a:xfrm>
        </p:spPr>
        <p:txBody>
          <a:bodyPr/>
          <a:lstStyle/>
          <a:p>
            <a:endParaRPr lang="en-IN" i="1" dirty="0">
              <a:solidFill>
                <a:srgbClr val="FF0000"/>
              </a:solidFill>
            </a:endParaRPr>
          </a:p>
          <a:p>
            <a:endParaRPr lang="en-IN" i="1" dirty="0">
              <a:solidFill>
                <a:srgbClr val="FF0000"/>
              </a:solidFill>
            </a:endParaRPr>
          </a:p>
          <a:p>
            <a:endParaRPr lang="en-IN" i="1" dirty="0">
              <a:solidFill>
                <a:srgbClr val="FF0000"/>
              </a:solidFill>
            </a:endParaRPr>
          </a:p>
          <a:p>
            <a:endParaRPr lang="en-IN" i="1" dirty="0">
              <a:solidFill>
                <a:srgbClr val="FF0000"/>
              </a:solidFill>
            </a:endParaRPr>
          </a:p>
          <a:p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90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BA3BE-B8EA-D084-99D1-0CFED54F8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Personal details: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4757C-9724-744D-6039-46DE1F549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Date of birth:21.11.2006</a:t>
            </a:r>
          </a:p>
          <a:p>
            <a:r>
              <a:rPr lang="en-IN" dirty="0"/>
              <a:t>Language: Tamil, English.</a:t>
            </a:r>
          </a:p>
          <a:p>
            <a:r>
              <a:rPr lang="en-IN" dirty="0" err="1"/>
              <a:t>Intrest</a:t>
            </a:r>
            <a:r>
              <a:rPr lang="en-IN" dirty="0"/>
              <a:t>: tennis player, story reader and cooking.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06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84DE-E829-8BD2-2A7F-AA8F8727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C159FD-20D7-07EA-E26A-527032077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2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1F87-4BA7-7A36-5E2C-777362FB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36CED-0977-E71A-6A89-8D085D8E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Thank you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5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7F54-535D-65E2-1667-2DD8628F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372C2-6C94-BFE3-67C2-7316D8716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975225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accent4"/>
                </a:solidFill>
              </a:rPr>
              <a:t>Student information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/>
                </a:solidFill>
              </a:rPr>
              <a:t>About me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/>
                </a:solidFill>
              </a:rPr>
              <a:t>Academic information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/>
                </a:solidFill>
              </a:rPr>
              <a:t>Skills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/>
                </a:solidFill>
              </a:rPr>
              <a:t>Portfolio website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/>
                </a:solidFill>
              </a:rPr>
              <a:t>Achievement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/>
                </a:solidFill>
              </a:rPr>
              <a:t>Extracurricular activities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4"/>
                </a:solidFill>
              </a:rPr>
              <a:t>Personal details </a:t>
            </a:r>
            <a:endParaRPr lang="en-IN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74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83AB-D1D3-C1C3-D70B-836CDECD1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7C971-A775-27A7-6C3A-1EEB26A82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Student information: </a:t>
            </a:r>
          </a:p>
          <a:p>
            <a:pPr marL="0" indent="0">
              <a:buNone/>
            </a:pPr>
            <a:r>
              <a:rPr lang="en-IN" dirty="0"/>
              <a:t>  name : A. </a:t>
            </a:r>
            <a:r>
              <a:rPr lang="en-IN" dirty="0" err="1"/>
              <a:t>Keerthika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  Course : </a:t>
            </a:r>
            <a:r>
              <a:rPr lang="en-IN" dirty="0" err="1"/>
              <a:t>Bsc</a:t>
            </a:r>
            <a:r>
              <a:rPr lang="en-IN" dirty="0"/>
              <a:t> computer science 2</a:t>
            </a:r>
            <a:r>
              <a:rPr lang="en-IN" baseline="30000" dirty="0"/>
              <a:t>nd</a:t>
            </a:r>
            <a:r>
              <a:rPr lang="en-IN" dirty="0"/>
              <a:t> year </a:t>
            </a:r>
          </a:p>
          <a:p>
            <a:pPr marL="0" indent="0">
              <a:buNone/>
            </a:pPr>
            <a:r>
              <a:rPr lang="en-IN" dirty="0"/>
              <a:t>  College name : </a:t>
            </a:r>
            <a:r>
              <a:rPr lang="en-IN" dirty="0" err="1"/>
              <a:t>valliammai</a:t>
            </a:r>
            <a:r>
              <a:rPr lang="en-IN" dirty="0"/>
              <a:t> women’s College of arts and science</a:t>
            </a:r>
          </a:p>
          <a:p>
            <a:pPr marL="0" indent="0">
              <a:buNone/>
            </a:pPr>
            <a:r>
              <a:rPr lang="en-IN" dirty="0"/>
              <a:t>  Email ID : </a:t>
            </a:r>
            <a:r>
              <a:rPr lang="en-IN" dirty="0">
                <a:hlinkClick r:id="rId2"/>
              </a:rPr>
              <a:t>keerthikasekar2006@gmail.com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Phone no : 9345329848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92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2E5E-9AA1-DBE3-BF5D-EACAAF84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me 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ABD2F-96FD-A9D0-F91D-CC6A9F3E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 am a 2</a:t>
            </a:r>
            <a:r>
              <a:rPr lang="en-IN" baseline="30000" dirty="0"/>
              <a:t>nd</a:t>
            </a:r>
            <a:r>
              <a:rPr lang="en-IN" dirty="0"/>
              <a:t> year </a:t>
            </a:r>
            <a:r>
              <a:rPr lang="en-IN" dirty="0" err="1"/>
              <a:t>batchelor</a:t>
            </a:r>
            <a:r>
              <a:rPr lang="en-IN" dirty="0"/>
              <a:t> of computer science student with a passion for software development problem solving and data analysis my academic journey has helped me develop strong technical and analytical skills.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2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645A-F35B-3C17-593E-AB51FAD7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Academic information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FF3F7-B3F5-1345-F95B-8CAABD2E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Degree/</a:t>
            </a:r>
            <a:r>
              <a:rPr lang="en-IN" dirty="0" err="1"/>
              <a:t>course:b.sc</a:t>
            </a:r>
            <a:r>
              <a:rPr lang="en-IN" dirty="0"/>
              <a:t> computer science </a:t>
            </a:r>
          </a:p>
          <a:p>
            <a:r>
              <a:rPr lang="en-IN" dirty="0"/>
              <a:t>Institution : </a:t>
            </a:r>
            <a:r>
              <a:rPr lang="en-IN" dirty="0" err="1"/>
              <a:t>valliammai</a:t>
            </a:r>
            <a:r>
              <a:rPr lang="en-IN" dirty="0"/>
              <a:t> women’s College of arts and science </a:t>
            </a:r>
          </a:p>
          <a:p>
            <a:r>
              <a:rPr lang="en-IN" dirty="0"/>
              <a:t>Year: 2024-2025</a:t>
            </a:r>
          </a:p>
          <a:p>
            <a:r>
              <a:rPr lang="en-IN" dirty="0"/>
              <a:t>Grade: 75%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45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312F-D7CC-3BFE-17CB-0759101D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Skills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59C3B-D3A4-ED84-47CC-986D6FA18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Technical skills : </a:t>
            </a:r>
            <a:r>
              <a:rPr lang="en-IN" dirty="0" err="1"/>
              <a:t>python,DSA</a:t>
            </a:r>
            <a:r>
              <a:rPr lang="en-IN" dirty="0"/>
              <a:t>, </a:t>
            </a:r>
            <a:r>
              <a:rPr lang="en-IN" dirty="0" err="1"/>
              <a:t>html,c</a:t>
            </a:r>
            <a:r>
              <a:rPr lang="en-IN" dirty="0"/>
              <a:t>++,</a:t>
            </a:r>
            <a:r>
              <a:rPr lang="en-IN" dirty="0" err="1"/>
              <a:t>css</a:t>
            </a:r>
            <a:r>
              <a:rPr lang="en-IN" dirty="0"/>
              <a:t>, Java </a:t>
            </a:r>
            <a:r>
              <a:rPr lang="en-IN" dirty="0" err="1"/>
              <a:t>script,Java</a:t>
            </a:r>
            <a:r>
              <a:rPr lang="en-IN" dirty="0"/>
              <a:t>.</a:t>
            </a:r>
          </a:p>
          <a:p>
            <a:r>
              <a:rPr lang="en-IN" dirty="0"/>
              <a:t>Software skills : communication, teamwork, problem solving, leadership.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5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C0B7-2DF2-7D55-43FF-226670CA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 website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EA073-FFBF-32D5-A900-9A07C2835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personal </a:t>
            </a:r>
            <a:r>
              <a:rPr lang="en-IN" dirty="0" err="1"/>
              <a:t>webset</a:t>
            </a:r>
            <a:r>
              <a:rPr lang="en-IN" dirty="0"/>
              <a:t> using </a:t>
            </a:r>
            <a:r>
              <a:rPr lang="en-IN" dirty="0" err="1"/>
              <a:t>html,css</a:t>
            </a:r>
            <a:r>
              <a:rPr lang="en-IN" dirty="0"/>
              <a:t> and Java script.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07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217A-FCC7-DAA0-6552-A3B736E1F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Achievement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A675-EA55-F2F7-B940-BCDF36B1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Tennis player in our inter College </a:t>
            </a:r>
            <a:r>
              <a:rPr lang="en-IN" dirty="0" err="1"/>
              <a:t>tornament</a:t>
            </a:r>
            <a:r>
              <a:rPr lang="en-IN" dirty="0"/>
              <a:t> secured 1</a:t>
            </a:r>
            <a:r>
              <a:rPr lang="en-IN" baseline="30000" dirty="0"/>
              <a:t>st</a:t>
            </a:r>
            <a:r>
              <a:rPr lang="en-IN" dirty="0"/>
              <a:t> place in coding. Won best paper presentation on artificial intelligence.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0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47D4-22B9-4A80-82A6-0FAAA74D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Extracurricular activities: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21574-5A23-5335-2DC4-943C88BE3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Habbies</a:t>
            </a:r>
            <a:r>
              <a:rPr lang="en-IN" dirty="0"/>
              <a:t> and </a:t>
            </a:r>
            <a:r>
              <a:rPr lang="en-IN" dirty="0" err="1"/>
              <a:t>intrest</a:t>
            </a:r>
            <a:r>
              <a:rPr lang="en-IN" dirty="0"/>
              <a:t>: </a:t>
            </a:r>
          </a:p>
          <a:p>
            <a:r>
              <a:rPr lang="en-IN" dirty="0"/>
              <a:t>                 Tennis player and story reader also members of the computer science club active </a:t>
            </a:r>
            <a:r>
              <a:rPr lang="en-IN" dirty="0" err="1"/>
              <a:t>participent</a:t>
            </a:r>
            <a:r>
              <a:rPr lang="en-IN" dirty="0"/>
              <a:t> in inter College cultural events.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857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Student portfolio </vt:lpstr>
      <vt:lpstr>PowerPoint Presentation</vt:lpstr>
      <vt:lpstr>PowerPoint Presentation</vt:lpstr>
      <vt:lpstr>About me : </vt:lpstr>
      <vt:lpstr>Academic information </vt:lpstr>
      <vt:lpstr>Skills </vt:lpstr>
      <vt:lpstr>Portfolio website </vt:lpstr>
      <vt:lpstr>Achievement :</vt:lpstr>
      <vt:lpstr>Extracurricular activities: </vt:lpstr>
      <vt:lpstr>Personal details:</vt:lpstr>
      <vt:lpstr>    </vt:lpstr>
      <vt:lpstr>End: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portfolio </dc:title>
  <dc:creator>Keerthika A</dc:creator>
  <cp:lastModifiedBy>Keerthika A</cp:lastModifiedBy>
  <cp:revision>3</cp:revision>
  <dcterms:created xsi:type="dcterms:W3CDTF">2025-08-29T04:16:22Z</dcterms:created>
  <dcterms:modified xsi:type="dcterms:W3CDTF">2025-08-29T08:21:22Z</dcterms:modified>
</cp:coreProperties>
</file>