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7" r:id="rId4"/>
    <p:sldId id="260" r:id="rId5"/>
    <p:sldId id="261" r:id="rId6"/>
    <p:sldId id="262" r:id="rId7"/>
    <p:sldId id="263" r:id="rId8"/>
    <p:sldId id="264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AB14AC-59D0-4B62-88CC-8177171B7089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4182043" y="6049014"/>
            <a:ext cx="784352" cy="714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4260C-3598-47BC-A25B-E9A5FA264C06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140693" y="338664"/>
            <a:ext cx="4367814" cy="2213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CD7AB-981C-4F25-9079-6C9EC0DAC86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25750" y="-136524"/>
            <a:ext cx="1795509" cy="94315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0F0B4B2-1A87-45A1-A7B5-8B12A371CD4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739574" y="2069438"/>
            <a:ext cx="5399552" cy="358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3FF8D-D632-4BAC-AB0E-E34ADA9E8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604" y="179106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Quantum Walks and Monte Carlo</a:t>
            </a:r>
            <a:b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5D3143-2F87-4CE4-A7A1-63A97F6A5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2209800"/>
          </a:xfrm>
        </p:spPr>
        <p:txBody>
          <a:bodyPr/>
          <a:lstStyle/>
          <a:p>
            <a:r>
              <a:rPr lang="en-IN" dirty="0"/>
              <a:t>Team name: Quantum Explorers</a:t>
            </a:r>
          </a:p>
          <a:p>
            <a:pPr algn="l"/>
            <a:r>
              <a:rPr lang="en-IN" sz="1600" dirty="0"/>
              <a:t>Members:</a:t>
            </a:r>
          </a:p>
          <a:p>
            <a:pPr algn="l"/>
            <a:r>
              <a:rPr lang="en-IN" sz="1600" dirty="0" err="1"/>
              <a:t>Keerthika</a:t>
            </a:r>
            <a:r>
              <a:rPr lang="en-IN" sz="1600" dirty="0"/>
              <a:t> Devi S</a:t>
            </a:r>
          </a:p>
          <a:p>
            <a:pPr algn="l"/>
            <a:r>
              <a:rPr lang="en-IN" sz="1600" dirty="0"/>
              <a:t>Devadharshika  S </a:t>
            </a:r>
            <a:r>
              <a:rPr lang="en-IN" sz="1600" dirty="0" err="1"/>
              <a:t>S</a:t>
            </a:r>
            <a:endParaRPr lang="en-IN" sz="1600" dirty="0"/>
          </a:p>
          <a:p>
            <a:pPr algn="r"/>
            <a:endParaRPr lang="en-IN" sz="1600" dirty="0"/>
          </a:p>
          <a:p>
            <a:endParaRPr lang="en-IN" dirty="0"/>
          </a:p>
          <a:p>
            <a:pPr algn="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386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Simulating complex high-dimensional systems is computationally challenging for classical methods.</a:t>
            </a:r>
          </a:p>
          <a:p>
            <a:pPr>
              <a:defRPr sz="1400"/>
            </a:pPr>
            <a:r>
              <a:t>Monte Carlo methods, like the Galton Box simulation, approximate these systems but face scalability issues.</a:t>
            </a:r>
          </a:p>
          <a:p>
            <a:pPr>
              <a:defRPr sz="1400"/>
            </a:pPr>
            <a:r>
              <a:t>Quantum computing offers potential exponential speed-up, enabling efficient simulation of such stochastic processes.</a:t>
            </a:r>
          </a:p>
          <a:p>
            <a:pPr>
              <a:defRPr sz="1400"/>
            </a:pPr>
            <a:r>
              <a:t>Our project investigates how quantum circuits can model Monte Carlo problems, specifically using quantum walks to simulate the Galton Box.</a:t>
            </a:r>
          </a:p>
          <a:p>
            <a:pPr>
              <a:defRPr sz="1400"/>
            </a:pPr>
            <a:r>
              <a:t>This has applications in particle transport, quantum systems, and other areas requiring high-dimensional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Develop a scalable quantum circuit to simulate the Galton Box for any number of layers.</a:t>
            </a:r>
          </a:p>
          <a:p>
            <a:pPr>
              <a:defRPr sz="1400"/>
            </a:pPr>
            <a:r>
              <a:rPr dirty="0"/>
              <a:t>Modify circuits to produce different target distributions: Gaussian, exponential, and Hadamard quantum walk.</a:t>
            </a:r>
          </a:p>
          <a:p>
            <a:pPr>
              <a:defRPr sz="1400"/>
            </a:pPr>
            <a:r>
              <a:rPr dirty="0"/>
              <a:t>Incorporate realistic noise models to optimize circuit performance on noisy quantum hardware.</a:t>
            </a:r>
          </a:p>
          <a:p>
            <a:pPr>
              <a:defRPr sz="1400"/>
            </a:pPr>
            <a:r>
              <a:rPr dirty="0"/>
              <a:t>Evaluate simulation accuracy using statistical distance metrics like KL divergence and Jensen–Shannon distance.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1C033-37F7-40FB-ABC0-31B34025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2ACE-9B95-4BC8-ADFC-8CEC5DDE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Successfully simulated Gaussian, Exponential, and Hadamard quantum walk distributions with high fidelity, confirming the flexibility of our quantum circuit design.</a:t>
            </a:r>
          </a:p>
          <a:p>
            <a:r>
              <a:rPr lang="en-IN" dirty="0"/>
              <a:t>Introduced realistic noise </a:t>
            </a:r>
            <a:r>
              <a:rPr lang="en-IN" dirty="0" err="1"/>
              <a:t>modeling</a:t>
            </a:r>
            <a:r>
              <a:rPr lang="en-IN" dirty="0"/>
              <a:t> on NISQ-era hardware, demonstrating robustness of the simulation framework under practical constraints.</a:t>
            </a:r>
          </a:p>
          <a:p>
            <a:r>
              <a:rPr lang="en-IN" dirty="0"/>
              <a:t>Statistical distance metrics (KL divergence, Jensen–Shannon, Total Variation) consistently indicated close matches between simulated and target distributions.</a:t>
            </a:r>
          </a:p>
          <a:p>
            <a:r>
              <a:rPr lang="en-IN" dirty="0"/>
              <a:t>Validated quantum walks as a powerful framework for Monte Carlo–style simulations, with potential for high-dimensional system modelling</a:t>
            </a:r>
          </a:p>
          <a:p>
            <a:r>
              <a:rPr lang="en-IN" dirty="0"/>
              <a:t>.Opened new opportunities for applications in particle transport, quantum system simulation, financial </a:t>
            </a:r>
            <a:r>
              <a:rPr lang="en-IN" dirty="0" err="1"/>
              <a:t>modeling</a:t>
            </a:r>
            <a:r>
              <a:rPr lang="en-IN" dirty="0"/>
              <a:t>, and other stochastic processes.</a:t>
            </a:r>
          </a:p>
        </p:txBody>
      </p:sp>
    </p:spTree>
    <p:extLst>
      <p:ext uri="{BB962C8B-B14F-4D97-AF65-F5344CB8AC3E}">
        <p14:creationId xmlns:p14="http://schemas.microsoft.com/office/powerpoint/2010/main" val="4202701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EC8-19A5-4121-BE56-44D2C76D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54144"/>
            <a:ext cx="8229600" cy="5372020"/>
          </a:xfrm>
        </p:spPr>
        <p:txBody>
          <a:bodyPr/>
          <a:lstStyle/>
          <a:p>
            <a:r>
              <a:rPr lang="en-US" b="1" dirty="0"/>
              <a:t>Gaussian (Quantum Galton Box)</a:t>
            </a:r>
            <a:r>
              <a:rPr lang="en-US" dirty="0"/>
              <a:t> – The quantum circuit reproduced the expected Gaussian distribution, closely matching classical predictions.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B8646-3158-4468-BC9D-52370792E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91" y="2884602"/>
            <a:ext cx="4722222" cy="287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99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29B23-ECA8-4635-A80A-2181F4E3D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0194"/>
            <a:ext cx="8229600" cy="5635969"/>
          </a:xfrm>
        </p:spPr>
        <p:txBody>
          <a:bodyPr/>
          <a:lstStyle/>
          <a:p>
            <a:r>
              <a:rPr lang="en-US" b="1" dirty="0"/>
              <a:t>Exponential (Biased Galton Box)</a:t>
            </a:r>
            <a:r>
              <a:rPr lang="en-US" dirty="0"/>
              <a:t> – Biasing rotation angles yielded an exponential distribution, demonstrating tunable outcome control.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5EFC36-9F3F-4A49-9AF5-3B1A07332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626" y="2291416"/>
            <a:ext cx="5221234" cy="3157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97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D0E6B-C44E-40EB-9E2B-8E3FF7D55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2169"/>
            <a:ext cx="8229600" cy="5503994"/>
          </a:xfrm>
        </p:spPr>
        <p:txBody>
          <a:bodyPr/>
          <a:lstStyle/>
          <a:p>
            <a:r>
              <a:rPr lang="en-IN" b="1" dirty="0"/>
              <a:t>Hadamard Walk</a:t>
            </a:r>
            <a:r>
              <a:rPr lang="en-IN" dirty="0"/>
              <a:t> – Produced a symmetric interference pattern characteristic of quantum walks, validating quantum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6894CA-35AB-4892-9C85-4C02C931E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1895" y="2554663"/>
            <a:ext cx="5221234" cy="357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54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0C5F-E701-4363-A736-93C3DE46E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80768"/>
            <a:ext cx="8229600" cy="5645396"/>
          </a:xfrm>
        </p:spPr>
        <p:txBody>
          <a:bodyPr/>
          <a:lstStyle/>
          <a:p>
            <a:r>
              <a:rPr lang="en-US" b="1" dirty="0"/>
              <a:t>Noisy Exponential</a:t>
            </a:r>
            <a:r>
              <a:rPr lang="en-US" dirty="0"/>
              <a:t> – Realistic noise models showed expected distortion while retaining overall distribution trends, highlighting NISQ-era feasibility.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48776-5777-4852-917C-617ECDCBD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638" y="2423391"/>
            <a:ext cx="5221234" cy="318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58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/>
            </a:pPr>
            <a:r>
              <a:t>Extend simulations to multi-particle quantum walks and higher-dimensional grids.</a:t>
            </a:r>
          </a:p>
          <a:p>
            <a:pPr>
              <a:defRPr sz="1400"/>
            </a:pPr>
            <a:r>
              <a:t>Integrate error mitigation and advanced noise-resilient techniques for improved NISQ performance.</a:t>
            </a:r>
          </a:p>
          <a:p>
            <a:pPr>
              <a:defRPr sz="1400"/>
            </a:pPr>
            <a:r>
              <a:t>Explore hybrid quantum–classical Monte Carlo methods for larger-scale problems.</a:t>
            </a:r>
          </a:p>
          <a:p>
            <a:pPr>
              <a:defRPr sz="1400"/>
            </a:pPr>
            <a:r>
              <a:t>Apply the framework to real-world domains like financial modeling, supply chains, and climate simulations.</a:t>
            </a:r>
          </a:p>
          <a:p>
            <a:pPr>
              <a:defRPr sz="1400"/>
            </a:pPr>
            <a:r>
              <a:t>Benchmark performance on emerging quantum hardware against classical supercomputers.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419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-apple-system</vt:lpstr>
      <vt:lpstr>Arial</vt:lpstr>
      <vt:lpstr>Calibri</vt:lpstr>
      <vt:lpstr>Office Theme</vt:lpstr>
      <vt:lpstr>Quantum Walks and Monte Carlo </vt:lpstr>
      <vt:lpstr>Problem Statement</vt:lpstr>
      <vt:lpstr>Our Solution</vt:lpstr>
      <vt:lpstr>Results and Impacts</vt:lpstr>
      <vt:lpstr>PowerPoint Presentation</vt:lpstr>
      <vt:lpstr>PowerPoint Presentation</vt:lpstr>
      <vt:lpstr>PowerPoint Presentation</vt:lpstr>
      <vt:lpstr>PowerPoint Presentation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Walks and Monte Carlo </dc:title>
  <dc:subject/>
  <dc:creator>Devadharshika</dc:creator>
  <cp:keywords/>
  <dc:description>generated using python-pptx</dc:description>
  <cp:lastModifiedBy>Devadharshika</cp:lastModifiedBy>
  <cp:revision>2</cp:revision>
  <dcterms:created xsi:type="dcterms:W3CDTF">2013-01-27T09:14:16Z</dcterms:created>
  <dcterms:modified xsi:type="dcterms:W3CDTF">2025-08-11T03:55:00Z</dcterms:modified>
  <cp:category/>
</cp:coreProperties>
</file>