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ta-IN" sz="2400" b="1" dirty="0"/>
              <a:t>keerthika.E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ta-IN" sz="2400" b="1" dirty="0"/>
              <a:t> 312220252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ta-IN" sz="2400" b="1" dirty="0"/>
              <a:t> COMMERCE </a:t>
            </a:r>
            <a:endParaRPr lang="en-US" sz="2400" b="1" dirty="0"/>
          </a:p>
          <a:p>
            <a:r>
              <a:rPr lang="en-US" sz="2400" b="1" dirty="0"/>
              <a:t>COLLEG</a:t>
            </a:r>
            <a:r>
              <a:rPr lang="ta-IN" sz="2400" b="1" dirty="0"/>
              <a:t>E: JEPPIAAR COLLEGE OF ARTS AND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41" y="634919"/>
            <a:ext cx="11661605" cy="5261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ta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Methodology: The guide will use best practices and expert recommendations to outline the components of an effective problem statement.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 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It will include:
• An explanation of the problem statement’s role.
• A template with sections t</a:t>
            </a:r>
            <a:r>
              <a:rPr lang="en-US" sz="3600" spc="5" dirty="0">
                <a:latin typeface="Trebuchet MS"/>
                <a:cs typeface="Trebuchet MS"/>
              </a:rPr>
              <a:t>o</a:t>
            </a:r>
            <a:r>
              <a:rPr lang="ta-IN" sz="3600" spc="5" dirty="0">
                <a:latin typeface="Trebuchet MS"/>
                <a:cs typeface="Trebuchet MS"/>
              </a:rPr>
              <a:t> fill out.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795" y="0"/>
            <a:ext cx="10363815" cy="637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4000" dirty="0"/>
            </a:b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TS</a:t>
            </a:r>
            <a:br>
              <a:rPr lang="en-US" sz="4000" dirty="0"/>
            </a:br>
            <a:br>
              <a:rPr lang="ta-IN" sz="4000" b="0" dirty="0"/>
            </a:br>
            <a:r>
              <a:rPr lang="ta-IN" sz="3600" b="0" dirty="0"/>
              <a:t>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</a:t>
            </a:r>
            <a:r>
              <a:rPr lang="ta-IN" sz="4000" b="0" dirty="0"/>
              <a:t>t</a:t>
            </a:r>
            <a:endParaRPr sz="40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2" y="0"/>
            <a:ext cx="10681335" cy="6647974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a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a-IN" sz="3600" b="0" dirty="0">
                <a:latin typeface="Trebuchet MS" panose="020B0603020202020204" pitchFamily="34" charset="0"/>
                <a:cs typeface="Times New Roman" panose="02020603050405020304" pitchFamily="18" charset="0"/>
              </a:rPr>
              <a:t>Summary: Recap the importance of a well-crafted problem statement and how the provided guide can assist in creating them.
 Future Work: Suggest potential improvements or extensions, such as incorporating more examples or adapting the template for different types of projects</a:t>
            </a:r>
            <a:endParaRPr lang="en-IN" sz="3600" b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10360161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ta-IN" sz="4250" spc="25" dirty="0"/>
            </a:br>
            <a:br>
              <a:rPr lang="ta-IN" sz="4250" spc="25" dirty="0"/>
            </a:br>
            <a:r>
              <a:rPr lang="ta-IN" sz="4250" spc="25" dirty="0"/>
              <a:t>EMPLOYEE PERFORMANCE ANALYSIS USING EXCEL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11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864" y="781050"/>
            <a:ext cx="10828272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/>
              <a:t>P</a:t>
            </a:r>
            <a:r>
              <a:rPr sz="3600" spc="15" dirty="0"/>
              <a:t>ROB</a:t>
            </a:r>
            <a:r>
              <a:rPr sz="3600" spc="55" dirty="0"/>
              <a:t>L</a:t>
            </a:r>
            <a:r>
              <a:rPr sz="3600" spc="-20" dirty="0"/>
              <a:t>E</a:t>
            </a:r>
            <a:r>
              <a:rPr sz="3600" spc="20" dirty="0"/>
              <a:t>M</a:t>
            </a:r>
            <a:r>
              <a:rPr sz="3600" dirty="0"/>
              <a:t>	</a:t>
            </a:r>
            <a:r>
              <a:rPr sz="3600" spc="10" dirty="0"/>
              <a:t>S</a:t>
            </a:r>
            <a:r>
              <a:rPr sz="3600" spc="-370" dirty="0"/>
              <a:t>T</a:t>
            </a:r>
            <a:r>
              <a:rPr sz="3600" spc="-375" dirty="0"/>
              <a:t>A</a:t>
            </a:r>
            <a:r>
              <a:rPr sz="3600" spc="15" dirty="0"/>
              <a:t>T</a:t>
            </a:r>
            <a:r>
              <a:rPr sz="3600" spc="-10" dirty="0"/>
              <a:t>E</a:t>
            </a:r>
            <a:r>
              <a:rPr sz="3600" spc="-20" dirty="0"/>
              <a:t>ME</a:t>
            </a:r>
            <a:r>
              <a:rPr sz="3600" spc="10" dirty="0"/>
              <a:t>NT</a:t>
            </a:r>
            <a:br>
              <a:rPr lang="en-US" sz="3600" b="0" spc="10" dirty="0"/>
            </a:br>
            <a:br>
              <a:rPr lang="ta-IN" sz="3600" b="0" spc="10" dirty="0"/>
            </a:br>
            <a:r>
              <a:rPr lang="ta-IN" sz="3600" b="0" spc="10" dirty="0"/>
              <a:t>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a:t>
            </a:r>
            <a:endParaRPr sz="36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037" y="884072"/>
            <a:ext cx="10282292" cy="57054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</a:t>
            </a:r>
            <a:r>
              <a:rPr lang="en-US" sz="4000" spc="-20" dirty="0"/>
              <a:t>EW</a:t>
            </a:r>
            <a:br>
              <a:rPr lang="en-US" sz="4000" b="0" spc="-20" dirty="0"/>
            </a:br>
            <a:br>
              <a:rPr lang="en-US" sz="4000" b="0" spc="-20" dirty="0"/>
            </a:br>
            <a:r>
              <a:rPr lang="ta-IN" sz="3200" b="0" spc="-20" dirty="0"/>
              <a:t>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a:t>
            </a:r>
            <a:endParaRPr sz="32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770" y="688248"/>
            <a:ext cx="9795978" cy="44743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b="0" spc="5" dirty="0"/>
            </a:br>
            <a:br>
              <a:rPr lang="ta-IN" sz="3200" b="0" spc="5" dirty="0"/>
            </a:br>
            <a:r>
              <a:rPr lang="ta-IN" sz="3200" b="0" spc="5" dirty="0"/>
              <a:t>Target Audience: Students, researchers, project managers, and professionals who need to define and communicate project problems effectively.
 Use Case: Individuals or teams seeking clarity and precision in problem statement creation for academic or business projects</a:t>
            </a:r>
            <a:endParaRPr sz="32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81050"/>
            <a:ext cx="10578445" cy="5579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a:t>
            </a:r>
            <a:endParaRPr sz="36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769989"/>
          </a:xfrm>
        </p:spPr>
        <p:txBody>
          <a:bodyPr/>
          <a:lstStyle/>
          <a:p>
            <a:r>
              <a:rPr lang="en-IN" sz="3600" dirty="0"/>
              <a:t>Dataset </a:t>
            </a:r>
            <a:r>
              <a:rPr lang="en-IN" sz="3600" dirty="0" err="1"/>
              <a:t>Descriptio</a:t>
            </a:r>
            <a:r>
              <a:rPr lang="en-US"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Not Applicable: This project does not involve data analysis but focuses on the creation and structuring of problem statements</a:t>
            </a:r>
            <a:endParaRPr lang="en-IN" sz="36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086" y="317841"/>
            <a:ext cx="11356652" cy="66902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    </a:t>
            </a:r>
            <a:br>
              <a:rPr lang="en-US" sz="3600" spc="15" dirty="0"/>
            </a:b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</a:t>
            </a:r>
            <a:r>
              <a:rPr lang="en-US" sz="3600" spc="20" dirty="0"/>
              <a:t>N</a:t>
            </a:r>
            <a:br>
              <a:rPr lang="en-US" sz="3600" b="0" spc="20" dirty="0"/>
            </a:br>
            <a:r>
              <a:rPr lang="ta-IN" sz="3600" b="0" spc="20" dirty="0"/>
              <a:t>Innovative Features:
Customizable Template: Our template is designed to be flexible, catering to various types of projects and industries.</a:t>
            </a:r>
            <a:br>
              <a:rPr lang="en-US" sz="3600" b="0" spc="20" dirty="0"/>
            </a:br>
            <a:r>
              <a:rPr lang="ta-IN" sz="3600" b="0" spc="20" dirty="0"/>
              <a:t> Interactive Example: The example problem statement is interactive, allowing users to see how different inputs affect the outcome.
Practical Tips: Includes actionable tips and common pitfalls to avoid, making the template User friendly  and effective </a:t>
            </a:r>
            <a:endParaRPr sz="360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0322731" y="58959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00507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 EMPLOYEE PERFORMANCE ANALYSIS USING EXCEL </vt:lpstr>
      <vt:lpstr>AGENDA</vt:lpstr>
      <vt:lpstr>PROBLEM STATEMENT  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vt:lpstr>
      <vt:lpstr>PROJECT OVERVIEW  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vt:lpstr>
      <vt:lpstr>WHO ARE THE END USERS?  Target Audience: Students, researchers, project managers, and professionals who need to define and communicate project problems effectively.
 Use Case: Individuals or teams seeking clarity and precision in problem statement creation for academic or business projects</vt:lpstr>
      <vt:lpstr>OUR SOLUTION AND ITS VALUE PROPOSITION  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vt:lpstr>
      <vt:lpstr>Dataset Description  Not Applicable: This project does not involve data analysis but focuses on the creation and structuring of problem statements</vt:lpstr>
      <vt:lpstr>     THE "WOW" IN OUR SOLUTION Innovative Features:
Customizable Template: Our template is designed to be flexible, catering to various types of projects and industries.  Interactive Example: The example problem statement is interactive, allowing users to see how different inputs affect the outcome.
Practical Tips: Includes actionable tips and common pitfalls to avoid, making the template User friendly  and effective </vt:lpstr>
      <vt:lpstr>PowerPoint Presentation</vt:lpstr>
      <vt:lpstr> RESULTS  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development</vt:lpstr>
      <vt:lpstr> Conclusion  Summary: Recap the importance of a well-crafted problem statement and how the provided guide can assist in creating them.
 Future Work: Suggest potential improvements or extensions, such as incorporating more examples or adapting the template for different types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917305874527</cp:lastModifiedBy>
  <cp:revision>19</cp:revision>
  <dcterms:created xsi:type="dcterms:W3CDTF">2024-03-29T15:07:22Z</dcterms:created>
  <dcterms:modified xsi:type="dcterms:W3CDTF">2024-09-24T04:25:35Z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