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56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https://www.futurefarming.com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https://www.juicemakingmachine.com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https://www.juicemakingmachine.com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https://www.mdpi.com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https://www.futurefarming.com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https://vegetablegrowersnews.com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Sorting : Roteen Fruits And Vegetables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futurefarming.com/app/uploads/2021/06/001_277_IMG_wu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sorting is transforming the way produce is graded and distributed globally.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combination of sensors, AI, and robotics offers a promising solution to reduce waste.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innovation will lead to more efficient, cost-effective, and sustainable food systems.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"Smart Sorting Technologies in Agriculture," Journal of Food Engineering, 2022.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"Advances in Produce Sorting Systems," International Food Science Review, 2023.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"Reducing Food Waste with Automated Sorting," Agricultural Automation Magazine, 2021.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ytimg.com/vi/7WcK9wyNDb0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Smart Sorting of Rotten Fruits and Vegetables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sorting is an innovative technology used to identify and separate spoiled produce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employs advanced sensors and AI algorithms to ensure only fresh items reach consumers.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process reduces waste and improves food safety across supply chains.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g.freepik.com/premium-photo/smart-farmer-using-application-by-tablet-concepts-modern-vegetables-tomato-greenhouse-visual-iconsmart-farming-xa_71455-1617.jpg?w=2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Proper Sorting in Agriculture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sorting minimizes the risk of distributing contaminated or spoiled produce.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in maintaining the quality and shelf life of fruits and vegetables.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Efficient sorting techniques can significantly reduce economic losses for farmers and vendors.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humbs.dreamstime.com/b/robots-sort-vibrant-vegetables-ai-generated-automated-sorting-fresh-vegetables-modern-agricultural-facility-3307445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Technologies Used in Smart Sorting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Optical sensors and cameras are used to detect color, size, and surface defects.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Spectroscopy and machine learning algorithms analyze data to identify rotten produce.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Robotics and conveyor systems automate the sorting process for faster throughput.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juicemakingmachine.com/uploads/allimg/How-to-select-fruit-sorting-mach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Smart Sorting Detects Rotten Produce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 inspection algorithms detect discoloration, mold, or bruising on fruits and vegetables.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Chemical sensors can identify spoilage indicators like ethylene or ethyl alcohol.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from sensors is processed in real-time to make sorting decisions automatically.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juicemakingmachine.com/uploads/allimg/How-to-select-fruit-sorting-mach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Smart Sorting Systems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improve the accuracy of sorting, reducing human error.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extend the freshness and quality of produce delivered to consumers.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sorting reduces waste by accurately removing spoiled items early in the supply chain.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mdpi.com/agronomy/agronomy-13-01397/article_deploy/html/images/agronomy-13-01397-g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Implementing Smart Sorting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 initial costs of advanced sensors and automation equipment can be a barrier.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produce appearance makes it difficult for AI systems to achieve perfect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updates and maintenance are required to keep systems effective and reliable.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futurefarming.com/app/uploads/2021/06/001_277_IMG_wu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Industry Applications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Several supermarkets have adopted smart sorting to ensure only fresh produce is displayed.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Farms utilize robotic sorting lines to process large quantities of fruits and vegetables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Food distributors leverage these technologies to minimize spoilage during transportation.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vegetablegrowersnews.com/wp-content/uploads/2021/09/Certhon-Harvest-Robot-3-1024x6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Smart Sorting Technology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IoT devices for real-time monitoring and data collection is expected to grow.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Advances in AI will enhance the ability to detect subtle signs of spoilage.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Sustainable practices will benefit from smarter sorting, reducing overall food waste.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Sorting : Roteen Fruits And Vegetables</dc:title>
  <dc:subject>Smart Sorting : Roteen Fruits And Vegetables</dc:subject>
  <dc:creator>SlideMake.com</dc:creator>
  <cp:lastModifiedBy>M Abhi</cp:lastModifiedBy>
  <cp:revision>2</cp:revision>
  <dcterms:created xsi:type="dcterms:W3CDTF">2025-06-24T05:39:21Z</dcterms:created>
  <dcterms:modified xsi:type="dcterms:W3CDTF">2025-06-24T05:41:13Z</dcterms:modified>
</cp:coreProperties>
</file>