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88825" cy="6858000"/>
  <p:notesSz cx="6858000" cy="9144000"/>
  <p:embeddedFontLst>
    <p:embeddedFont>
      <p:font typeface="Libre Franklin Thin" panose="020B0604020202020204" charset="0"/>
      <p:regular r:id="rId15"/>
      <p:bold r:id="rId16"/>
      <p:italic r:id="rId17"/>
      <p:boldItalic r:id="rId18"/>
    </p:embeddedFont>
    <p:embeddedFont>
      <p:font typeface="Algerian" panose="04020705040A02060702" pitchFamily="8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muopuAFJjqwBBoNhVgR1H9KdJ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L="914400" marR="0" lvl="1"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2pPr>
            <a:lvl3pPr marL="1371600" marR="0" lvl="2"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3pPr>
            <a:lvl4pPr marL="1828800" marR="0" lvl="3"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4pPr>
            <a:lvl5pPr marL="2286000" marR="0" lvl="4"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5pPr>
            <a:lvl6pPr marL="2743200" marR="0" lvl="5"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6pPr>
            <a:lvl7pPr marL="3200400" marR="0" lvl="6"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7pPr>
            <a:lvl8pPr marL="3657600" marR="0" lvl="7"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8pPr>
            <a:lvl9pPr marL="4114800" marR="0" lvl="8" indent="-22860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Thin"/>
                <a:ea typeface="Libre Franklin Thin"/>
                <a:cs typeface="Libre Franklin Thin"/>
                <a:sym typeface="Libre Franklin Thin"/>
              </a:rPr>
              <a:t>‹#›</a:t>
            </a:fld>
            <a:endParaRPr sz="1200" b="0" i="0" u="none" strike="noStrike" cap="none">
              <a:solidFill>
                <a:schemeClr val="dk1"/>
              </a:solidFill>
              <a:latin typeface="Libre Franklin Thin"/>
              <a:ea typeface="Libre Franklin Thin"/>
              <a:cs typeface="Libre Franklin Thin"/>
              <a:sym typeface="Libre Franklin Thin"/>
            </a:endParaRPr>
          </a:p>
        </p:txBody>
      </p:sp>
    </p:spTree>
    <p:extLst>
      <p:ext uri="{BB962C8B-B14F-4D97-AF65-F5344CB8AC3E}">
        <p14:creationId xmlns:p14="http://schemas.microsoft.com/office/powerpoint/2010/main" val="1008874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67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13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50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3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35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87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82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81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7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68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78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41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065214" y="533400"/>
            <a:ext cx="5029200" cy="2514601"/>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5400"/>
              <a:buFont typeface="Libre Franklin Thin"/>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065212" y="3403600"/>
            <a:ext cx="5029201" cy="1397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600"/>
              </a:spcBef>
              <a:spcAft>
                <a:spcPts val="0"/>
              </a:spcAft>
              <a:buSzPts val="1920"/>
              <a:buNone/>
              <a:defRPr sz="2400">
                <a:solidFill>
                  <a:srgbClr val="595959"/>
                </a:solidFill>
              </a:defRPr>
            </a:lvl1pPr>
            <a:lvl2pPr lvl="1" algn="ctr">
              <a:lnSpc>
                <a:spcPct val="90000"/>
              </a:lnSpc>
              <a:spcBef>
                <a:spcPts val="1000"/>
              </a:spcBef>
              <a:spcAft>
                <a:spcPts val="0"/>
              </a:spcAft>
              <a:buSzPts val="1440"/>
              <a:buNone/>
              <a:defRPr>
                <a:solidFill>
                  <a:srgbClr val="888888"/>
                </a:solidFill>
              </a:defRPr>
            </a:lvl2pPr>
            <a:lvl3pPr lvl="2" algn="ctr">
              <a:lnSpc>
                <a:spcPct val="90000"/>
              </a:lnSpc>
              <a:spcBef>
                <a:spcPts val="600"/>
              </a:spcBef>
              <a:spcAft>
                <a:spcPts val="0"/>
              </a:spcAft>
              <a:buSzPts val="1280"/>
              <a:buNone/>
              <a:defRPr>
                <a:solidFill>
                  <a:srgbClr val="888888"/>
                </a:solidFill>
              </a:defRPr>
            </a:lvl3pPr>
            <a:lvl4pPr lvl="3" algn="ctr">
              <a:lnSpc>
                <a:spcPct val="90000"/>
              </a:lnSpc>
              <a:spcBef>
                <a:spcPts val="600"/>
              </a:spcBef>
              <a:spcAft>
                <a:spcPts val="0"/>
              </a:spcAft>
              <a:buSzPts val="1120"/>
              <a:buNone/>
              <a:defRPr>
                <a:solidFill>
                  <a:srgbClr val="888888"/>
                </a:solidFill>
              </a:defRPr>
            </a:lvl4pPr>
            <a:lvl5pPr lvl="4" algn="ctr">
              <a:lnSpc>
                <a:spcPct val="90000"/>
              </a:lnSpc>
              <a:spcBef>
                <a:spcPts val="600"/>
              </a:spcBef>
              <a:spcAft>
                <a:spcPts val="0"/>
              </a:spcAft>
              <a:buSzPts val="1120"/>
              <a:buNone/>
              <a:defRPr>
                <a:solidFill>
                  <a:srgbClr val="888888"/>
                </a:solidFill>
              </a:defRPr>
            </a:lvl5pPr>
            <a:lvl6pPr lvl="5" algn="ctr">
              <a:spcBef>
                <a:spcPts val="600"/>
              </a:spcBef>
              <a:spcAft>
                <a:spcPts val="0"/>
              </a:spcAft>
              <a:buClr>
                <a:srgbClr val="888888"/>
              </a:buClr>
              <a:buSzPts val="1120"/>
              <a:buNone/>
              <a:defRPr>
                <a:solidFill>
                  <a:srgbClr val="888888"/>
                </a:solidFill>
              </a:defRPr>
            </a:lvl6pPr>
            <a:lvl7pPr lvl="6" algn="ctr">
              <a:spcBef>
                <a:spcPts val="600"/>
              </a:spcBef>
              <a:spcAft>
                <a:spcPts val="0"/>
              </a:spcAft>
              <a:buClr>
                <a:srgbClr val="888888"/>
              </a:buClr>
              <a:buSzPts val="1120"/>
              <a:buNone/>
              <a:defRPr>
                <a:solidFill>
                  <a:srgbClr val="888888"/>
                </a:solidFill>
              </a:defRPr>
            </a:lvl7pPr>
            <a:lvl8pPr lvl="7" algn="ctr">
              <a:spcBef>
                <a:spcPts val="600"/>
              </a:spcBef>
              <a:spcAft>
                <a:spcPts val="0"/>
              </a:spcAft>
              <a:buClr>
                <a:srgbClr val="888888"/>
              </a:buClr>
              <a:buSzPts val="1120"/>
              <a:buNone/>
              <a:defRPr>
                <a:solidFill>
                  <a:srgbClr val="888888"/>
                </a:solidFill>
              </a:defRPr>
            </a:lvl8pPr>
            <a:lvl9pPr lvl="8" algn="ctr">
              <a:spcBef>
                <a:spcPts val="600"/>
              </a:spcBef>
              <a:spcAft>
                <a:spcPts val="0"/>
              </a:spcAft>
              <a:buClr>
                <a:srgbClr val="888888"/>
              </a:buClr>
              <a:buSzPts val="1120"/>
              <a:buNone/>
              <a:defRPr>
                <a:solidFill>
                  <a:srgbClr val="888888"/>
                </a:solidFill>
              </a:defRPr>
            </a:lvl9pPr>
          </a:lstStyle>
          <a:p>
            <a:endParaRPr/>
          </a:p>
        </p:txBody>
      </p:sp>
      <p:sp>
        <p:nvSpPr>
          <p:cNvPr id="18" name="Google Shape;18;p14"/>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txBox="1">
            <a:spLocks noGrp="1"/>
          </p:cNvSpPr>
          <p:nvPr>
            <p:ph type="body" idx="1"/>
          </p:nvPr>
        </p:nvSpPr>
        <p:spPr>
          <a:xfrm rot="5400000">
            <a:off x="3313113" y="-419101"/>
            <a:ext cx="4191000" cy="868680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spcBef>
                <a:spcPts val="600"/>
              </a:spcBef>
              <a:spcAft>
                <a:spcPts val="0"/>
              </a:spcAft>
              <a:buClr>
                <a:srgbClr val="595959"/>
              </a:buClr>
              <a:buSzPts val="1440"/>
              <a:buChar char="•"/>
              <a:defRPr/>
            </a:lvl6pPr>
            <a:lvl7pPr marL="3200400" lvl="6" indent="-320039" algn="l">
              <a:spcBef>
                <a:spcPts val="600"/>
              </a:spcBef>
              <a:spcAft>
                <a:spcPts val="0"/>
              </a:spcAft>
              <a:buClr>
                <a:srgbClr val="595959"/>
              </a:buClr>
              <a:buSzPts val="1440"/>
              <a:buChar char="•"/>
              <a:defRPr/>
            </a:lvl7pPr>
            <a:lvl8pPr marL="3657600" lvl="7" indent="-320040" algn="l">
              <a:spcBef>
                <a:spcPts val="600"/>
              </a:spcBef>
              <a:spcAft>
                <a:spcPts val="0"/>
              </a:spcAft>
              <a:buClr>
                <a:srgbClr val="595959"/>
              </a:buClr>
              <a:buSzPts val="1440"/>
              <a:buChar char="•"/>
              <a:defRPr/>
            </a:lvl8pPr>
            <a:lvl9pPr marL="4114800" lvl="8" indent="-320040" algn="l">
              <a:spcBef>
                <a:spcPts val="600"/>
              </a:spcBef>
              <a:spcAft>
                <a:spcPts val="0"/>
              </a:spcAft>
              <a:buClr>
                <a:srgbClr val="595959"/>
              </a:buClr>
              <a:buSzPts val="1440"/>
              <a:buChar char="•"/>
              <a:defRPr/>
            </a:lvl9pPr>
          </a:lstStyle>
          <a:p>
            <a:endParaRPr/>
          </a:p>
        </p:txBody>
      </p:sp>
      <p:sp>
        <p:nvSpPr>
          <p:cNvPr id="72" name="Google Shape;72;p23"/>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rot="5400000">
            <a:off x="7199313" y="2095499"/>
            <a:ext cx="5486400" cy="2362201"/>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2055812" y="-457200"/>
            <a:ext cx="5486400" cy="7467599"/>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spcBef>
                <a:spcPts val="600"/>
              </a:spcBef>
              <a:spcAft>
                <a:spcPts val="0"/>
              </a:spcAft>
              <a:buClr>
                <a:srgbClr val="595959"/>
              </a:buClr>
              <a:buSzPts val="1440"/>
              <a:buChar char="•"/>
              <a:defRPr/>
            </a:lvl6pPr>
            <a:lvl7pPr marL="3200400" lvl="6" indent="-320039" algn="l">
              <a:spcBef>
                <a:spcPts val="600"/>
              </a:spcBef>
              <a:spcAft>
                <a:spcPts val="0"/>
              </a:spcAft>
              <a:buClr>
                <a:srgbClr val="595959"/>
              </a:buClr>
              <a:buSzPts val="1440"/>
              <a:buChar char="•"/>
              <a:defRPr/>
            </a:lvl7pPr>
            <a:lvl8pPr marL="3657600" lvl="7" indent="-320040" algn="l">
              <a:spcBef>
                <a:spcPts val="600"/>
              </a:spcBef>
              <a:spcAft>
                <a:spcPts val="0"/>
              </a:spcAft>
              <a:buClr>
                <a:srgbClr val="595959"/>
              </a:buClr>
              <a:buSzPts val="1440"/>
              <a:buChar char="•"/>
              <a:defRPr/>
            </a:lvl8pPr>
            <a:lvl9pPr marL="4114800" lvl="8" indent="-320040" algn="l">
              <a:spcBef>
                <a:spcPts val="600"/>
              </a:spcBef>
              <a:spcAft>
                <a:spcPts val="0"/>
              </a:spcAft>
              <a:buClr>
                <a:srgbClr val="595959"/>
              </a:buClr>
              <a:buSzPts val="1440"/>
              <a:buChar char="•"/>
              <a:defRPr/>
            </a:lvl9pPr>
          </a:lstStyle>
          <a:p>
            <a:endParaRPr/>
          </a:p>
        </p:txBody>
      </p:sp>
      <p:sp>
        <p:nvSpPr>
          <p:cNvPr id="78" name="Google Shape;78;p24"/>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1065212" y="1828800"/>
            <a:ext cx="8686801" cy="41910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spcBef>
                <a:spcPts val="600"/>
              </a:spcBef>
              <a:spcAft>
                <a:spcPts val="0"/>
              </a:spcAft>
              <a:buClr>
                <a:srgbClr val="595959"/>
              </a:buClr>
              <a:buSzPts val="1440"/>
              <a:buChar char="•"/>
              <a:defRPr/>
            </a:lvl6pPr>
            <a:lvl7pPr marL="3200400" lvl="6" indent="-320039" algn="l">
              <a:spcBef>
                <a:spcPts val="600"/>
              </a:spcBef>
              <a:spcAft>
                <a:spcPts val="0"/>
              </a:spcAft>
              <a:buClr>
                <a:srgbClr val="595959"/>
              </a:buClr>
              <a:buSzPts val="1440"/>
              <a:buChar char="•"/>
              <a:defRPr/>
            </a:lvl7pPr>
            <a:lvl8pPr marL="3657600" lvl="7" indent="-320040" algn="l">
              <a:spcBef>
                <a:spcPts val="600"/>
              </a:spcBef>
              <a:spcAft>
                <a:spcPts val="0"/>
              </a:spcAft>
              <a:buClr>
                <a:srgbClr val="595959"/>
              </a:buClr>
              <a:buSzPts val="1440"/>
              <a:buChar char="•"/>
              <a:defRPr/>
            </a:lvl8pPr>
            <a:lvl9pPr marL="4114800" lvl="8" indent="-320040" algn="l">
              <a:spcBef>
                <a:spcPts val="600"/>
              </a:spcBef>
              <a:spcAft>
                <a:spcPts val="0"/>
              </a:spcAft>
              <a:buClr>
                <a:srgbClr val="595959"/>
              </a:buClr>
              <a:buSzPts val="1440"/>
              <a:buChar char="•"/>
              <a:defRPr/>
            </a:lvl9pPr>
          </a:lstStyle>
          <a:p>
            <a:endParaRPr/>
          </a:p>
        </p:txBody>
      </p:sp>
      <p:sp>
        <p:nvSpPr>
          <p:cNvPr id="24" name="Google Shape;24;p15"/>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6"/>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1065214" y="533400"/>
            <a:ext cx="8686800" cy="2286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5400"/>
              <a:buFont typeface="Libre Franklin Thin"/>
              <a:buNone/>
              <a:defRPr sz="5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1065214" y="3124200"/>
            <a:ext cx="8686800"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SzPts val="1920"/>
              <a:buNone/>
              <a:defRPr sz="2400">
                <a:solidFill>
                  <a:srgbClr val="595959"/>
                </a:solidFill>
              </a:defRPr>
            </a:lvl1pPr>
            <a:lvl2pPr marL="914400" lvl="1" indent="-228600" algn="l">
              <a:lnSpc>
                <a:spcPct val="90000"/>
              </a:lnSpc>
              <a:spcBef>
                <a:spcPts val="1000"/>
              </a:spcBef>
              <a:spcAft>
                <a:spcPts val="0"/>
              </a:spcAft>
              <a:buSzPts val="1440"/>
              <a:buNone/>
              <a:defRPr sz="1800">
                <a:solidFill>
                  <a:srgbClr val="888888"/>
                </a:solidFill>
              </a:defRPr>
            </a:lvl2pPr>
            <a:lvl3pPr marL="1371600" lvl="2" indent="-228600" algn="l">
              <a:lnSpc>
                <a:spcPct val="90000"/>
              </a:lnSpc>
              <a:spcBef>
                <a:spcPts val="600"/>
              </a:spcBef>
              <a:spcAft>
                <a:spcPts val="0"/>
              </a:spcAft>
              <a:buSzPts val="1280"/>
              <a:buNone/>
              <a:defRPr sz="1600">
                <a:solidFill>
                  <a:srgbClr val="888888"/>
                </a:solidFill>
              </a:defRPr>
            </a:lvl3pPr>
            <a:lvl4pPr marL="1828800" lvl="3" indent="-228600" algn="l">
              <a:lnSpc>
                <a:spcPct val="90000"/>
              </a:lnSpc>
              <a:spcBef>
                <a:spcPts val="600"/>
              </a:spcBef>
              <a:spcAft>
                <a:spcPts val="0"/>
              </a:spcAft>
              <a:buSzPts val="1120"/>
              <a:buNone/>
              <a:defRPr sz="1400">
                <a:solidFill>
                  <a:srgbClr val="888888"/>
                </a:solidFill>
              </a:defRPr>
            </a:lvl4pPr>
            <a:lvl5pPr marL="2286000" lvl="4" indent="-228600" algn="l">
              <a:lnSpc>
                <a:spcPct val="90000"/>
              </a:lnSpc>
              <a:spcBef>
                <a:spcPts val="600"/>
              </a:spcBef>
              <a:spcAft>
                <a:spcPts val="0"/>
              </a:spcAft>
              <a:buSzPts val="1120"/>
              <a:buNone/>
              <a:defRPr sz="1400">
                <a:solidFill>
                  <a:srgbClr val="888888"/>
                </a:solidFill>
              </a:defRPr>
            </a:lvl5pPr>
            <a:lvl6pPr marL="2743200" lvl="5" indent="-228600" algn="l">
              <a:spcBef>
                <a:spcPts val="600"/>
              </a:spcBef>
              <a:spcAft>
                <a:spcPts val="0"/>
              </a:spcAft>
              <a:buClr>
                <a:srgbClr val="888888"/>
              </a:buClr>
              <a:buSzPts val="1120"/>
              <a:buNone/>
              <a:defRPr sz="1400">
                <a:solidFill>
                  <a:srgbClr val="888888"/>
                </a:solidFill>
              </a:defRPr>
            </a:lvl6pPr>
            <a:lvl7pPr marL="3200400" lvl="6" indent="-228600" algn="l">
              <a:spcBef>
                <a:spcPts val="600"/>
              </a:spcBef>
              <a:spcAft>
                <a:spcPts val="0"/>
              </a:spcAft>
              <a:buClr>
                <a:srgbClr val="888888"/>
              </a:buClr>
              <a:buSzPts val="1120"/>
              <a:buNone/>
              <a:defRPr sz="1400">
                <a:solidFill>
                  <a:srgbClr val="888888"/>
                </a:solidFill>
              </a:defRPr>
            </a:lvl7pPr>
            <a:lvl8pPr marL="3657600" lvl="7" indent="-228600" algn="l">
              <a:spcBef>
                <a:spcPts val="600"/>
              </a:spcBef>
              <a:spcAft>
                <a:spcPts val="0"/>
              </a:spcAft>
              <a:buClr>
                <a:srgbClr val="888888"/>
              </a:buClr>
              <a:buSzPts val="1120"/>
              <a:buNone/>
              <a:defRPr sz="1400">
                <a:solidFill>
                  <a:srgbClr val="888888"/>
                </a:solidFill>
              </a:defRPr>
            </a:lvl8pPr>
            <a:lvl9pPr marL="4114800" lvl="8" indent="-228600" algn="l">
              <a:spcBef>
                <a:spcPts val="600"/>
              </a:spcBef>
              <a:spcAft>
                <a:spcPts val="0"/>
              </a:spcAft>
              <a:buClr>
                <a:srgbClr val="888888"/>
              </a:buClr>
              <a:buSzPts val="1120"/>
              <a:buNone/>
              <a:defRPr sz="1400">
                <a:solidFill>
                  <a:srgbClr val="888888"/>
                </a:solidFill>
              </a:defRPr>
            </a:lvl9pPr>
          </a:lstStyle>
          <a:p>
            <a:endParaRPr/>
          </a:p>
        </p:txBody>
      </p:sp>
      <p:sp>
        <p:nvSpPr>
          <p:cNvPr id="34" name="Google Shape;34;p17"/>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1065212" y="1828800"/>
            <a:ext cx="4251960" cy="41910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rgbClr val="595959"/>
              </a:buClr>
              <a:buSzPts val="1120"/>
              <a:buChar char="•"/>
              <a:defRPr sz="1400"/>
            </a:lvl6pPr>
            <a:lvl7pPr marL="3200400" lvl="6" indent="-299720" algn="l">
              <a:spcBef>
                <a:spcPts val="600"/>
              </a:spcBef>
              <a:spcAft>
                <a:spcPts val="0"/>
              </a:spcAft>
              <a:buClr>
                <a:srgbClr val="595959"/>
              </a:buClr>
              <a:buSzPts val="1120"/>
              <a:buChar char="•"/>
              <a:defRPr sz="1400"/>
            </a:lvl7pPr>
            <a:lvl8pPr marL="3657600" lvl="7" indent="-299720" algn="l">
              <a:spcBef>
                <a:spcPts val="600"/>
              </a:spcBef>
              <a:spcAft>
                <a:spcPts val="0"/>
              </a:spcAft>
              <a:buClr>
                <a:srgbClr val="595959"/>
              </a:buClr>
              <a:buSzPts val="1120"/>
              <a:buChar char="•"/>
              <a:defRPr sz="1400"/>
            </a:lvl8pPr>
            <a:lvl9pPr marL="4114800" lvl="8" indent="-299720" algn="l">
              <a:spcBef>
                <a:spcPts val="600"/>
              </a:spcBef>
              <a:spcAft>
                <a:spcPts val="0"/>
              </a:spcAft>
              <a:buClr>
                <a:srgbClr val="595959"/>
              </a:buClr>
              <a:buSzPts val="1120"/>
              <a:buChar char="•"/>
              <a:defRPr sz="1400"/>
            </a:lvl9pPr>
          </a:lstStyle>
          <a:p>
            <a:endParaRPr/>
          </a:p>
        </p:txBody>
      </p:sp>
      <p:sp>
        <p:nvSpPr>
          <p:cNvPr id="40" name="Google Shape;40;p18"/>
          <p:cNvSpPr txBox="1">
            <a:spLocks noGrp="1"/>
          </p:cNvSpPr>
          <p:nvPr>
            <p:ph type="body" idx="2"/>
          </p:nvPr>
        </p:nvSpPr>
        <p:spPr>
          <a:xfrm>
            <a:off x="5464598" y="1828800"/>
            <a:ext cx="4251960" cy="41910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rgbClr val="595959"/>
              </a:buClr>
              <a:buSzPts val="1120"/>
              <a:buChar char="•"/>
              <a:defRPr sz="1400"/>
            </a:lvl6pPr>
            <a:lvl7pPr marL="3200400" lvl="6" indent="-299720" algn="l">
              <a:spcBef>
                <a:spcPts val="600"/>
              </a:spcBef>
              <a:spcAft>
                <a:spcPts val="0"/>
              </a:spcAft>
              <a:buClr>
                <a:srgbClr val="595959"/>
              </a:buClr>
              <a:buSzPts val="1120"/>
              <a:buChar char="•"/>
              <a:defRPr sz="1400"/>
            </a:lvl7pPr>
            <a:lvl8pPr marL="3657600" lvl="7" indent="-299720" algn="l">
              <a:spcBef>
                <a:spcPts val="600"/>
              </a:spcBef>
              <a:spcAft>
                <a:spcPts val="0"/>
              </a:spcAft>
              <a:buClr>
                <a:srgbClr val="595959"/>
              </a:buClr>
              <a:buSzPts val="1120"/>
              <a:buChar char="•"/>
              <a:defRPr sz="1400"/>
            </a:lvl8pPr>
            <a:lvl9pPr marL="4114800" lvl="8" indent="-299720" algn="l">
              <a:spcBef>
                <a:spcPts val="600"/>
              </a:spcBef>
              <a:spcAft>
                <a:spcPts val="0"/>
              </a:spcAft>
              <a:buClr>
                <a:srgbClr val="595959"/>
              </a:buClr>
              <a:buSzPts val="1120"/>
              <a:buChar char="•"/>
              <a:defRPr sz="1400"/>
            </a:lvl9pPr>
          </a:lstStyle>
          <a:p>
            <a:endParaRPr/>
          </a:p>
        </p:txBody>
      </p:sp>
      <p:sp>
        <p:nvSpPr>
          <p:cNvPr id="41" name="Google Shape;41;p18"/>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3600"/>
              <a:buFont typeface="Libre Franklin Th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1065213" y="1828799"/>
            <a:ext cx="4251960" cy="6858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600"/>
              <a:buNone/>
              <a:defRPr sz="2000" b="0"/>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rgbClr val="595959"/>
              </a:buClr>
              <a:buSzPts val="1280"/>
              <a:buNone/>
              <a:defRPr sz="1600" b="1"/>
            </a:lvl6pPr>
            <a:lvl7pPr marL="3200400" lvl="6" indent="-228600" algn="l">
              <a:spcBef>
                <a:spcPts val="600"/>
              </a:spcBef>
              <a:spcAft>
                <a:spcPts val="0"/>
              </a:spcAft>
              <a:buClr>
                <a:srgbClr val="595959"/>
              </a:buClr>
              <a:buSzPts val="1280"/>
              <a:buNone/>
              <a:defRPr sz="1600" b="1"/>
            </a:lvl7pPr>
            <a:lvl8pPr marL="3657600" lvl="7" indent="-228600" algn="l">
              <a:spcBef>
                <a:spcPts val="600"/>
              </a:spcBef>
              <a:spcAft>
                <a:spcPts val="0"/>
              </a:spcAft>
              <a:buClr>
                <a:srgbClr val="595959"/>
              </a:buClr>
              <a:buSzPts val="1280"/>
              <a:buNone/>
              <a:defRPr sz="1600" b="1"/>
            </a:lvl8pPr>
            <a:lvl9pPr marL="4114800" lvl="8" indent="-228600" algn="l">
              <a:spcBef>
                <a:spcPts val="600"/>
              </a:spcBef>
              <a:spcAft>
                <a:spcPts val="0"/>
              </a:spcAft>
              <a:buClr>
                <a:srgbClr val="595959"/>
              </a:buClr>
              <a:buSzPts val="1280"/>
              <a:buNone/>
              <a:defRPr sz="1600" b="1"/>
            </a:lvl9pPr>
          </a:lstStyle>
          <a:p>
            <a:endParaRPr/>
          </a:p>
        </p:txBody>
      </p:sp>
      <p:sp>
        <p:nvSpPr>
          <p:cNvPr id="47" name="Google Shape;47;p19"/>
          <p:cNvSpPr txBox="1">
            <a:spLocks noGrp="1"/>
          </p:cNvSpPr>
          <p:nvPr>
            <p:ph type="body" idx="2"/>
          </p:nvPr>
        </p:nvSpPr>
        <p:spPr>
          <a:xfrm>
            <a:off x="1065213" y="2590800"/>
            <a:ext cx="4251960" cy="34290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rgbClr val="595959"/>
              </a:buClr>
              <a:buSzPts val="1120"/>
              <a:buChar char="•"/>
              <a:defRPr sz="1400"/>
            </a:lvl6pPr>
            <a:lvl7pPr marL="3200400" lvl="6" indent="-299720" algn="l">
              <a:spcBef>
                <a:spcPts val="600"/>
              </a:spcBef>
              <a:spcAft>
                <a:spcPts val="0"/>
              </a:spcAft>
              <a:buClr>
                <a:srgbClr val="595959"/>
              </a:buClr>
              <a:buSzPts val="1120"/>
              <a:buChar char="•"/>
              <a:defRPr sz="1400"/>
            </a:lvl7pPr>
            <a:lvl8pPr marL="3657600" lvl="7" indent="-299720" algn="l">
              <a:spcBef>
                <a:spcPts val="600"/>
              </a:spcBef>
              <a:spcAft>
                <a:spcPts val="0"/>
              </a:spcAft>
              <a:buClr>
                <a:srgbClr val="595959"/>
              </a:buClr>
              <a:buSzPts val="1120"/>
              <a:buChar char="•"/>
              <a:defRPr sz="1400"/>
            </a:lvl8pPr>
            <a:lvl9pPr marL="4114800" lvl="8" indent="-299720" algn="l">
              <a:spcBef>
                <a:spcPts val="600"/>
              </a:spcBef>
              <a:spcAft>
                <a:spcPts val="0"/>
              </a:spcAft>
              <a:buClr>
                <a:srgbClr val="595959"/>
              </a:buClr>
              <a:buSzPts val="1120"/>
              <a:buChar char="•"/>
              <a:defRPr sz="1400"/>
            </a:lvl9pPr>
          </a:lstStyle>
          <a:p>
            <a:endParaRPr/>
          </a:p>
        </p:txBody>
      </p:sp>
      <p:sp>
        <p:nvSpPr>
          <p:cNvPr id="48" name="Google Shape;48;p19"/>
          <p:cNvSpPr txBox="1">
            <a:spLocks noGrp="1"/>
          </p:cNvSpPr>
          <p:nvPr>
            <p:ph type="body" idx="3"/>
          </p:nvPr>
        </p:nvSpPr>
        <p:spPr>
          <a:xfrm>
            <a:off x="5500053" y="1828799"/>
            <a:ext cx="4251960" cy="6858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600"/>
              <a:buNone/>
              <a:defRPr sz="2000" b="0"/>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rgbClr val="595959"/>
              </a:buClr>
              <a:buSzPts val="1280"/>
              <a:buNone/>
              <a:defRPr sz="1600" b="1"/>
            </a:lvl6pPr>
            <a:lvl7pPr marL="3200400" lvl="6" indent="-228600" algn="l">
              <a:spcBef>
                <a:spcPts val="600"/>
              </a:spcBef>
              <a:spcAft>
                <a:spcPts val="0"/>
              </a:spcAft>
              <a:buClr>
                <a:srgbClr val="595959"/>
              </a:buClr>
              <a:buSzPts val="1280"/>
              <a:buNone/>
              <a:defRPr sz="1600" b="1"/>
            </a:lvl7pPr>
            <a:lvl8pPr marL="3657600" lvl="7" indent="-228600" algn="l">
              <a:spcBef>
                <a:spcPts val="600"/>
              </a:spcBef>
              <a:spcAft>
                <a:spcPts val="0"/>
              </a:spcAft>
              <a:buClr>
                <a:srgbClr val="595959"/>
              </a:buClr>
              <a:buSzPts val="1280"/>
              <a:buNone/>
              <a:defRPr sz="1600" b="1"/>
            </a:lvl8pPr>
            <a:lvl9pPr marL="4114800" lvl="8" indent="-228600" algn="l">
              <a:spcBef>
                <a:spcPts val="600"/>
              </a:spcBef>
              <a:spcAft>
                <a:spcPts val="0"/>
              </a:spcAft>
              <a:buClr>
                <a:srgbClr val="595959"/>
              </a:buClr>
              <a:buSzPts val="1280"/>
              <a:buNone/>
              <a:defRPr sz="1600" b="1"/>
            </a:lvl9pPr>
          </a:lstStyle>
          <a:p>
            <a:endParaRPr/>
          </a:p>
        </p:txBody>
      </p:sp>
      <p:sp>
        <p:nvSpPr>
          <p:cNvPr id="49" name="Google Shape;49;p19"/>
          <p:cNvSpPr txBox="1">
            <a:spLocks noGrp="1"/>
          </p:cNvSpPr>
          <p:nvPr>
            <p:ph type="body" idx="4"/>
          </p:nvPr>
        </p:nvSpPr>
        <p:spPr>
          <a:xfrm>
            <a:off x="5500053" y="2590800"/>
            <a:ext cx="4251960" cy="34290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rgbClr val="595959"/>
              </a:buClr>
              <a:buSzPts val="1120"/>
              <a:buChar char="•"/>
              <a:defRPr sz="1400"/>
            </a:lvl6pPr>
            <a:lvl7pPr marL="3200400" lvl="6" indent="-299720" algn="l">
              <a:spcBef>
                <a:spcPts val="600"/>
              </a:spcBef>
              <a:spcAft>
                <a:spcPts val="0"/>
              </a:spcAft>
              <a:buClr>
                <a:srgbClr val="595959"/>
              </a:buClr>
              <a:buSzPts val="1120"/>
              <a:buChar char="•"/>
              <a:defRPr sz="1400"/>
            </a:lvl7pPr>
            <a:lvl8pPr marL="3657600" lvl="7" indent="-299720" algn="l">
              <a:spcBef>
                <a:spcPts val="600"/>
              </a:spcBef>
              <a:spcAft>
                <a:spcPts val="0"/>
              </a:spcAft>
              <a:buClr>
                <a:srgbClr val="595959"/>
              </a:buClr>
              <a:buSzPts val="1120"/>
              <a:buChar char="•"/>
              <a:defRPr sz="1400"/>
            </a:lvl8pPr>
            <a:lvl9pPr marL="4114800" lvl="8" indent="-299720" algn="l">
              <a:spcBef>
                <a:spcPts val="600"/>
              </a:spcBef>
              <a:spcAft>
                <a:spcPts val="0"/>
              </a:spcAft>
              <a:buClr>
                <a:srgbClr val="595959"/>
              </a:buClr>
              <a:buSzPts val="1120"/>
              <a:buChar char="•"/>
              <a:defRPr sz="1400"/>
            </a:lvl9pPr>
          </a:lstStyle>
          <a:p>
            <a:endParaRPr/>
          </a:p>
        </p:txBody>
      </p:sp>
      <p:sp>
        <p:nvSpPr>
          <p:cNvPr id="50" name="Google Shape;50;p19"/>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1065213" y="533400"/>
            <a:ext cx="4114800" cy="1524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rgbClr val="0082B3"/>
              </a:buClr>
              <a:buSzPts val="3600"/>
              <a:buFont typeface="Libre Franklin Thin"/>
              <a:buNone/>
              <a:defRPr sz="3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865813" y="533400"/>
            <a:ext cx="5867400"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rgbClr val="595959"/>
              </a:buClr>
              <a:buSzPts val="1120"/>
              <a:buChar char="•"/>
              <a:defRPr sz="1400"/>
            </a:lvl6pPr>
            <a:lvl7pPr marL="3200400" lvl="6" indent="-299720" algn="l">
              <a:spcBef>
                <a:spcPts val="600"/>
              </a:spcBef>
              <a:spcAft>
                <a:spcPts val="0"/>
              </a:spcAft>
              <a:buClr>
                <a:srgbClr val="595959"/>
              </a:buClr>
              <a:buSzPts val="1120"/>
              <a:buChar char="•"/>
              <a:defRPr sz="1400"/>
            </a:lvl7pPr>
            <a:lvl8pPr marL="3657600" lvl="7" indent="-299720" algn="l">
              <a:spcBef>
                <a:spcPts val="600"/>
              </a:spcBef>
              <a:spcAft>
                <a:spcPts val="0"/>
              </a:spcAft>
              <a:buClr>
                <a:srgbClr val="595959"/>
              </a:buClr>
              <a:buSzPts val="1120"/>
              <a:buChar char="•"/>
              <a:defRPr sz="1400"/>
            </a:lvl8pPr>
            <a:lvl9pPr marL="4114800" lvl="8" indent="-299720" algn="l">
              <a:spcBef>
                <a:spcPts val="600"/>
              </a:spcBef>
              <a:spcAft>
                <a:spcPts val="0"/>
              </a:spcAft>
              <a:buClr>
                <a:srgbClr val="595959"/>
              </a:buClr>
              <a:buSzPts val="1120"/>
              <a:buChar char="•"/>
              <a:defRPr sz="1400"/>
            </a:lvl9pPr>
          </a:lstStyle>
          <a:p>
            <a:endParaRPr/>
          </a:p>
        </p:txBody>
      </p:sp>
      <p:sp>
        <p:nvSpPr>
          <p:cNvPr id="61" name="Google Shape;61;p21"/>
          <p:cNvSpPr txBox="1">
            <a:spLocks noGrp="1"/>
          </p:cNvSpPr>
          <p:nvPr>
            <p:ph type="body" idx="2"/>
          </p:nvPr>
        </p:nvSpPr>
        <p:spPr>
          <a:xfrm>
            <a:off x="1065213" y="2209800"/>
            <a:ext cx="411480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600"/>
              </a:spcBef>
              <a:spcAft>
                <a:spcPts val="0"/>
              </a:spcAft>
              <a:buSzPts val="1440"/>
              <a:buNone/>
              <a:defRPr sz="1800">
                <a:solidFill>
                  <a:srgbClr val="595959"/>
                </a:solidFill>
              </a:defRPr>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rgbClr val="595959"/>
              </a:buClr>
              <a:buSzPts val="720"/>
              <a:buNone/>
              <a:defRPr sz="900"/>
            </a:lvl6pPr>
            <a:lvl7pPr marL="3200400" lvl="6" indent="-228600" algn="l">
              <a:spcBef>
                <a:spcPts val="600"/>
              </a:spcBef>
              <a:spcAft>
                <a:spcPts val="0"/>
              </a:spcAft>
              <a:buClr>
                <a:srgbClr val="595959"/>
              </a:buClr>
              <a:buSzPts val="720"/>
              <a:buNone/>
              <a:defRPr sz="900"/>
            </a:lvl7pPr>
            <a:lvl8pPr marL="3657600" lvl="7" indent="-228600" algn="l">
              <a:spcBef>
                <a:spcPts val="600"/>
              </a:spcBef>
              <a:spcAft>
                <a:spcPts val="0"/>
              </a:spcAft>
              <a:buClr>
                <a:srgbClr val="595959"/>
              </a:buClr>
              <a:buSzPts val="720"/>
              <a:buNone/>
              <a:defRPr sz="900"/>
            </a:lvl8pPr>
            <a:lvl9pPr marL="4114800" lvl="8" indent="-228600" algn="l">
              <a:spcBef>
                <a:spcPts val="600"/>
              </a:spcBef>
              <a:spcAft>
                <a:spcPts val="0"/>
              </a:spcAft>
              <a:buClr>
                <a:srgbClr val="595959"/>
              </a:buClr>
              <a:buSzPts val="720"/>
              <a:buNone/>
              <a:defRPr sz="900"/>
            </a:lvl9pPr>
          </a:lstStyle>
          <a:p>
            <a:endParaRPr/>
          </a:p>
        </p:txBody>
      </p:sp>
      <p:sp>
        <p:nvSpPr>
          <p:cNvPr id="62" name="Google Shape;62;p21"/>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065213" y="533400"/>
            <a:ext cx="4114800" cy="1524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0082B3"/>
              </a:buClr>
              <a:buSzPts val="3600"/>
              <a:buFont typeface="Libre Franklin Thin"/>
              <a:buNone/>
              <a:defRPr sz="3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descr="An empty placeholder to add an image. Click on the placeholder and select the image that you wish to add"/>
          <p:cNvSpPr>
            <a:spLocks noGrp="1"/>
          </p:cNvSpPr>
          <p:nvPr>
            <p:ph type="pic" idx="2"/>
          </p:nvPr>
        </p:nvSpPr>
        <p:spPr>
          <a:xfrm>
            <a:off x="5865812" y="533400"/>
            <a:ext cx="5780173" cy="5791200"/>
          </a:xfrm>
          <a:prstGeom prst="rect">
            <a:avLst/>
          </a:prstGeom>
          <a:noFill/>
          <a:ln w="50800" cap="flat" cmpd="sng">
            <a:solidFill>
              <a:srgbClr val="595959"/>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90000"/>
              </a:lnSpc>
              <a:spcBef>
                <a:spcPts val="1800"/>
              </a:spcBef>
              <a:spcAft>
                <a:spcPts val="0"/>
              </a:spcAft>
              <a:buClr>
                <a:srgbClr val="595959"/>
              </a:buClr>
              <a:buSzPts val="1920"/>
              <a:buFont typeface="Arial"/>
              <a:buNone/>
              <a:defRPr sz="2400" b="0" i="0" u="none" strike="noStrike" cap="none">
                <a:solidFill>
                  <a:srgbClr val="595959"/>
                </a:solidFill>
                <a:latin typeface="Libre Franklin Thin"/>
                <a:ea typeface="Libre Franklin Thin"/>
                <a:cs typeface="Libre Franklin Thin"/>
                <a:sym typeface="Libre Franklin Thin"/>
              </a:defRPr>
            </a:lvl1pPr>
            <a:lvl2pPr marR="0" lvl="1" algn="l" rtl="0">
              <a:lnSpc>
                <a:spcPct val="90000"/>
              </a:lnSpc>
              <a:spcBef>
                <a:spcPts val="1000"/>
              </a:spcBef>
              <a:spcAft>
                <a:spcPts val="0"/>
              </a:spcAft>
              <a:buClr>
                <a:srgbClr val="595959"/>
              </a:buClr>
              <a:buSzPts val="2240"/>
              <a:buFont typeface="Arial"/>
              <a:buNone/>
              <a:defRPr sz="2800" b="0" i="0" u="none" strike="noStrike" cap="none">
                <a:solidFill>
                  <a:srgbClr val="595959"/>
                </a:solidFill>
                <a:latin typeface="Libre Franklin Thin"/>
                <a:ea typeface="Libre Franklin Thin"/>
                <a:cs typeface="Libre Franklin Thin"/>
                <a:sym typeface="Libre Franklin Thin"/>
              </a:defRPr>
            </a:lvl2pPr>
            <a:lvl3pPr marR="0" lvl="2" algn="l" rtl="0">
              <a:lnSpc>
                <a:spcPct val="90000"/>
              </a:lnSpc>
              <a:spcBef>
                <a:spcPts val="600"/>
              </a:spcBef>
              <a:spcAft>
                <a:spcPts val="0"/>
              </a:spcAft>
              <a:buClr>
                <a:srgbClr val="595959"/>
              </a:buClr>
              <a:buSzPts val="1920"/>
              <a:buFont typeface="Arial"/>
              <a:buNone/>
              <a:defRPr sz="2400" b="0" i="0" u="none" strike="noStrike" cap="none">
                <a:solidFill>
                  <a:srgbClr val="595959"/>
                </a:solidFill>
                <a:latin typeface="Libre Franklin Thin"/>
                <a:ea typeface="Libre Franklin Thin"/>
                <a:cs typeface="Libre Franklin Thin"/>
                <a:sym typeface="Libre Franklin Thin"/>
              </a:defRPr>
            </a:lvl3pPr>
            <a:lvl4pPr marR="0" lvl="3" algn="l" rtl="0">
              <a:lnSpc>
                <a:spcPct val="90000"/>
              </a:lnSpc>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4pPr>
            <a:lvl5pPr marR="0" lvl="4" algn="l" rtl="0">
              <a:lnSpc>
                <a:spcPct val="90000"/>
              </a:lnSpc>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5pPr>
            <a:lvl6pPr marR="0" lvl="5" algn="l" rtl="0">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6pPr>
            <a:lvl7pPr marR="0" lvl="6" algn="l" rtl="0">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7pPr>
            <a:lvl8pPr marR="0" lvl="7" algn="l" rtl="0">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8pPr>
            <a:lvl9pPr marR="0" lvl="8" algn="l" rtl="0">
              <a:spcBef>
                <a:spcPts val="600"/>
              </a:spcBef>
              <a:spcAft>
                <a:spcPts val="0"/>
              </a:spcAft>
              <a:buClr>
                <a:srgbClr val="595959"/>
              </a:buClr>
              <a:buSzPts val="1600"/>
              <a:buFont typeface="Arial"/>
              <a:buNone/>
              <a:defRPr sz="2000" b="0" i="0" u="none" strike="noStrike" cap="none">
                <a:solidFill>
                  <a:srgbClr val="595959"/>
                </a:solidFill>
                <a:latin typeface="Libre Franklin Thin"/>
                <a:ea typeface="Libre Franklin Thin"/>
                <a:cs typeface="Libre Franklin Thin"/>
                <a:sym typeface="Libre Franklin Thin"/>
              </a:defRPr>
            </a:lvl9pPr>
          </a:lstStyle>
          <a:p>
            <a:endParaRPr/>
          </a:p>
        </p:txBody>
      </p:sp>
      <p:sp>
        <p:nvSpPr>
          <p:cNvPr id="68" name="Google Shape;68;p22"/>
          <p:cNvSpPr txBox="1">
            <a:spLocks noGrp="1"/>
          </p:cNvSpPr>
          <p:nvPr>
            <p:ph type="body" idx="1"/>
          </p:nvPr>
        </p:nvSpPr>
        <p:spPr>
          <a:xfrm>
            <a:off x="1065213" y="2209800"/>
            <a:ext cx="411480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600"/>
              </a:spcBef>
              <a:spcAft>
                <a:spcPts val="0"/>
              </a:spcAft>
              <a:buSzPts val="1440"/>
              <a:buNone/>
              <a:defRPr sz="1800"/>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rgbClr val="595959"/>
              </a:buClr>
              <a:buSzPts val="720"/>
              <a:buNone/>
              <a:defRPr sz="900"/>
            </a:lvl6pPr>
            <a:lvl7pPr marL="3200400" lvl="6" indent="-228600" algn="l">
              <a:spcBef>
                <a:spcPts val="600"/>
              </a:spcBef>
              <a:spcAft>
                <a:spcPts val="0"/>
              </a:spcAft>
              <a:buClr>
                <a:srgbClr val="595959"/>
              </a:buClr>
              <a:buSzPts val="720"/>
              <a:buNone/>
              <a:defRPr sz="900"/>
            </a:lvl7pPr>
            <a:lvl8pPr marL="3657600" lvl="7" indent="-228600" algn="l">
              <a:spcBef>
                <a:spcPts val="600"/>
              </a:spcBef>
              <a:spcAft>
                <a:spcPts val="0"/>
              </a:spcAft>
              <a:buClr>
                <a:srgbClr val="595959"/>
              </a:buClr>
              <a:buSzPts val="720"/>
              <a:buNone/>
              <a:defRPr sz="900"/>
            </a:lvl8pPr>
            <a:lvl9pPr marL="4114800" lvl="8" indent="-228600" algn="l">
              <a:spcBef>
                <a:spcPts val="600"/>
              </a:spcBef>
              <a:spcAft>
                <a:spcPts val="0"/>
              </a:spcAft>
              <a:buClr>
                <a:srgbClr val="595959"/>
              </a:buClr>
              <a:buSzPts val="720"/>
              <a:buNone/>
              <a:defRPr sz="9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065212" y="533400"/>
            <a:ext cx="8686801" cy="1066800"/>
          </a:xfrm>
          <a:prstGeom prst="rect">
            <a:avLst/>
          </a:prstGeom>
          <a:noFill/>
          <a:ln>
            <a:noFill/>
          </a:ln>
        </p:spPr>
        <p:txBody>
          <a:bodyPr spcFirstLastPara="1" wrap="square" lIns="91425" tIns="45700" rIns="91425" bIns="45700" anchor="b" anchorCtr="0">
            <a:normAutofit/>
          </a:bodyPr>
          <a:lstStyle>
            <a:lvl1pPr marR="0" lvl="0" algn="l" rtl="0">
              <a:lnSpc>
                <a:spcPct val="80000"/>
              </a:lnSpc>
              <a:spcBef>
                <a:spcPts val="0"/>
              </a:spcBef>
              <a:spcAft>
                <a:spcPts val="0"/>
              </a:spcAft>
              <a:buClr>
                <a:srgbClr val="0082B3"/>
              </a:buClr>
              <a:buSzPts val="3600"/>
              <a:buFont typeface="Libre Franklin Thin"/>
              <a:buNone/>
              <a:defRPr sz="3600" b="1" i="0" u="none" strike="noStrike" cap="none">
                <a:solidFill>
                  <a:srgbClr val="0082B3"/>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1065212" y="1828800"/>
            <a:ext cx="8686801" cy="419100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800"/>
              </a:spcBef>
              <a:spcAft>
                <a:spcPts val="0"/>
              </a:spcAft>
              <a:buClr>
                <a:srgbClr val="595959"/>
              </a:buClr>
              <a:buSzPts val="1600"/>
              <a:buFont typeface="Arial"/>
              <a:buChar char="•"/>
              <a:defRPr sz="2000" b="0" i="0" u="none" strike="noStrike" cap="none">
                <a:solidFill>
                  <a:srgbClr val="595959"/>
                </a:solidFill>
                <a:latin typeface="Libre Franklin Thin"/>
                <a:ea typeface="Libre Franklin Thin"/>
                <a:cs typeface="Libre Franklin Thin"/>
                <a:sym typeface="Libre Franklin Thin"/>
              </a:defRPr>
            </a:lvl1pPr>
            <a:lvl2pPr marL="914400" marR="0" lvl="1" indent="-320040" algn="l" rtl="0">
              <a:lnSpc>
                <a:spcPct val="90000"/>
              </a:lnSpc>
              <a:spcBef>
                <a:spcPts val="1000"/>
              </a:spcBef>
              <a:spcAft>
                <a:spcPts val="0"/>
              </a:spcAft>
              <a:buClr>
                <a:srgbClr val="595959"/>
              </a:buClr>
              <a:buSzPts val="1440"/>
              <a:buFont typeface="Arial"/>
              <a:buChar char="•"/>
              <a:defRPr sz="1800" b="0" i="0" u="none" strike="noStrike" cap="none">
                <a:solidFill>
                  <a:srgbClr val="595959"/>
                </a:solidFill>
                <a:latin typeface="Libre Franklin Thin"/>
                <a:ea typeface="Libre Franklin Thin"/>
                <a:cs typeface="Libre Franklin Thin"/>
                <a:sym typeface="Libre Franklin Thin"/>
              </a:defRPr>
            </a:lvl2pPr>
            <a:lvl3pPr marL="1371600" marR="0" lvl="2" indent="-309880" algn="l" rtl="0">
              <a:lnSpc>
                <a:spcPct val="90000"/>
              </a:lnSpc>
              <a:spcBef>
                <a:spcPts val="600"/>
              </a:spcBef>
              <a:spcAft>
                <a:spcPts val="0"/>
              </a:spcAft>
              <a:buClr>
                <a:srgbClr val="595959"/>
              </a:buClr>
              <a:buSzPts val="1280"/>
              <a:buFont typeface="Arial"/>
              <a:buChar char="•"/>
              <a:defRPr sz="1600" b="0" i="0" u="none" strike="noStrike" cap="none">
                <a:solidFill>
                  <a:srgbClr val="595959"/>
                </a:solidFill>
                <a:latin typeface="Libre Franklin Thin"/>
                <a:ea typeface="Libre Franklin Thin"/>
                <a:cs typeface="Libre Franklin Thin"/>
                <a:sym typeface="Libre Franklin Thin"/>
              </a:defRPr>
            </a:lvl3pPr>
            <a:lvl4pPr marL="1828800" marR="0" lvl="3" indent="-299719" algn="l" rtl="0">
              <a:lnSpc>
                <a:spcPct val="90000"/>
              </a:lnSpc>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4pPr>
            <a:lvl5pPr marL="2286000" marR="0" lvl="4" indent="-299720" algn="l" rtl="0">
              <a:lnSpc>
                <a:spcPct val="90000"/>
              </a:lnSpc>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5pPr>
            <a:lvl6pPr marL="2743200" marR="0" lvl="5" indent="-299720" algn="l" rtl="0">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6pPr>
            <a:lvl7pPr marL="3200400" marR="0" lvl="6" indent="-299720" algn="l" rtl="0">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7pPr>
            <a:lvl8pPr marL="3657600" marR="0" lvl="7" indent="-299720" algn="l" rtl="0">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8pPr>
            <a:lvl9pPr marL="4114800" marR="0" lvl="8" indent="-299720" algn="l" rtl="0">
              <a:spcBef>
                <a:spcPts val="600"/>
              </a:spcBef>
              <a:spcAft>
                <a:spcPts val="0"/>
              </a:spcAft>
              <a:buClr>
                <a:srgbClr val="595959"/>
              </a:buClr>
              <a:buSzPts val="1120"/>
              <a:buFont typeface="Arial"/>
              <a:buChar char="•"/>
              <a:defRPr sz="1400" b="0" i="0" u="none" strike="noStrike" cap="none">
                <a:solidFill>
                  <a:srgbClr val="595959"/>
                </a:solidFill>
                <a:latin typeface="Libre Franklin Thin"/>
                <a:ea typeface="Libre Franklin Thin"/>
                <a:cs typeface="Libre Franklin Thin"/>
                <a:sym typeface="Libre Franklin Thin"/>
              </a:defRPr>
            </a:lvl9pPr>
          </a:lstStyle>
          <a:p>
            <a:endParaRPr/>
          </a:p>
        </p:txBody>
      </p:sp>
      <p:sp>
        <p:nvSpPr>
          <p:cNvPr id="12" name="Google Shape;12;p13"/>
          <p:cNvSpPr txBox="1">
            <a:spLocks noGrp="1"/>
          </p:cNvSpPr>
          <p:nvPr>
            <p:ph type="ftr" idx="11"/>
          </p:nvPr>
        </p:nvSpPr>
        <p:spPr>
          <a:xfrm>
            <a:off x="1065213" y="6155267"/>
            <a:ext cx="5653087" cy="27304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13" name="Google Shape;13;p13"/>
          <p:cNvSpPr txBox="1">
            <a:spLocks noGrp="1"/>
          </p:cNvSpPr>
          <p:nvPr>
            <p:ph type="dt" idx="10"/>
          </p:nvPr>
        </p:nvSpPr>
        <p:spPr>
          <a:xfrm>
            <a:off x="6932612" y="6155267"/>
            <a:ext cx="1371600" cy="27304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595959"/>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14" name="Google Shape;14;p13"/>
          <p:cNvSpPr txBox="1">
            <a:spLocks noGrp="1"/>
          </p:cNvSpPr>
          <p:nvPr>
            <p:ph type="sldNum" idx="12"/>
          </p:nvPr>
        </p:nvSpPr>
        <p:spPr>
          <a:xfrm>
            <a:off x="8532812" y="6155267"/>
            <a:ext cx="1219201" cy="27304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1pPr>
            <a:lvl2pPr marL="0" marR="0" lvl="1"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2pPr>
            <a:lvl3pPr marL="0" marR="0" lvl="2"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3pPr>
            <a:lvl4pPr marL="0" marR="0" lvl="3"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4pPr>
            <a:lvl5pPr marL="0" marR="0" lvl="4"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5pPr>
            <a:lvl6pPr marL="0" marR="0" lvl="5"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6pPr>
            <a:lvl7pPr marL="0" marR="0" lvl="6"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7pPr>
            <a:lvl8pPr marL="0" marR="0" lvl="7"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8pPr>
            <a:lvl9pPr marL="0" marR="0" lvl="8" indent="0" algn="r" rtl="0">
              <a:spcBef>
                <a:spcPts val="0"/>
              </a:spcBef>
              <a:buNone/>
              <a:defRPr sz="1200" b="0" i="0" u="none" strike="noStrike" cap="none">
                <a:solidFill>
                  <a:srgbClr val="595959"/>
                </a:solidFill>
                <a:latin typeface="Libre Franklin Thin"/>
                <a:ea typeface="Libre Franklin Thin"/>
                <a:cs typeface="Libre Franklin Thin"/>
                <a:sym typeface="Libre Franklin Th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799412" y="1131424"/>
            <a:ext cx="11277600" cy="18288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5400"/>
              <a:buFont typeface="Algerian"/>
              <a:buNone/>
            </a:pPr>
            <a:r>
              <a:rPr lang="en-US">
                <a:latin typeface="Algerian"/>
                <a:ea typeface="Algerian"/>
                <a:cs typeface="Algerian"/>
                <a:sym typeface="Algerian"/>
              </a:rPr>
              <a:t>SENTIMENT ANALYSIS USING COVID-19 TWEETS</a:t>
            </a:r>
            <a:endParaRPr/>
          </a:p>
        </p:txBody>
      </p:sp>
      <p:sp>
        <p:nvSpPr>
          <p:cNvPr id="86" name="Google Shape;86;p1"/>
          <p:cNvSpPr txBox="1">
            <a:spLocks noGrp="1"/>
          </p:cNvSpPr>
          <p:nvPr>
            <p:ph type="subTitle" idx="1"/>
          </p:nvPr>
        </p:nvSpPr>
        <p:spPr>
          <a:xfrm>
            <a:off x="531812" y="2667000"/>
            <a:ext cx="6781800" cy="4191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240"/>
              <a:buNone/>
            </a:pPr>
            <a:endParaRPr sz="2800" b="1" dirty="0">
              <a:solidFill>
                <a:srgbClr val="0082B3"/>
              </a:solidFill>
              <a:latin typeface="Algerian"/>
              <a:ea typeface="Algerian"/>
              <a:cs typeface="Algerian"/>
              <a:sym typeface="Algerian"/>
            </a:endParaRPr>
          </a:p>
          <a:p>
            <a:pPr marL="0" lvl="0" indent="0" algn="just" rtl="0">
              <a:lnSpc>
                <a:spcPct val="90000"/>
              </a:lnSpc>
              <a:spcBef>
                <a:spcPts val="600"/>
              </a:spcBef>
              <a:spcAft>
                <a:spcPts val="0"/>
              </a:spcAft>
              <a:buSzPts val="2240"/>
              <a:buNone/>
            </a:pPr>
            <a:r>
              <a:rPr lang="en-US" sz="2800" b="1" u="sng" dirty="0">
                <a:solidFill>
                  <a:srgbClr val="0082B3"/>
                </a:solidFill>
                <a:latin typeface="Algerian"/>
                <a:ea typeface="Algerian"/>
                <a:cs typeface="Algerian"/>
                <a:sym typeface="Algerian"/>
              </a:rPr>
              <a:t>Team 8 Members:</a:t>
            </a:r>
            <a:endParaRPr dirty="0"/>
          </a:p>
          <a:p>
            <a:pPr marL="0" lvl="0" indent="0" algn="just" rtl="0">
              <a:lnSpc>
                <a:spcPct val="90000"/>
              </a:lnSpc>
              <a:spcBef>
                <a:spcPts val="600"/>
              </a:spcBef>
              <a:spcAft>
                <a:spcPts val="0"/>
              </a:spcAft>
              <a:buSzPts val="2240"/>
              <a:buNone/>
            </a:pPr>
            <a:r>
              <a:rPr lang="en-US" sz="2800" dirty="0">
                <a:solidFill>
                  <a:srgbClr val="0082B3"/>
                </a:solidFill>
                <a:latin typeface="Algerian"/>
                <a:ea typeface="Algerian"/>
                <a:cs typeface="Algerian"/>
                <a:sym typeface="Algerian"/>
              </a:rPr>
              <a:t>Keerthi Kalla (5E0)</a:t>
            </a:r>
            <a:endParaRPr dirty="0"/>
          </a:p>
          <a:p>
            <a:pPr marL="0" lvl="0" indent="0" algn="just" rtl="0">
              <a:lnSpc>
                <a:spcPct val="90000"/>
              </a:lnSpc>
              <a:spcBef>
                <a:spcPts val="600"/>
              </a:spcBef>
              <a:spcAft>
                <a:spcPts val="0"/>
              </a:spcAft>
              <a:buSzPts val="2240"/>
              <a:buNone/>
            </a:pPr>
            <a:r>
              <a:rPr lang="en-US" sz="2800" dirty="0">
                <a:solidFill>
                  <a:srgbClr val="0082B3"/>
                </a:solidFill>
                <a:latin typeface="Algerian"/>
                <a:ea typeface="Algerian"/>
                <a:cs typeface="Algerian"/>
                <a:sym typeface="Algerian"/>
              </a:rPr>
              <a:t>Ram Akhilesh Noone (5H9)</a:t>
            </a:r>
            <a:endParaRPr dirty="0"/>
          </a:p>
          <a:p>
            <a:pPr marL="0" lvl="0" indent="0" algn="just" rtl="0">
              <a:lnSpc>
                <a:spcPct val="90000"/>
              </a:lnSpc>
              <a:spcBef>
                <a:spcPts val="600"/>
              </a:spcBef>
              <a:spcAft>
                <a:spcPts val="0"/>
              </a:spcAft>
              <a:buSzPts val="2240"/>
              <a:buNone/>
            </a:pPr>
            <a:r>
              <a:rPr lang="en-US" sz="2800" dirty="0">
                <a:solidFill>
                  <a:srgbClr val="0082B3"/>
                </a:solidFill>
                <a:latin typeface="Algerian"/>
                <a:ea typeface="Algerian"/>
                <a:cs typeface="Algerian"/>
                <a:sym typeface="Algerian"/>
              </a:rPr>
              <a:t>Jakka Venkatesh (518)</a:t>
            </a:r>
            <a:endParaRPr dirty="0"/>
          </a:p>
          <a:p>
            <a:pPr marL="0" lvl="0" indent="0" algn="just" rtl="0">
              <a:lnSpc>
                <a:spcPct val="90000"/>
              </a:lnSpc>
              <a:spcBef>
                <a:spcPts val="600"/>
              </a:spcBef>
              <a:spcAft>
                <a:spcPts val="0"/>
              </a:spcAft>
              <a:buSzPts val="2240"/>
              <a:buNone/>
            </a:pPr>
            <a:endParaRPr sz="2800" b="1" dirty="0">
              <a:solidFill>
                <a:srgbClr val="0082B3"/>
              </a:solidFill>
              <a:latin typeface="Algerian"/>
              <a:ea typeface="Algerian"/>
              <a:cs typeface="Algerian"/>
              <a:sym typeface="Algerian"/>
            </a:endParaRPr>
          </a:p>
          <a:p>
            <a:pPr marL="0" lvl="0" indent="0" algn="just" rtl="0">
              <a:lnSpc>
                <a:spcPct val="90000"/>
              </a:lnSpc>
              <a:spcBef>
                <a:spcPts val="600"/>
              </a:spcBef>
              <a:spcAft>
                <a:spcPts val="0"/>
              </a:spcAft>
              <a:buSzPts val="2240"/>
              <a:buNone/>
            </a:pPr>
            <a:r>
              <a:rPr lang="en-US" sz="2800" b="1" u="sng" dirty="0">
                <a:solidFill>
                  <a:srgbClr val="0082B3"/>
                </a:solidFill>
                <a:latin typeface="Algerian"/>
                <a:ea typeface="Algerian"/>
                <a:cs typeface="Algerian"/>
                <a:sym typeface="Algerian"/>
              </a:rPr>
              <a:t>Guide Name:</a:t>
            </a:r>
            <a:endParaRPr dirty="0"/>
          </a:p>
          <a:p>
            <a:pPr marL="0" lvl="0" indent="0" algn="just" rtl="0">
              <a:lnSpc>
                <a:spcPct val="90000"/>
              </a:lnSpc>
              <a:spcBef>
                <a:spcPts val="600"/>
              </a:spcBef>
              <a:spcAft>
                <a:spcPts val="0"/>
              </a:spcAft>
              <a:buSzPts val="2240"/>
              <a:buNone/>
            </a:pPr>
            <a:r>
              <a:rPr lang="en-US" sz="2800" dirty="0">
                <a:solidFill>
                  <a:srgbClr val="0082B3"/>
                </a:solidFill>
                <a:latin typeface="Algerian"/>
                <a:ea typeface="Algerian"/>
                <a:cs typeface="Algerian"/>
                <a:sym typeface="Algerian"/>
              </a:rPr>
              <a:t>Mr. Jayendra </a:t>
            </a:r>
            <a:r>
              <a:rPr lang="en-US" sz="2800" dirty="0" smtClean="0">
                <a:solidFill>
                  <a:srgbClr val="0082B3"/>
                </a:solidFill>
                <a:latin typeface="Algerian"/>
                <a:ea typeface="Algerian"/>
                <a:cs typeface="Algerian"/>
                <a:sym typeface="Algerian"/>
              </a:rPr>
              <a:t>Kumar</a:t>
            </a:r>
          </a:p>
          <a:p>
            <a:pPr marL="0" lvl="0" indent="0" algn="just" rtl="0">
              <a:lnSpc>
                <a:spcPct val="90000"/>
              </a:lnSpc>
              <a:spcBef>
                <a:spcPts val="600"/>
              </a:spcBef>
              <a:spcAft>
                <a:spcPts val="0"/>
              </a:spcAft>
              <a:buSzPts val="2240"/>
              <a:buNone/>
            </a:pPr>
            <a:r>
              <a:rPr lang="en-US" sz="2800" dirty="0" smtClean="0">
                <a:solidFill>
                  <a:srgbClr val="0082B3"/>
                </a:solidFill>
                <a:latin typeface="Algerian"/>
                <a:sym typeface="Algerian"/>
              </a:rPr>
              <a:t>Assistant professor, cse</a:t>
            </a:r>
            <a:endParaRPr dirty="0"/>
          </a:p>
        </p:txBody>
      </p:sp>
      <p:pic>
        <p:nvPicPr>
          <p:cNvPr id="87" name="Google Shape;87;p1"/>
          <p:cNvPicPr preferRelativeResize="0"/>
          <p:nvPr/>
        </p:nvPicPr>
        <p:blipFill rotWithShape="1">
          <a:blip r:embed="rId3">
            <a:alphaModFix/>
          </a:blip>
          <a:srcRect/>
          <a:stretch/>
        </p:blipFill>
        <p:spPr>
          <a:xfrm>
            <a:off x="0" y="1"/>
            <a:ext cx="1674812" cy="13020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760412" y="228600"/>
            <a:ext cx="10515600" cy="9906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CONCLUSION</a:t>
            </a:r>
            <a:endParaRPr/>
          </a:p>
        </p:txBody>
      </p:sp>
      <p:sp>
        <p:nvSpPr>
          <p:cNvPr id="144" name="Google Shape;144;p10"/>
          <p:cNvSpPr txBox="1">
            <a:spLocks noGrp="1"/>
          </p:cNvSpPr>
          <p:nvPr>
            <p:ph type="body" idx="1"/>
          </p:nvPr>
        </p:nvSpPr>
        <p:spPr>
          <a:xfrm>
            <a:off x="760412" y="1828800"/>
            <a:ext cx="10515600" cy="4191000"/>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1920"/>
              <a:buNone/>
            </a:pPr>
            <a:r>
              <a:rPr lang="en-US" sz="2400" b="1">
                <a:solidFill>
                  <a:srgbClr val="0082B3"/>
                </a:solidFill>
                <a:latin typeface="Times New Roman"/>
                <a:ea typeface="Times New Roman"/>
                <a:cs typeface="Times New Roman"/>
                <a:sym typeface="Times New Roman"/>
              </a:rPr>
              <a:t>The present study applied sentiment analysis on twitter data related to worldwide COVID-19 outbreaks. The data has been collected during one of the most spread weeks of coronavirus by using Twitter API. From this study we can say that people's reactions vary day to day from posting their feelings on social media specifically Twitter. </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Lexical approach is a ready-to-go and doesn’t require any prior information or training. We are able to delineate the data through various visualizations after we perform data wrangling on our data. We make use of lexical analyzer – ‘bing’ in this instance of our project. Furthermore, we also represent the sentiment score through a plot and also a visual report of wordcloud will be made.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1065212" y="685800"/>
            <a:ext cx="10058400" cy="10668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REFERENCES</a:t>
            </a:r>
            <a:endParaRPr/>
          </a:p>
        </p:txBody>
      </p:sp>
      <p:sp>
        <p:nvSpPr>
          <p:cNvPr id="150" name="Google Shape;150;p11"/>
          <p:cNvSpPr txBox="1">
            <a:spLocks noGrp="1"/>
          </p:cNvSpPr>
          <p:nvPr>
            <p:ph type="body" idx="1"/>
          </p:nvPr>
        </p:nvSpPr>
        <p:spPr>
          <a:xfrm>
            <a:off x="1065212" y="2438400"/>
            <a:ext cx="10058400" cy="3200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Barkur, Gopalkrishna, and Giridhar B. Kamath Vibha. "Sentiment analysis of nationwide lockdown due to COVID 19 outbreak: Evidence from India." </a:t>
            </a:r>
            <a:r>
              <a:rPr lang="en-US" sz="2400" b="1" i="1">
                <a:solidFill>
                  <a:srgbClr val="0082B3"/>
                </a:solidFill>
                <a:latin typeface="Times New Roman"/>
                <a:ea typeface="Times New Roman"/>
                <a:cs typeface="Times New Roman"/>
                <a:sym typeface="Times New Roman"/>
              </a:rPr>
              <a:t>Asian journal of psychiatry</a:t>
            </a:r>
            <a:r>
              <a:rPr lang="en-US" sz="2400" b="1">
                <a:solidFill>
                  <a:srgbClr val="0082B3"/>
                </a:solidFill>
                <a:latin typeface="Times New Roman"/>
                <a:ea typeface="Times New Roman"/>
                <a:cs typeface="Times New Roman"/>
                <a:sym typeface="Times New Roman"/>
              </a:rPr>
              <a:t> (2020).</a:t>
            </a:r>
            <a:endParaRPr/>
          </a:p>
          <a:p>
            <a:pPr marL="274320" lvl="0" indent="-228600" algn="l"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Mansoor, Muvazima, Kirthika Gurumurthy, and V. R. Prasad. "Global Sentiment Analysis Of COVID-19 Tweets Over Time." </a:t>
            </a:r>
            <a:r>
              <a:rPr lang="en-US" sz="2400" b="1" i="1">
                <a:solidFill>
                  <a:srgbClr val="0082B3"/>
                </a:solidFill>
                <a:latin typeface="Times New Roman"/>
                <a:ea typeface="Times New Roman"/>
                <a:cs typeface="Times New Roman"/>
                <a:sym typeface="Times New Roman"/>
              </a:rPr>
              <a:t>arXiv preprint arXiv:2010.14234</a:t>
            </a:r>
            <a:r>
              <a:rPr lang="en-US" sz="2400" b="1">
                <a:solidFill>
                  <a:srgbClr val="0082B3"/>
                </a:solidFill>
                <a:latin typeface="Times New Roman"/>
                <a:ea typeface="Times New Roman"/>
                <a:cs typeface="Times New Roman"/>
                <a:sym typeface="Times New Roman"/>
              </a:rPr>
              <a:t> (2020).</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p:nvPr/>
        </p:nvSpPr>
        <p:spPr>
          <a:xfrm>
            <a:off x="760412" y="2286000"/>
            <a:ext cx="10668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a:solidFill>
                  <a:srgbClr val="0082B3"/>
                </a:solidFill>
                <a:latin typeface="Algerian"/>
                <a:ea typeface="Algerian"/>
                <a:cs typeface="Algerian"/>
                <a:sym typeface="Algerian"/>
              </a:rPr>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1063624" y="419100"/>
            <a:ext cx="8686801" cy="8382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CONTENT</a:t>
            </a:r>
            <a:endParaRPr sz="4800" u="sng">
              <a:latin typeface="Algerian"/>
              <a:ea typeface="Algerian"/>
              <a:cs typeface="Algerian"/>
              <a:sym typeface="Algerian"/>
            </a:endParaRPr>
          </a:p>
        </p:txBody>
      </p:sp>
      <p:sp>
        <p:nvSpPr>
          <p:cNvPr id="93" name="Google Shape;93;p2"/>
          <p:cNvSpPr txBox="1">
            <a:spLocks noGrp="1"/>
          </p:cNvSpPr>
          <p:nvPr>
            <p:ph type="body" idx="1"/>
          </p:nvPr>
        </p:nvSpPr>
        <p:spPr>
          <a:xfrm>
            <a:off x="1065212" y="1600200"/>
            <a:ext cx="8686801" cy="4724400"/>
          </a:xfrm>
          <a:prstGeom prst="rect">
            <a:avLst/>
          </a:prstGeom>
          <a:noFill/>
          <a:ln>
            <a:noFill/>
          </a:ln>
        </p:spPr>
        <p:txBody>
          <a:bodyPr spcFirstLastPara="1" wrap="square" lIns="91425" tIns="45700" rIns="91425" bIns="45700" anchor="t" anchorCtr="0">
            <a:normAutofit/>
          </a:bodyPr>
          <a:lstStyle/>
          <a:p>
            <a:pPr marL="594360" lvl="1" indent="-228599" algn="l" rtl="0">
              <a:lnSpc>
                <a:spcPct val="90000"/>
              </a:lnSpc>
              <a:spcBef>
                <a:spcPts val="0"/>
              </a:spcBef>
              <a:spcAft>
                <a:spcPts val="0"/>
              </a:spcAft>
              <a:buSzPts val="1920"/>
              <a:buChar char="•"/>
            </a:pPr>
            <a:r>
              <a:rPr lang="en-US" sz="2400" b="1" dirty="0">
                <a:solidFill>
                  <a:srgbClr val="0082B3"/>
                </a:solidFill>
                <a:latin typeface="Times New Roman"/>
                <a:ea typeface="Times New Roman"/>
                <a:cs typeface="Times New Roman"/>
                <a:sym typeface="Times New Roman"/>
              </a:rPr>
              <a:t>Abstract</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Introduction</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Existing Approaches</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Drawbacks</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Motivation</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Objectives</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Methodology used</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Tools and Technologies used</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Conclusion</a:t>
            </a:r>
            <a:endParaRPr dirty="0"/>
          </a:p>
          <a:p>
            <a:pPr marL="594360" lvl="1" indent="-228599" algn="l" rtl="0">
              <a:lnSpc>
                <a:spcPct val="90000"/>
              </a:lnSpc>
              <a:spcBef>
                <a:spcPts val="1000"/>
              </a:spcBef>
              <a:spcAft>
                <a:spcPts val="0"/>
              </a:spcAft>
              <a:buSzPts val="1920"/>
              <a:buChar char="•"/>
            </a:pPr>
            <a:r>
              <a:rPr lang="en-US" sz="2400" b="1" dirty="0">
                <a:solidFill>
                  <a:srgbClr val="0082B3"/>
                </a:solidFill>
                <a:latin typeface="Times New Roman"/>
                <a:ea typeface="Times New Roman"/>
                <a:cs typeface="Times New Roman"/>
                <a:sym typeface="Times New Roman"/>
              </a:rPr>
              <a:t>References</a:t>
            </a:r>
            <a:endParaRPr dirty="0"/>
          </a:p>
          <a:p>
            <a:pPr marL="594360" lvl="1" indent="-106679" algn="l" rtl="0">
              <a:lnSpc>
                <a:spcPct val="90000"/>
              </a:lnSpc>
              <a:spcBef>
                <a:spcPts val="1000"/>
              </a:spcBef>
              <a:spcAft>
                <a:spcPts val="0"/>
              </a:spcAft>
              <a:buSzPts val="1920"/>
              <a:buNone/>
            </a:pPr>
            <a:endParaRPr sz="2400" dirty="0">
              <a:latin typeface="Times New Roman"/>
              <a:ea typeface="Times New Roman"/>
              <a:cs typeface="Times New Roman"/>
              <a:sym typeface="Times New Roman"/>
            </a:endParaRPr>
          </a:p>
          <a:p>
            <a:pPr marL="594360" lvl="1" indent="-106679" algn="l" rtl="0">
              <a:lnSpc>
                <a:spcPct val="90000"/>
              </a:lnSpc>
              <a:spcBef>
                <a:spcPts val="1000"/>
              </a:spcBef>
              <a:spcAft>
                <a:spcPts val="0"/>
              </a:spcAft>
              <a:buSzPts val="1920"/>
              <a:buNone/>
            </a:pPr>
            <a:endParaRPr sz="2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608012" y="228600"/>
            <a:ext cx="10972800" cy="8382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ABSTRACT</a:t>
            </a:r>
            <a:endParaRPr/>
          </a:p>
        </p:txBody>
      </p:sp>
      <p:sp>
        <p:nvSpPr>
          <p:cNvPr id="99" name="Google Shape;99;p3"/>
          <p:cNvSpPr txBox="1">
            <a:spLocks noGrp="1"/>
          </p:cNvSpPr>
          <p:nvPr>
            <p:ph type="body" idx="1"/>
          </p:nvPr>
        </p:nvSpPr>
        <p:spPr>
          <a:xfrm>
            <a:off x="531812" y="1219200"/>
            <a:ext cx="10972800" cy="5029200"/>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1920"/>
              <a:buNone/>
            </a:pPr>
            <a:r>
              <a:rPr lang="en-US" sz="2400" b="1">
                <a:solidFill>
                  <a:srgbClr val="0082B3"/>
                </a:solidFill>
                <a:latin typeface="Times New Roman"/>
                <a:ea typeface="Times New Roman"/>
                <a:cs typeface="Times New Roman"/>
                <a:sym typeface="Times New Roman"/>
              </a:rPr>
              <a:t>Sentiment Analysis is a process of extracting opinions that have different polarities. By polarities, we mean positive, negative or neutral. It is also known as opinion mining and polarity detection.</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In social media, information is present in large amount. Extracting information from social media gives us several usage in various fields. Twitter is one of the social media which allows the user post tweets of limited number of characters and share the tweet to their followers. Twitter also allows application developers to access the tweets for their purpose.</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The aim of this project is to build a sentiment analysis model which will allow us to categorize words based on their sentiments, that is whether they are positive, negative and also the magnitude of it. In the implemented system, tweets are collected and sentiment analysis is performed on them. Based on the results of sentimental analysis a few suggestions can be provided to the user.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608012" y="228600"/>
            <a:ext cx="10439400" cy="762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INTRODUCTION</a:t>
            </a:r>
            <a:endParaRPr/>
          </a:p>
        </p:txBody>
      </p:sp>
      <p:sp>
        <p:nvSpPr>
          <p:cNvPr id="105" name="Google Shape;105;p4"/>
          <p:cNvSpPr txBox="1">
            <a:spLocks noGrp="1"/>
          </p:cNvSpPr>
          <p:nvPr>
            <p:ph type="body" idx="1"/>
          </p:nvPr>
        </p:nvSpPr>
        <p:spPr>
          <a:xfrm>
            <a:off x="608012" y="1143000"/>
            <a:ext cx="10439400" cy="5638800"/>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1920"/>
              <a:buNone/>
            </a:pPr>
            <a:r>
              <a:rPr lang="en-US" sz="2400" b="1">
                <a:solidFill>
                  <a:srgbClr val="0082B3"/>
                </a:solidFill>
                <a:latin typeface="Times New Roman"/>
                <a:ea typeface="Times New Roman"/>
                <a:cs typeface="Times New Roman"/>
                <a:sym typeface="Times New Roman"/>
              </a:rPr>
              <a:t>Sentiment analysis nowadays can be considered as one of the most popular research topics in the field of natural language processing. The uses of sentiment analysis are covered by some interesting scientific and commercial areas, such as opinion mining, recommender systems, and event detection.</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Nowadays the social media platforms such as Twitter, Facebook and YouTube, are a great source of information known as social data. The events occurring in normal daily life are discussed on social media and any individuals are free to discuss and express their opinion about these events. Coronavirus known as COVID-19 which began to appear at the end of last year in Wuhan, China has been one of the most discussed and one of the most spreading diseases worldwide.</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Analyzing and sharing insights from these data on the social media platforms could help health staff and government organizations to get benefit from those data, and understand from people’s reaction and express their feelings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6612" y="170765"/>
            <a:ext cx="10591801" cy="7620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0082B3"/>
              </a:buClr>
              <a:buSzPts val="3600"/>
              <a:buFont typeface="Algerian"/>
              <a:buNone/>
            </a:pPr>
            <a:r>
              <a:rPr lang="en-US" u="sng">
                <a:latin typeface="Algerian"/>
                <a:ea typeface="Algerian"/>
                <a:cs typeface="Algerian"/>
                <a:sym typeface="Algerian"/>
              </a:rPr>
              <a:t>EXISTING APPROACHES</a:t>
            </a:r>
            <a:endParaRPr/>
          </a:p>
        </p:txBody>
      </p:sp>
      <p:sp>
        <p:nvSpPr>
          <p:cNvPr id="111" name="Google Shape;111;p5"/>
          <p:cNvSpPr txBox="1">
            <a:spLocks noGrp="1"/>
          </p:cNvSpPr>
          <p:nvPr>
            <p:ph type="body" idx="1"/>
          </p:nvPr>
        </p:nvSpPr>
        <p:spPr>
          <a:xfrm>
            <a:off x="836612" y="1066800"/>
            <a:ext cx="10515600" cy="2514600"/>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1920"/>
              <a:buNone/>
            </a:pPr>
            <a:r>
              <a:rPr lang="en-US" sz="2400" b="1">
                <a:solidFill>
                  <a:srgbClr val="0082B3"/>
                </a:solidFill>
                <a:latin typeface="Times New Roman"/>
                <a:ea typeface="Times New Roman"/>
                <a:cs typeface="Times New Roman"/>
                <a:sym typeface="Times New Roman"/>
              </a:rPr>
              <a:t>Sentiment Analysis can be employed on Twitter posts by means of following techniques:</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Lexical analysis </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Machine learning based analysis </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Hybrid/Combined analysis</a:t>
            </a:r>
            <a:endParaRPr/>
          </a:p>
        </p:txBody>
      </p:sp>
      <p:sp>
        <p:nvSpPr>
          <p:cNvPr id="112" name="Google Shape;112;p5"/>
          <p:cNvSpPr txBox="1"/>
          <p:nvPr/>
        </p:nvSpPr>
        <p:spPr>
          <a:xfrm>
            <a:off x="912812" y="3867834"/>
            <a:ext cx="7239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sng" strike="noStrike" cap="none">
                <a:solidFill>
                  <a:srgbClr val="0082B3"/>
                </a:solidFill>
                <a:latin typeface="Algerian"/>
                <a:ea typeface="Algerian"/>
                <a:cs typeface="Algerian"/>
                <a:sym typeface="Algerian"/>
              </a:rPr>
              <a:t>DRAWBACKS</a:t>
            </a:r>
            <a:endParaRPr/>
          </a:p>
        </p:txBody>
      </p:sp>
      <p:sp>
        <p:nvSpPr>
          <p:cNvPr id="113" name="Google Shape;113;p5"/>
          <p:cNvSpPr txBox="1"/>
          <p:nvPr/>
        </p:nvSpPr>
        <p:spPr>
          <a:xfrm>
            <a:off x="836612" y="4648200"/>
            <a:ext cx="1051560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rgbClr val="0082B3"/>
                </a:solidFill>
                <a:latin typeface="Times New Roman"/>
                <a:ea typeface="Times New Roman"/>
                <a:cs typeface="Times New Roman"/>
                <a:sym typeface="Times New Roman"/>
              </a:rPr>
              <a:t>Major drawback of twitter sentiment analysis is its problem with recognizing things like sarcasm and irony, negations, jokes, and exaggerations - the sorts of things a person would have little trouble identifying and failing to recognize these can skew the results.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684210" y="381000"/>
            <a:ext cx="10667999" cy="762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MOTIVATION</a:t>
            </a:r>
            <a:endParaRPr/>
          </a:p>
        </p:txBody>
      </p:sp>
      <p:sp>
        <p:nvSpPr>
          <p:cNvPr id="119" name="Google Shape;119;p6"/>
          <p:cNvSpPr txBox="1">
            <a:spLocks noGrp="1"/>
          </p:cNvSpPr>
          <p:nvPr>
            <p:ph type="body" idx="1"/>
          </p:nvPr>
        </p:nvSpPr>
        <p:spPr>
          <a:xfrm>
            <a:off x="684211" y="1600200"/>
            <a:ext cx="10667999" cy="4267200"/>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1920"/>
              <a:buNone/>
            </a:pPr>
            <a:r>
              <a:rPr lang="en-US" sz="2400" b="1">
                <a:solidFill>
                  <a:srgbClr val="0082B3"/>
                </a:solidFill>
                <a:latin typeface="Times New Roman"/>
                <a:ea typeface="Times New Roman"/>
                <a:cs typeface="Times New Roman"/>
                <a:sym typeface="Times New Roman"/>
              </a:rPr>
              <a:t>The Corona Virus endangers our physical health indeed, but alongside, social distancing also poses a threat to our emotional stability. Thus, it is crucial to understand public sentiments under COVID-19.</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The motivation behind this work has been to portray the fact that how irrationally people are behaving in the grim times of a pandemic. This particular pandemic seems to have claimed millions of lives and is leading the world to an utter recession in terms of economy. It would have been easier for the victims at this time to have gathered some structured information from social media. This call in for a strict quality check of the tweets to ensure that meaningful content are shared in these most used social networking sites.</a:t>
            </a:r>
            <a:endParaRPr/>
          </a:p>
          <a:p>
            <a:pPr marL="45720" lvl="0" indent="0" algn="just" rtl="0">
              <a:lnSpc>
                <a:spcPct val="90000"/>
              </a:lnSpc>
              <a:spcBef>
                <a:spcPts val="1800"/>
              </a:spcBef>
              <a:spcAft>
                <a:spcPts val="0"/>
              </a:spcAft>
              <a:buSzPts val="1920"/>
              <a:buNone/>
            </a:pPr>
            <a:r>
              <a:rPr lang="en-US" sz="2400" b="1">
                <a:solidFill>
                  <a:srgbClr val="0082B3"/>
                </a:solidFill>
                <a:latin typeface="Times New Roman"/>
                <a:ea typeface="Times New Roman"/>
                <a:cs typeface="Times New Roman"/>
                <a:sym typeface="Times New Roman"/>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912812" y="381000"/>
            <a:ext cx="10287000" cy="762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OBJECTIVES</a:t>
            </a:r>
            <a:endParaRPr/>
          </a:p>
        </p:txBody>
      </p:sp>
      <p:sp>
        <p:nvSpPr>
          <p:cNvPr id="125" name="Google Shape;125;p7"/>
          <p:cNvSpPr txBox="1">
            <a:spLocks noGrp="1"/>
          </p:cNvSpPr>
          <p:nvPr>
            <p:ph type="body" idx="1"/>
          </p:nvPr>
        </p:nvSpPr>
        <p:spPr>
          <a:xfrm>
            <a:off x="912812" y="1524000"/>
            <a:ext cx="10287000" cy="4495800"/>
          </a:xfrm>
          <a:prstGeom prst="rect">
            <a:avLst/>
          </a:prstGeom>
          <a:noFill/>
          <a:ln>
            <a:noFill/>
          </a:ln>
        </p:spPr>
        <p:txBody>
          <a:bodyPr spcFirstLastPara="1" wrap="square" lIns="91425" tIns="45700" rIns="91425" bIns="45700" anchor="t" anchorCtr="0">
            <a:noAutofit/>
          </a:bodyPr>
          <a:lstStyle/>
          <a:p>
            <a:pPr marL="274320" lvl="0" indent="-228600" algn="just" rtl="0">
              <a:lnSpc>
                <a:spcPct val="90000"/>
              </a:lnSpc>
              <a:spcBef>
                <a:spcPts val="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The aim is to find the opinionative data and classify it according to its polarity, i.e. positive, negative or neutral feedback.</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Before performing sentiment examination, the information is exposed to different pre-processing procedures which finally give the desired optimized output.</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This allows us to get to know about the public’s mood or opinion about a particular topic.</a:t>
            </a:r>
            <a:endParaRPr/>
          </a:p>
          <a:p>
            <a:pPr marL="274320" lvl="0" indent="-228600" algn="just" rtl="0">
              <a:lnSpc>
                <a:spcPct val="90000"/>
              </a:lnSpc>
              <a:spcBef>
                <a:spcPts val="1800"/>
              </a:spcBef>
              <a:spcAft>
                <a:spcPts val="0"/>
              </a:spcAft>
              <a:buSzPts val="1920"/>
              <a:buFont typeface="Noto Sans Symbols"/>
              <a:buChar char="❖"/>
            </a:pPr>
            <a:r>
              <a:rPr lang="en-US" sz="2400" b="1">
                <a:solidFill>
                  <a:srgbClr val="0082B3"/>
                </a:solidFill>
                <a:latin typeface="Times New Roman"/>
                <a:ea typeface="Times New Roman"/>
                <a:cs typeface="Times New Roman"/>
                <a:sym typeface="Times New Roman"/>
              </a:rPr>
              <a:t>This summarization helps the concerned organization or public to improve their product or service based on the feedback received.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760412" y="76200"/>
            <a:ext cx="10591800" cy="762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METHODOLOGY USED</a:t>
            </a:r>
            <a:endParaRPr/>
          </a:p>
        </p:txBody>
      </p:sp>
      <p:sp>
        <p:nvSpPr>
          <p:cNvPr id="131" name="Google Shape;131;p8"/>
          <p:cNvSpPr txBox="1">
            <a:spLocks noGrp="1"/>
          </p:cNvSpPr>
          <p:nvPr>
            <p:ph type="body" idx="1"/>
          </p:nvPr>
        </p:nvSpPr>
        <p:spPr>
          <a:xfrm>
            <a:off x="769036" y="1066800"/>
            <a:ext cx="10591800" cy="5334000"/>
          </a:xfrm>
          <a:prstGeom prst="rect">
            <a:avLst/>
          </a:prstGeom>
          <a:noFill/>
          <a:ln>
            <a:noFill/>
          </a:ln>
        </p:spPr>
        <p:txBody>
          <a:bodyPr spcFirstLastPara="1" wrap="square" lIns="91425" tIns="45700" rIns="91425" bIns="45700" anchor="t" anchorCtr="0">
            <a:normAutofit/>
          </a:bodyPr>
          <a:lstStyle/>
          <a:p>
            <a:pPr marL="274320" lvl="0" indent="-228600" algn="just" rtl="0">
              <a:lnSpc>
                <a:spcPct val="90000"/>
              </a:lnSpc>
              <a:spcBef>
                <a:spcPts val="0"/>
              </a:spcBef>
              <a:spcAft>
                <a:spcPts val="0"/>
              </a:spcAft>
              <a:buSzPts val="1776"/>
              <a:buFont typeface="Noto Sans Symbols"/>
              <a:buChar char="❖"/>
            </a:pPr>
            <a:r>
              <a:rPr lang="en-US" sz="2220" b="1" dirty="0">
                <a:solidFill>
                  <a:srgbClr val="0082B3"/>
                </a:solidFill>
                <a:latin typeface="Times New Roman"/>
                <a:ea typeface="Times New Roman"/>
                <a:cs typeface="Times New Roman"/>
                <a:sym typeface="Times New Roman"/>
              </a:rPr>
              <a:t>We will carry out sentiment analysis with R in this project. In order to build our project on sentiment analysis, we will make use of the tidytext package that comprises of sentiment lexicons that are present in the dataset of ‘sentiments’.</a:t>
            </a:r>
            <a:endParaRPr dirty="0"/>
          </a:p>
          <a:p>
            <a:pPr marL="274320" lvl="0" indent="-228600" algn="just" rtl="0">
              <a:lnSpc>
                <a:spcPct val="90000"/>
              </a:lnSpc>
              <a:spcBef>
                <a:spcPts val="1800"/>
              </a:spcBef>
              <a:spcAft>
                <a:spcPts val="0"/>
              </a:spcAft>
              <a:buSzPts val="1776"/>
              <a:buFont typeface="Noto Sans Symbols"/>
              <a:buChar char="❖"/>
            </a:pPr>
            <a:r>
              <a:rPr lang="en-US" sz="2220" b="1" dirty="0">
                <a:solidFill>
                  <a:srgbClr val="0082B3"/>
                </a:solidFill>
                <a:latin typeface="Times New Roman"/>
                <a:ea typeface="Times New Roman"/>
                <a:cs typeface="Times New Roman"/>
                <a:sym typeface="Times New Roman"/>
              </a:rPr>
              <a:t>We will make use of three general purpose lexicons like – AFINN, bing, loughran.</a:t>
            </a:r>
            <a:endParaRPr dirty="0"/>
          </a:p>
          <a:p>
            <a:pPr marL="274320" lvl="0" indent="-228600" algn="just" rtl="0">
              <a:lnSpc>
                <a:spcPct val="90000"/>
              </a:lnSpc>
              <a:spcBef>
                <a:spcPts val="1800"/>
              </a:spcBef>
              <a:spcAft>
                <a:spcPts val="0"/>
              </a:spcAft>
              <a:buSzPts val="1776"/>
              <a:buFont typeface="Noto Sans Symbols"/>
              <a:buChar char="❖"/>
            </a:pPr>
            <a:r>
              <a:rPr lang="en-US" sz="2220" b="1" dirty="0">
                <a:solidFill>
                  <a:srgbClr val="0082B3"/>
                </a:solidFill>
                <a:latin typeface="Times New Roman"/>
                <a:ea typeface="Times New Roman"/>
                <a:cs typeface="Times New Roman"/>
                <a:sym typeface="Times New Roman"/>
              </a:rPr>
              <a:t>The COVID-19 Tweets dataset will provide us with the textual data and Tidytext will allow us to perform efficient text analysis on our data. We will convert </a:t>
            </a:r>
            <a:r>
              <a:rPr lang="en-US" sz="2220" b="1">
                <a:solidFill>
                  <a:srgbClr val="0082B3"/>
                </a:solidFill>
                <a:latin typeface="Times New Roman"/>
                <a:ea typeface="Times New Roman"/>
                <a:cs typeface="Times New Roman"/>
                <a:sym typeface="Times New Roman"/>
              </a:rPr>
              <a:t>the </a:t>
            </a:r>
            <a:r>
              <a:rPr lang="en-US" sz="2220" b="1" smtClean="0">
                <a:solidFill>
                  <a:srgbClr val="0082B3"/>
                </a:solidFill>
                <a:latin typeface="Times New Roman"/>
                <a:ea typeface="Times New Roman"/>
                <a:cs typeface="Times New Roman"/>
                <a:sym typeface="Times New Roman"/>
              </a:rPr>
              <a:t>text </a:t>
            </a:r>
            <a:r>
              <a:rPr lang="en-US" sz="2220" b="1">
                <a:solidFill>
                  <a:srgbClr val="0082B3"/>
                </a:solidFill>
                <a:latin typeface="Times New Roman"/>
                <a:ea typeface="Times New Roman"/>
                <a:cs typeface="Times New Roman"/>
                <a:sym typeface="Times New Roman"/>
              </a:rPr>
              <a:t>into a tidy format using unnest_tokens() function.</a:t>
            </a:r>
            <a:endParaRPr/>
          </a:p>
          <a:p>
            <a:pPr marL="274320" lvl="0" indent="-228600" algn="just" rtl="0">
              <a:lnSpc>
                <a:spcPct val="90000"/>
              </a:lnSpc>
              <a:spcBef>
                <a:spcPts val="1800"/>
              </a:spcBef>
              <a:spcAft>
                <a:spcPts val="0"/>
              </a:spcAft>
              <a:buSzPts val="1776"/>
              <a:buFont typeface="Noto Sans Symbols"/>
              <a:buChar char="❖"/>
            </a:pPr>
            <a:r>
              <a:rPr lang="en-US" sz="2220" b="1" dirty="0">
                <a:solidFill>
                  <a:srgbClr val="0082B3"/>
                </a:solidFill>
                <a:latin typeface="Times New Roman"/>
                <a:ea typeface="Times New Roman"/>
                <a:cs typeface="Times New Roman"/>
                <a:sym typeface="Times New Roman"/>
              </a:rPr>
              <a:t>In the next step, we will use spread() function to segregate our data into separate columns of positive and negative sentiments. We will then use the mutate() function to calculate the total sentiment, that is, the difference between positive and negative sentiment.</a:t>
            </a:r>
            <a:endParaRPr dirty="0"/>
          </a:p>
          <a:p>
            <a:pPr marL="274320" lvl="0" indent="-228600" algn="just" rtl="0">
              <a:lnSpc>
                <a:spcPct val="90000"/>
              </a:lnSpc>
              <a:spcBef>
                <a:spcPts val="1800"/>
              </a:spcBef>
              <a:spcAft>
                <a:spcPts val="0"/>
              </a:spcAft>
              <a:buSzPts val="1776"/>
              <a:buFont typeface="Noto Sans Symbols"/>
              <a:buChar char="❖"/>
            </a:pPr>
            <a:r>
              <a:rPr lang="en-US" sz="2220" b="1" dirty="0">
                <a:solidFill>
                  <a:srgbClr val="0082B3"/>
                </a:solidFill>
                <a:latin typeface="Times New Roman"/>
                <a:ea typeface="Times New Roman"/>
                <a:cs typeface="Times New Roman"/>
                <a:sym typeface="Times New Roman"/>
              </a:rPr>
              <a:t>Lastly, we will perform visualization of our sentiment score. We will plot the scores along the axis that is labeled with both positive as well as negative words. We will use ggplot() function to visualize our data based on their scores.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684212" y="533400"/>
            <a:ext cx="10820400" cy="10668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0082B3"/>
              </a:buClr>
              <a:buSzPts val="4800"/>
              <a:buFont typeface="Algerian"/>
              <a:buNone/>
            </a:pPr>
            <a:r>
              <a:rPr lang="en-US" sz="4800" u="sng">
                <a:latin typeface="Algerian"/>
                <a:ea typeface="Algerian"/>
                <a:cs typeface="Algerian"/>
                <a:sym typeface="Algerian"/>
              </a:rPr>
              <a:t>TOOLS &amp; TECHNOLOGIES USED</a:t>
            </a:r>
            <a:endParaRPr/>
          </a:p>
        </p:txBody>
      </p:sp>
      <p:sp>
        <p:nvSpPr>
          <p:cNvPr id="137" name="Google Shape;137;p9"/>
          <p:cNvSpPr txBox="1">
            <a:spLocks noGrp="1"/>
          </p:cNvSpPr>
          <p:nvPr>
            <p:ph type="body" idx="1"/>
          </p:nvPr>
        </p:nvSpPr>
        <p:spPr>
          <a:xfrm>
            <a:off x="1231735" y="2743200"/>
            <a:ext cx="3352800" cy="33528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2240"/>
              <a:buFont typeface="Noto Sans Symbols"/>
              <a:buChar char="❖"/>
            </a:pPr>
            <a:r>
              <a:rPr lang="en-US" sz="2800" b="1">
                <a:solidFill>
                  <a:srgbClr val="0082B3"/>
                </a:solidFill>
                <a:latin typeface="Times New Roman"/>
                <a:ea typeface="Times New Roman"/>
                <a:cs typeface="Times New Roman"/>
                <a:sym typeface="Times New Roman"/>
              </a:rPr>
              <a:t>R Programming</a:t>
            </a:r>
            <a:endParaRPr/>
          </a:p>
          <a:p>
            <a:pPr marL="274320" lvl="0" indent="-228600" algn="l" rtl="0">
              <a:lnSpc>
                <a:spcPct val="90000"/>
              </a:lnSpc>
              <a:spcBef>
                <a:spcPts val="1800"/>
              </a:spcBef>
              <a:spcAft>
                <a:spcPts val="0"/>
              </a:spcAft>
              <a:buSzPts val="2240"/>
              <a:buFont typeface="Noto Sans Symbols"/>
              <a:buChar char="❖"/>
            </a:pPr>
            <a:r>
              <a:rPr lang="en-US" sz="2800" b="1">
                <a:solidFill>
                  <a:srgbClr val="0082B3"/>
                </a:solidFill>
                <a:latin typeface="Times New Roman"/>
                <a:ea typeface="Times New Roman"/>
                <a:cs typeface="Times New Roman"/>
                <a:sym typeface="Times New Roman"/>
              </a:rPr>
              <a:t>R – Studio</a:t>
            </a:r>
            <a:endParaRPr/>
          </a:p>
          <a:p>
            <a:pPr marL="274320" lvl="0" indent="-228600" algn="l" rtl="0">
              <a:lnSpc>
                <a:spcPct val="90000"/>
              </a:lnSpc>
              <a:spcBef>
                <a:spcPts val="1800"/>
              </a:spcBef>
              <a:spcAft>
                <a:spcPts val="0"/>
              </a:spcAft>
              <a:buSzPts val="2240"/>
              <a:buFont typeface="Noto Sans Symbols"/>
              <a:buChar char="❖"/>
            </a:pPr>
            <a:r>
              <a:rPr lang="en-US" sz="2800" b="1">
                <a:solidFill>
                  <a:srgbClr val="0082B3"/>
                </a:solidFill>
                <a:latin typeface="Times New Roman"/>
                <a:ea typeface="Times New Roman"/>
                <a:cs typeface="Times New Roman"/>
                <a:sym typeface="Times New Roman"/>
              </a:rPr>
              <a:t>Data Mining</a:t>
            </a:r>
            <a:endParaRPr/>
          </a:p>
          <a:p>
            <a:pPr marL="274320" lvl="0" indent="-228600" algn="l" rtl="0">
              <a:lnSpc>
                <a:spcPct val="90000"/>
              </a:lnSpc>
              <a:spcBef>
                <a:spcPts val="1800"/>
              </a:spcBef>
              <a:spcAft>
                <a:spcPts val="0"/>
              </a:spcAft>
              <a:buSzPts val="2240"/>
              <a:buFont typeface="Noto Sans Symbols"/>
              <a:buChar char="❖"/>
            </a:pPr>
            <a:r>
              <a:rPr lang="en-US" sz="2800" b="1">
                <a:solidFill>
                  <a:srgbClr val="0082B3"/>
                </a:solidFill>
                <a:latin typeface="Times New Roman"/>
                <a:ea typeface="Times New Roman"/>
                <a:cs typeface="Times New Roman"/>
                <a:sym typeface="Times New Roman"/>
              </a:rPr>
              <a:t>Lexical Analysis</a:t>
            </a:r>
            <a:endParaRPr/>
          </a:p>
          <a:p>
            <a:pPr marL="274320" lvl="0" indent="-228600" algn="l" rtl="0">
              <a:lnSpc>
                <a:spcPct val="90000"/>
              </a:lnSpc>
              <a:spcBef>
                <a:spcPts val="1800"/>
              </a:spcBef>
              <a:spcAft>
                <a:spcPts val="0"/>
              </a:spcAft>
              <a:buSzPts val="2240"/>
              <a:buFont typeface="Noto Sans Symbols"/>
              <a:buChar char="❖"/>
            </a:pPr>
            <a:r>
              <a:rPr lang="en-US" sz="2800" b="1">
                <a:solidFill>
                  <a:srgbClr val="0082B3"/>
                </a:solidFill>
                <a:latin typeface="Times New Roman"/>
                <a:ea typeface="Times New Roman"/>
                <a:cs typeface="Times New Roman"/>
                <a:sym typeface="Times New Roman"/>
              </a:rPr>
              <a:t>Data Visualization</a:t>
            </a:r>
            <a:endParaRPr/>
          </a:p>
        </p:txBody>
      </p:sp>
      <p:pic>
        <p:nvPicPr>
          <p:cNvPr id="138" name="Google Shape;138;p9" descr="JPH - Public Perception of the COVID-19 Pandemic on Twitter: Sentiment  Analysis and Topic Modeling Study | Boon-Itt | JMIR Public Health and  Surveillance"/>
          <p:cNvPicPr preferRelativeResize="0"/>
          <p:nvPr/>
        </p:nvPicPr>
        <p:blipFill rotWithShape="1">
          <a:blip r:embed="rId3">
            <a:alphaModFix/>
          </a:blip>
          <a:srcRect/>
          <a:stretch/>
        </p:blipFill>
        <p:spPr>
          <a:xfrm>
            <a:off x="4570412" y="2438400"/>
            <a:ext cx="7315200" cy="3962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978</Words>
  <Application>Microsoft Office PowerPoint</Application>
  <PresentationFormat>Custom</PresentationFormat>
  <Paragraphs>64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 Thin</vt:lpstr>
      <vt:lpstr>Noto Sans Symbols</vt:lpstr>
      <vt:lpstr>Times New Roman</vt:lpstr>
      <vt:lpstr>Arial</vt:lpstr>
      <vt:lpstr>Algerian</vt:lpstr>
      <vt:lpstr>Business Contrast 16x9</vt:lpstr>
      <vt:lpstr>SENTIMENT ANALYSIS USING COVID-19 TWEETS</vt:lpstr>
      <vt:lpstr>CONTENT</vt:lpstr>
      <vt:lpstr>ABSTRACT</vt:lpstr>
      <vt:lpstr>INTRODUCTION</vt:lpstr>
      <vt:lpstr>EXISTING APPROACHES</vt:lpstr>
      <vt:lpstr>MOTIVATION</vt:lpstr>
      <vt:lpstr>OBJECTIVES</vt:lpstr>
      <vt:lpstr>METHODOLOGY USED</vt:lpstr>
      <vt:lpstr>TOOLS &amp; TECHNOLOGIES USED</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COVID-19 TWEETS</dc:title>
  <cp:lastModifiedBy>Microsoft</cp:lastModifiedBy>
  <cp:revision>3</cp:revision>
  <dcterms:created xsi:type="dcterms:W3CDTF">2020-12-01T07:31:53Z</dcterms:created>
  <dcterms:modified xsi:type="dcterms:W3CDTF">2020-12-02T09:52:15Z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