
<file path=[Content_Types].xml><?xml version="1.0" encoding="utf-8"?>
<Types xmlns="http://schemas.openxmlformats.org/package/2006/content-types"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19.xml" ContentType="application/vnd.openxmlformats-officedocument.presentationml.slideLayout+xml"/>
  <Override PartName="/docProps/app.xml" ContentType="application/vnd.openxmlformats-officedocument.extended-properties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11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30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Default Extension="jpeg" ContentType="image/jpeg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3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Default Extension="fntdata" ContentType="application/x-fontdata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32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Public Sans" charset="0"/>
      <p:regular r:id="rId11"/>
      <p:bold r:id="rId12"/>
      <p:italic r:id="rId13"/>
      <p:boldItalic r:id="rId14"/>
    </p:embeddedFont>
    <p:embeddedFont>
      <p:font typeface="EB Garamond" charset="0"/>
      <p:regular r:id="rId15"/>
      <p:bold r:id="rId16"/>
      <p:italic r:id="rId17"/>
      <p:boldItalic r:id="rId18"/>
    </p:embeddedFont>
    <p:embeddedFont>
      <p:font typeface="EB Garamond Medium" charset="0"/>
      <p:regular r:id="rId19"/>
      <p:bold r:id="rId20"/>
      <p:italic r:id="rId21"/>
      <p:boldItalic r:id="rId22"/>
    </p:embeddedFont>
    <p:embeddedFont>
      <p:font typeface="Segoe UI" pitchFamily="34" charset="0"/>
      <p:regular r:id="rId23"/>
      <p:bold r:id="rId24"/>
      <p:italic r:id="rId25"/>
      <p:boldItalic r:id="rId26"/>
    </p:embeddedFont>
    <p:embeddedFont>
      <p:font typeface="Montserrat ExtraBold" charset="0"/>
      <p:bold r:id="rId27"/>
      <p:boldItalic r:id="rId28"/>
    </p:embeddedFont>
    <p:embeddedFont>
      <p:font typeface="Calibri" pitchFamily="34" charset="0"/>
      <p:regular r:id="rId29"/>
      <p:bold r:id="rId30"/>
      <p:italic r:id="rId31"/>
      <p:boldItalic r:id="rId32"/>
    </p:embeddedFont>
    <p:embeddedFont>
      <p:font typeface="EB Garamond ExtraBold" charset="0"/>
      <p:bold r:id="rId33"/>
      <p:boldItalic r:id="rId34"/>
    </p:embeddedFont>
    <p:embeddedFont>
      <p:font typeface="EB Garamond SemiBold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hg/wVzJmyMG5kAbdOVI1pDzc0Y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79" autoAdjust="0"/>
    <p:restoredTop sz="94660"/>
  </p:normalViewPr>
  <p:slideViewPr>
    <p:cSldViewPr snapToGrid="0">
      <p:cViewPr>
        <p:scale>
          <a:sx n="90" d="100"/>
          <a:sy n="90" d="100"/>
        </p:scale>
        <p:origin x="-528" y="16"/>
      </p:cViewPr>
      <p:guideLst>
        <p:guide orient="horz" pos="2395"/>
        <p:guide orient="horz" pos="1429"/>
        <p:guide orient="horz" pos="158"/>
        <p:guide orient="horz" pos="2787"/>
        <p:guide pos="2880"/>
        <p:guide pos="423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font" Target="fonts/font2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font" Target="fonts/font27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font" Target="fonts/font26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font" Target="fonts/font25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8" name="Google Shape;3698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4" name="Google Shape;3704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1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/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/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/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/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/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/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/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/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/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/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/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/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/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/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/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3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24" Type="http://schemas.openxmlformats.org/officeDocument/2006/relationships/slideLayout" Target="../slideLayouts/slideLayout141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66" Type="http://schemas.openxmlformats.org/officeDocument/2006/relationships/slideLayout" Target="../slideLayouts/slideLayout183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87" Type="http://schemas.openxmlformats.org/officeDocument/2006/relationships/slideLayout" Target="../slideLayouts/slideLayout204.xml"/><Relationship Id="rId102" Type="http://schemas.openxmlformats.org/officeDocument/2006/relationships/slideLayout" Target="../slideLayouts/slideLayout219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12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56" Type="http://schemas.openxmlformats.org/officeDocument/2006/relationships/slideLayout" Target="../slideLayouts/slideLayout173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25" Type="http://schemas.openxmlformats.org/officeDocument/2006/relationships/slideLayout" Target="../slideLayouts/slideLayout142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46" Type="http://schemas.openxmlformats.org/officeDocument/2006/relationships/slideLayout" Target="../slideLayouts/slideLayout163.xml"/><Relationship Id="rId59" Type="http://schemas.openxmlformats.org/officeDocument/2006/relationships/slideLayout" Target="../slideLayouts/slideLayout176.xml"/><Relationship Id="rId67" Type="http://schemas.openxmlformats.org/officeDocument/2006/relationships/slideLayout" Target="../slideLayouts/slideLayout184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54" Type="http://schemas.openxmlformats.org/officeDocument/2006/relationships/slideLayout" Target="../slideLayouts/slideLayout171.xml"/><Relationship Id="rId62" Type="http://schemas.openxmlformats.org/officeDocument/2006/relationships/slideLayout" Target="../slideLayouts/slideLayout179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11" Type="http://schemas.openxmlformats.org/officeDocument/2006/relationships/slideLayout" Target="../slideLayouts/slideLayout228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5" Type="http://schemas.openxmlformats.org/officeDocument/2006/relationships/slideLayout" Target="../slideLayouts/slideLayout132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36" Type="http://schemas.openxmlformats.org/officeDocument/2006/relationships/slideLayout" Target="../slideLayouts/slideLayout153.xml"/><Relationship Id="rId49" Type="http://schemas.openxmlformats.org/officeDocument/2006/relationships/slideLayout" Target="../slideLayouts/slideLayout166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hesh18/naan-mudhalva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keerthikamahalingam18/naan-mudhalvan" TargetMode="External"/><Relationship Id="rId5" Type="http://schemas.openxmlformats.org/officeDocument/2006/relationships/hyperlink" Target="https://github.com/Vetri2811/naan-mudhalvan" TargetMode="External"/><Relationship Id="rId4" Type="http://schemas.openxmlformats.org/officeDocument/2006/relationships/hyperlink" Target="https://github.com/Rihanafathima/naan-mudhalva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“Your Project Name”</a:t>
            </a:r>
            <a:endParaRPr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- 4</a:t>
            </a:r>
            <a:endParaRPr/>
          </a:p>
        </p:txBody>
      </p:sp>
      <p:pic>
        <p:nvPicPr>
          <p:cNvPr id="3657" name="Google Shape;3657;p209"/>
          <p:cNvPicPr preferRelativeResize="0"/>
          <p:nvPr/>
        </p:nvPicPr>
        <p:blipFill rotWithShape="1">
          <a:blip r:embed="rId3">
            <a:alphaModFix/>
          </a:blip>
          <a:srcRect l="-43430" t="2430" r="43429" b="-2428"/>
          <a:stretch/>
        </p:blipFill>
        <p:spPr>
          <a:xfrm>
            <a:off x="14068" y="7034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1C3738A-3AA4-BCB8-2D97-80BCB839F5B2}"/>
              </a:ext>
            </a:extLst>
          </p:cNvPr>
          <p:cNvSpPr txBox="1"/>
          <p:nvPr/>
        </p:nvSpPr>
        <p:spPr>
          <a:xfrm>
            <a:off x="249567" y="2585106"/>
            <a:ext cx="32814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2">
                    <a:lumMod val="75000"/>
                  </a:schemeClr>
                </a:solidFill>
              </a:rPr>
              <a:t>   Chat</a:t>
            </a:r>
            <a:r>
              <a:rPr lang="en-IN" sz="2400" b="1" dirty="0" smtClean="0">
                <a:solidFill>
                  <a:schemeClr val="bg2">
                    <a:lumMod val="75000"/>
                  </a:schemeClr>
                </a:solidFill>
              </a:rPr>
              <a:t>  Website</a:t>
            </a:r>
            <a:endParaRPr lang="en-IN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675250"/>
            <a:ext cx="3421450" cy="330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 smtClean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Chat</a:t>
            </a:r>
            <a:r>
              <a:rPr lang="en-US" sz="1829" dirty="0" smtClean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829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Website</a:t>
            </a:r>
            <a:endParaRPr sz="1829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>
            <a:spLocks noGrp="1"/>
          </p:cNvSpPr>
          <p:nvPr>
            <p:ph type="body" idx="1"/>
          </p:nvPr>
        </p:nvSpPr>
        <p:spPr>
          <a:xfrm>
            <a:off x="144711" y="1154901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EB Garamond Medium"/>
              <a:buChar char="▪"/>
            </a:pPr>
            <a:r>
              <a:rPr lang="en-US" sz="1200" dirty="0">
                <a:latin typeface="EB Garamond Medium"/>
                <a:ea typeface="EB Garamond Medium"/>
                <a:cs typeface="EB Garamond Medium"/>
                <a:sym typeface="EB Garamond Medium"/>
              </a:rPr>
              <a:t>Introduction :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b="0" i="0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 </a:t>
            </a:r>
            <a:r>
              <a:rPr lang="en-US" sz="1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website, the perfect virtual space to connect, converse, and create meaningful connections. chat website used  to share thoughts, seek advice, or simply enjoy friendly banter, Chat website platform provides a welcoming environment for diverse conversations. chat websites are community and explore the enriching world of online dialogue</a:t>
            </a:r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900" dirty="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lang="en-IN"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664" name="Google Shape;3664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C6215D9C-A0EF-FEE4-C20D-B32BBB3DE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70338249"/>
              </p:ext>
            </p:extLst>
          </p:nvPr>
        </p:nvGraphicFramePr>
        <p:xfrm>
          <a:off x="114300" y="2261343"/>
          <a:ext cx="4457700" cy="219545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0591">
                  <a:extLst>
                    <a:ext uri="{9D8B030D-6E8A-4147-A177-3AD203B41FA5}">
                      <a16:colId xmlns:a16="http://schemas.microsoft.com/office/drawing/2014/main" xmlns="" val="1450661176"/>
                    </a:ext>
                  </a:extLst>
                </a:gridCol>
                <a:gridCol w="1859577">
                  <a:extLst>
                    <a:ext uri="{9D8B030D-6E8A-4147-A177-3AD203B41FA5}">
                      <a16:colId xmlns:a16="http://schemas.microsoft.com/office/drawing/2014/main" xmlns="" val="3384883777"/>
                    </a:ext>
                  </a:extLst>
                </a:gridCol>
                <a:gridCol w="1207532">
                  <a:extLst>
                    <a:ext uri="{9D8B030D-6E8A-4147-A177-3AD203B41FA5}">
                      <a16:colId xmlns:a16="http://schemas.microsoft.com/office/drawing/2014/main" xmlns="" val="1919103166"/>
                    </a:ext>
                  </a:extLst>
                </a:gridCol>
              </a:tblGrid>
              <a:tr h="366657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2"/>
                          </a:solidFill>
                        </a:rPr>
                        <a:t>LMS Username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/>
                          </a:solidFill>
                        </a:rPr>
                        <a:t>       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</a:t>
                      </a:r>
                      <a:r>
                        <a:rPr lang="en-IN" dirty="0">
                          <a:solidFill>
                            <a:schemeClr val="tx2"/>
                          </a:solidFill>
                        </a:rPr>
                        <a:t>Batch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66761289"/>
                  </a:ext>
                </a:extLst>
              </a:tr>
              <a:tr h="366657">
                <a:tc>
                  <a:txBody>
                    <a:bodyPr/>
                    <a:lstStyle/>
                    <a:p>
                      <a:r>
                        <a:rPr lang="en-IN" sz="1200" dirty="0" err="1" smtClean="0">
                          <a:solidFill>
                            <a:schemeClr val="bg1"/>
                          </a:solidFill>
                        </a:rPr>
                        <a:t>Keerthika</a:t>
                      </a:r>
                      <a:r>
                        <a:rPr lang="en-IN" sz="1200" baseline="0" dirty="0" smtClean="0">
                          <a:solidFill>
                            <a:schemeClr val="bg1"/>
                          </a:solidFill>
                        </a:rPr>
                        <a:t> M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err="1" smtClean="0">
                          <a:solidFill>
                            <a:schemeClr val="bg1"/>
                          </a:solidFill>
                        </a:rPr>
                        <a:t>M.keerthika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olidFill>
                            <a:schemeClr val="bg1"/>
                          </a:solidFill>
                        </a:rPr>
                        <a:t>NM_0.2 CC3</a:t>
                      </a:r>
                    </a:p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26443591"/>
                  </a:ext>
                </a:extLst>
              </a:tr>
              <a:tr h="366657">
                <a:tc>
                  <a:txBody>
                    <a:bodyPr/>
                    <a:lstStyle/>
                    <a:p>
                      <a:r>
                        <a:rPr lang="en-IN" sz="1200" dirty="0" err="1" smtClean="0">
                          <a:solidFill>
                            <a:schemeClr val="bg1"/>
                          </a:solidFill>
                        </a:rPr>
                        <a:t>Mathesh</a:t>
                      </a:r>
                      <a:r>
                        <a:rPr lang="en-IN" sz="1200" baseline="0" dirty="0" smtClean="0">
                          <a:solidFill>
                            <a:schemeClr val="bg1"/>
                          </a:solidFill>
                        </a:rPr>
                        <a:t> G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err="1" smtClean="0">
                          <a:solidFill>
                            <a:schemeClr val="bg1"/>
                          </a:solidFill>
                        </a:rPr>
                        <a:t>G.Mathesh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olidFill>
                            <a:schemeClr val="bg1"/>
                          </a:solidFill>
                        </a:rPr>
                        <a:t>NM_0.2 CC3</a:t>
                      </a:r>
                    </a:p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19877378"/>
                  </a:ext>
                </a:extLst>
              </a:tr>
              <a:tr h="366657">
                <a:tc>
                  <a:txBody>
                    <a:bodyPr/>
                    <a:lstStyle/>
                    <a:p>
                      <a:r>
                        <a:rPr lang="en-IN" sz="1200" dirty="0" err="1" smtClean="0">
                          <a:solidFill>
                            <a:schemeClr val="bg1"/>
                          </a:solidFill>
                        </a:rPr>
                        <a:t>Rihana</a:t>
                      </a:r>
                      <a:r>
                        <a:rPr lang="en-IN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sz="1200" baseline="0" dirty="0" err="1" smtClean="0">
                          <a:solidFill>
                            <a:schemeClr val="bg1"/>
                          </a:solidFill>
                        </a:rPr>
                        <a:t>fathima</a:t>
                      </a:r>
                      <a:r>
                        <a:rPr lang="en-IN" sz="1200" baseline="0" dirty="0" smtClean="0">
                          <a:solidFill>
                            <a:schemeClr val="bg1"/>
                          </a:solidFill>
                        </a:rPr>
                        <a:t> S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err="1" smtClean="0">
                          <a:solidFill>
                            <a:schemeClr val="bg1"/>
                          </a:solidFill>
                        </a:rPr>
                        <a:t>S.Rihana</a:t>
                      </a:r>
                      <a:r>
                        <a:rPr lang="en-IN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sz="1200" baseline="0" dirty="0" err="1" smtClean="0">
                          <a:solidFill>
                            <a:schemeClr val="bg1"/>
                          </a:solidFill>
                        </a:rPr>
                        <a:t>fathima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olidFill>
                            <a:schemeClr val="bg1"/>
                          </a:solidFill>
                        </a:rPr>
                        <a:t>NM_0.2 CC3</a:t>
                      </a:r>
                    </a:p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92903233"/>
                  </a:ext>
                </a:extLst>
              </a:tr>
              <a:tr h="366657">
                <a:tc>
                  <a:txBody>
                    <a:bodyPr/>
                    <a:lstStyle/>
                    <a:p>
                      <a:r>
                        <a:rPr lang="en-IN" sz="1200" dirty="0" err="1" smtClean="0">
                          <a:solidFill>
                            <a:schemeClr val="bg1"/>
                          </a:solidFill>
                        </a:rPr>
                        <a:t>Vetri</a:t>
                      </a:r>
                      <a:r>
                        <a:rPr lang="en-IN" sz="1200" baseline="0" dirty="0" smtClean="0">
                          <a:solidFill>
                            <a:schemeClr val="bg1"/>
                          </a:solidFill>
                        </a:rPr>
                        <a:t> Raja S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err="1" smtClean="0">
                          <a:solidFill>
                            <a:schemeClr val="bg1"/>
                          </a:solidFill>
                        </a:rPr>
                        <a:t>S.Vetri</a:t>
                      </a:r>
                      <a:r>
                        <a:rPr lang="en-IN" sz="1200" baseline="0" dirty="0" smtClean="0">
                          <a:solidFill>
                            <a:schemeClr val="bg1"/>
                          </a:solidFill>
                        </a:rPr>
                        <a:t> Raja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olidFill>
                            <a:schemeClr val="bg1"/>
                          </a:solidFill>
                        </a:rPr>
                        <a:t>NM_0.2 CC3</a:t>
                      </a:r>
                    </a:p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563170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>
            <a:spLocks noGrp="1"/>
          </p:cNvSpPr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api to the severs base url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api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apis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 dirty="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</a:t>
            </a:r>
            <a:r>
              <a:rPr lang="en-US" sz="1800" i="0" u="none" strike="noStrike" cap="none" dirty="0" smtClean="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: </a:t>
            </a:r>
            <a:r>
              <a:rPr lang="en-US" sz="1800" dirty="0" smtClean="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14068" y="-5466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539770" y="3075508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736CD91-2CF9-10EE-68CE-29CBFFEDF9EF}"/>
              </a:ext>
            </a:extLst>
          </p:cNvPr>
          <p:cNvSpPr txBox="1"/>
          <p:nvPr/>
        </p:nvSpPr>
        <p:spPr>
          <a:xfrm>
            <a:off x="941293" y="798308"/>
            <a:ext cx="3818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IN" sz="1200" b="0" i="0" dirty="0">
                <a:solidFill>
                  <a:schemeClr val="tx1"/>
                </a:solidFill>
                <a:effectLst/>
                <a:latin typeface="ui-sans-serif"/>
              </a:rPr>
              <a:t>React Router enables "client side routing".</a:t>
            </a:r>
          </a:p>
          <a:p>
            <a:pPr marL="228600" indent="-228600">
              <a:buFont typeface="+mj-lt"/>
              <a:buAutoNum type="arabicPeriod"/>
            </a:pPr>
            <a:endParaRPr lang="en-IN" sz="1200" b="0" i="0" dirty="0">
              <a:solidFill>
                <a:schemeClr val="tx1"/>
              </a:solidFill>
              <a:effectLst/>
              <a:latin typeface="ui-sans-serif"/>
            </a:endParaRPr>
          </a:p>
          <a:p>
            <a:pPr marL="228600" indent="-228600">
              <a:buFont typeface="+mj-lt"/>
              <a:buAutoNum type="arabicPeriod"/>
            </a:pPr>
            <a:endParaRPr lang="en-IN" sz="1200" b="0" i="0" dirty="0">
              <a:solidFill>
                <a:schemeClr val="tx1"/>
              </a:solidFill>
              <a:effectLst/>
              <a:latin typeface="ui-sans-serif"/>
            </a:endParaRPr>
          </a:p>
          <a:p>
            <a:pPr marL="228600" indent="-228600">
              <a:buFont typeface="+mj-lt"/>
              <a:buAutoNum type="arabicPeriod"/>
            </a:pP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760EA12-2DCA-71B4-61CE-049D8E356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294" y="1742596"/>
            <a:ext cx="751840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3. Client side routing is enabled by creating a Router and linking/submitting to pages with Link </a:t>
            </a:r>
            <a:r>
              <a:rPr lang="en-US" altLang="en-US" sz="1200" dirty="0">
                <a:latin typeface="+mn-lt"/>
              </a:rPr>
              <a:t>and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&lt;Form&gt;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46900961-92F9-0032-3076-0C958D464F1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41294" y="1203987"/>
            <a:ext cx="6379880" cy="53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2.  A 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BrowserRouter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&gt; stores the current location in the browser's address bar using clean URLs and navigates using the browser's built-in history stack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ui-sans-serif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05FE73-24B1-066F-31AC-BDA55088853F}"/>
              </a:ext>
            </a:extLst>
          </p:cNvPr>
          <p:cNvSpPr txBox="1"/>
          <p:nvPr/>
        </p:nvSpPr>
        <p:spPr>
          <a:xfrm>
            <a:off x="941293" y="2074658"/>
            <a:ext cx="6629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+mn-lt"/>
              </a:rPr>
              <a:t>4.  Routes are perhaps the most important part of a React Router app. They couple URL segments to components, data loading and data mutations. Through route nesting, complex application layouts and data dependencies become simple and declarative.</a:t>
            </a:r>
            <a:endParaRPr lang="en-IN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5188534-BC9F-009F-1F2B-7DA4EBA65B45}"/>
              </a:ext>
            </a:extLst>
          </p:cNvPr>
          <p:cNvSpPr txBox="1"/>
          <p:nvPr/>
        </p:nvSpPr>
        <p:spPr>
          <a:xfrm>
            <a:off x="940543" y="3939514"/>
            <a:ext cx="6629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Using Route API we route the application path to load the components and loading and unloading of data to the web page.</a:t>
            </a:r>
            <a:endParaRPr lang="en-IN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1" name="Google Shape;3701;p212"/>
          <p:cNvSpPr txBox="1">
            <a:spLocks noGrp="1"/>
          </p:cNvSpPr>
          <p:nvPr>
            <p:ph type="body" idx="2"/>
          </p:nvPr>
        </p:nvSpPr>
        <p:spPr>
          <a:xfrm>
            <a:off x="3557550" y="1818322"/>
            <a:ext cx="3434093" cy="8617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US" sz="1000" b="0" i="0" dirty="0" smtClean="0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  <a:hlinkClick r:id="rId3"/>
              </a:rPr>
              <a:t>https://</a:t>
            </a:r>
            <a:r>
              <a:rPr lang="en-US" sz="1000" b="0" i="0" dirty="0" smtClean="0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  <a:hlinkClick r:id="rId3"/>
              </a:rPr>
              <a:t>github.com/Mathesh18/naan-mudhalvan</a:t>
            </a:r>
            <a:endParaRPr lang="en-US" sz="1000" b="0" i="0" dirty="0" smtClean="0">
              <a:solidFill>
                <a:srgbClr val="BD8738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marL="0" lvl="0" indent="0"/>
            <a:r>
              <a:rPr lang="en-US" sz="1000" b="0" i="0" dirty="0" smtClean="0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  <a:hlinkClick r:id="rId4"/>
              </a:rPr>
              <a:t>https</a:t>
            </a:r>
            <a:r>
              <a:rPr lang="en-US" sz="1000" b="0" i="0" dirty="0" smtClean="0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  <a:hlinkClick r:id="rId4"/>
              </a:rPr>
              <a:t>://</a:t>
            </a:r>
            <a:r>
              <a:rPr lang="en-US" sz="1000" b="0" i="0" dirty="0" smtClean="0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  <a:hlinkClick r:id="rId4"/>
              </a:rPr>
              <a:t>github.com/Rihanafathima/naan-mudhalvan</a:t>
            </a:r>
            <a:endParaRPr lang="en-US" sz="1000" b="0" i="0" dirty="0" smtClean="0">
              <a:solidFill>
                <a:srgbClr val="BD8738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marL="0" lvl="0" indent="0"/>
            <a:r>
              <a:rPr lang="en-US" sz="1000" b="0" i="0" dirty="0" smtClean="0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  <a:hlinkClick r:id="rId5"/>
              </a:rPr>
              <a:t>https</a:t>
            </a:r>
            <a:r>
              <a:rPr lang="en-US" sz="1000" b="0" i="0" dirty="0" smtClean="0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  <a:hlinkClick r:id="rId5"/>
              </a:rPr>
              <a:t>://</a:t>
            </a:r>
            <a:r>
              <a:rPr lang="en-US" sz="1000" b="0" i="0" dirty="0" smtClean="0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  <a:hlinkClick r:id="rId5"/>
              </a:rPr>
              <a:t>github.com/Vetri2811/naan-mudhalvan</a:t>
            </a:r>
            <a:endParaRPr lang="en-US" sz="1000" b="0" i="0" dirty="0" smtClean="0">
              <a:solidFill>
                <a:srgbClr val="BD8738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marL="0" lvl="0" indent="0"/>
            <a:r>
              <a:rPr lang="en-US" sz="1000" b="0" i="0" dirty="0" smtClean="0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  <a:hlinkClick r:id="rId6"/>
              </a:rPr>
              <a:t>https</a:t>
            </a:r>
            <a:r>
              <a:rPr lang="en-US" sz="1000" b="0" i="0" dirty="0" smtClean="0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  <a:hlinkClick r:id="rId6"/>
              </a:rPr>
              <a:t>://</a:t>
            </a:r>
            <a:r>
              <a:rPr lang="en-US" sz="1000" b="0" i="0" dirty="0" smtClean="0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  <a:hlinkClick r:id="rId6"/>
              </a:rPr>
              <a:t>github.com/keerthikamahalingam18/naan-mudhalvan</a:t>
            </a:r>
            <a:endParaRPr lang="en-US" sz="1000" b="0" i="0" dirty="0" smtClean="0">
              <a:solidFill>
                <a:srgbClr val="BD8738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marL="0" lvl="0" indent="0"/>
            <a:endParaRPr sz="1000" b="0" i="0" dirty="0">
              <a:solidFill>
                <a:srgbClr val="BD8738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365</Words>
  <Application>Microsoft Office PowerPoint</Application>
  <PresentationFormat>On-screen Show (16:9)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Arial</vt:lpstr>
      <vt:lpstr>Public Sans</vt:lpstr>
      <vt:lpstr>EB Garamond</vt:lpstr>
      <vt:lpstr>EB Garamond Medium</vt:lpstr>
      <vt:lpstr>Segoe UI</vt:lpstr>
      <vt:lpstr>Noto Sans Symbols</vt:lpstr>
      <vt:lpstr>Montserrat ExtraBold</vt:lpstr>
      <vt:lpstr>Calibri</vt:lpstr>
      <vt:lpstr>EB Garamond ExtraBold</vt:lpstr>
      <vt:lpstr>ui-sans-serif</vt:lpstr>
      <vt:lpstr>EB Garamond SemiBold</vt:lpstr>
      <vt:lpstr>Simple Light</vt:lpstr>
      <vt:lpstr>Simple Light</vt:lpstr>
      <vt:lpstr>Slide 1</vt:lpstr>
      <vt:lpstr>Chat Website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star</cp:lastModifiedBy>
  <cp:revision>5</cp:revision>
  <dcterms:created xsi:type="dcterms:W3CDTF">2020-08-13T11:21:46Z</dcterms:created>
  <dcterms:modified xsi:type="dcterms:W3CDTF">2023-11-15T10:17:21Z</dcterms:modified>
</cp:coreProperties>
</file>