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charset="0"/>
      <p:regular r:id="rId11"/>
      <p:bold r:id="rId12"/>
      <p:italic r:id="rId13"/>
      <p:boldItalic r:id="rId14"/>
    </p:embeddedFont>
    <p:embeddedFont>
      <p:font typeface="EB Garamond" charset="0"/>
      <p:regular r:id="rId15"/>
      <p:bold r:id="rId16"/>
      <p:italic r:id="rId17"/>
      <p:boldItalic r:id="rId18"/>
    </p:embeddedFont>
    <p:embeddedFont>
      <p:font typeface="EB Garamond Medium" charset="0"/>
      <p:regular r:id="rId19"/>
      <p:bold r:id="rId20"/>
      <p:italic r:id="rId21"/>
      <p:bold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EB Garamond ExtraBold" charset="0"/>
      <p:bold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9" autoAdjust="0"/>
    <p:restoredTop sz="94660"/>
  </p:normalViewPr>
  <p:slideViewPr>
    <p:cSldViewPr snapToGrid="0">
      <p:cViewPr>
        <p:scale>
          <a:sx n="90" d="100"/>
          <a:sy n="90" d="100"/>
        </p:scale>
        <p:origin x="-528" y="1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esh18/naan-mudhalv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eerthikamahalingam18/naan-mudhalvan" TargetMode="External"/><Relationship Id="rId5" Type="http://schemas.openxmlformats.org/officeDocument/2006/relationships/hyperlink" Target="https://github.com/Vetri2811/naanmudhalvan" TargetMode="External"/><Relationship Id="rId4" Type="http://schemas.openxmlformats.org/officeDocument/2006/relationships/hyperlink" Target="https://github.com/Rihanafathima/naan-mudhalv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-737235" y="-52578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5739" y="2594611"/>
            <a:ext cx="3274696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CHAT    WEBSITE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CHAT WEBSITE: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Introduction </a:t>
            </a:r>
            <a:r>
              <a:rPr lang="en-US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:</a:t>
            </a:r>
            <a:r>
              <a:rPr lang="en-US" sz="1200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Chat website, the perfect virtual space to connect, converse, and create meaningful connections. chat website used  to share thoughts, seek advice, or simply enjoy friendly banter, Chat website platform provides a welcoming environment for diverse conversations. chat websites are community and explore the enriching world of online dialogue.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xmlns="" val="3296341004"/>
              </p:ext>
            </p:extLst>
          </p:nvPr>
        </p:nvGraphicFramePr>
        <p:xfrm>
          <a:off x="206587" y="2667297"/>
          <a:ext cx="4279525" cy="185913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587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0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1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 smtClean="0">
                          <a:solidFill>
                            <a:schemeClr val="bg1"/>
                          </a:solidFill>
                        </a:rPr>
                        <a:t>Keerthika</a:t>
                      </a:r>
                      <a:r>
                        <a:rPr lang="en-IN" sz="1200" u="none" strike="noStrike" cap="none" baseline="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 smtClean="0">
                          <a:solidFill>
                            <a:schemeClr val="bg1"/>
                          </a:solidFill>
                        </a:rPr>
                        <a:t>M.Keerthika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 smtClean="0">
                          <a:solidFill>
                            <a:schemeClr val="bg1"/>
                          </a:solidFill>
                        </a:rPr>
                        <a:t>Mathesh</a:t>
                      </a:r>
                      <a:r>
                        <a:rPr lang="en-IN" sz="1200" u="none" strike="noStrike" cap="none" baseline="0" dirty="0" smtClean="0">
                          <a:solidFill>
                            <a:schemeClr val="bg1"/>
                          </a:solidFill>
                        </a:rPr>
                        <a:t> G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E. </a:t>
                      </a: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Snega</a:t>
                      </a: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 smtClean="0">
                          <a:solidFill>
                            <a:schemeClr val="bg1"/>
                          </a:solidFill>
                        </a:rPr>
                        <a:t>Rihana</a:t>
                      </a:r>
                      <a:r>
                        <a:rPr lang="en-IN" sz="12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fathima</a:t>
                      </a:r>
                      <a:r>
                        <a:rPr lang="en-IN" sz="1200" u="none" strike="noStrike" cap="none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T. </a:t>
                      </a:r>
                      <a:r>
                        <a:rPr lang="en-IN" sz="1200" u="none" strike="noStrike" cap="none" dirty="0" err="1">
                          <a:solidFill>
                            <a:schemeClr val="bg1"/>
                          </a:solidFill>
                        </a:rPr>
                        <a:t>Apsara</a:t>
                      </a:r>
                      <a:r>
                        <a:rPr lang="en-US" sz="1200" u="none" strike="noStrike" cap="none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200" u="none" strike="noStrike" cap="none">
                          <a:solidFill>
                            <a:schemeClr val="bg1"/>
                          </a:solidFill>
                        </a:rPr>
                        <a:t>devi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 err="1" smtClean="0">
                          <a:solidFill>
                            <a:schemeClr val="bg1"/>
                          </a:solidFill>
                        </a:rPr>
                        <a:t>Vetri</a:t>
                      </a:r>
                      <a:r>
                        <a:rPr lang="en-IN" sz="1200" u="none" strike="noStrike" cap="none" baseline="0" dirty="0" smtClean="0">
                          <a:solidFill>
                            <a:schemeClr val="bg1"/>
                          </a:solidFill>
                        </a:rPr>
                        <a:t> Raja S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 smtClean="0">
                          <a:solidFill>
                            <a:schemeClr val="bg1"/>
                          </a:solidFill>
                        </a:rPr>
                        <a:t>S.Vetri</a:t>
                      </a:r>
                      <a:r>
                        <a:rPr lang="en-US" sz="1200" u="none" strike="noStrike" cap="none" dirty="0" smtClean="0">
                          <a:solidFill>
                            <a:schemeClr val="bg1"/>
                          </a:solidFill>
                        </a:rPr>
                        <a:t> raja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aws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with all environment setup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ports and host with the database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mongodb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atlas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to the frontend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</a:t>
            </a:r>
            <a:r>
              <a:rPr lang="en-US" sz="1100" dirty="0" smtClean="0">
                <a:latin typeface="EB Garamond"/>
                <a:ea typeface="EB Garamond"/>
                <a:cs typeface="EB Garamond"/>
                <a:sym typeface="EB Garamond"/>
              </a:rPr>
              <a:t>chatting with others.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1505984" y="-52647"/>
            <a:ext cx="83776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09B620-AEE9-8892-420A-F75BFB05BD6A}"/>
              </a:ext>
            </a:extLst>
          </p:cNvPr>
          <p:cNvSpPr txBox="1"/>
          <p:nvPr/>
        </p:nvSpPr>
        <p:spPr>
          <a:xfrm>
            <a:off x="740915" y="555721"/>
            <a:ext cx="766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 host an e-commerce website on AWS:</a:t>
            </a:r>
          </a:p>
          <a:p>
            <a:endParaRPr lang="en-US" sz="1000" dirty="0"/>
          </a:p>
          <a:p>
            <a:r>
              <a:rPr lang="en-US" sz="1000" dirty="0"/>
              <a:t>1. Sign up for AWS: Create an account on the AWS Console.</a:t>
            </a:r>
          </a:p>
          <a:p>
            <a:r>
              <a:rPr lang="en-US" sz="1000" dirty="0"/>
              <a:t>2. Choose a Domain: Register a domain name through AWS Route 53 or another registrar.</a:t>
            </a:r>
          </a:p>
          <a:p>
            <a:r>
              <a:rPr lang="en-US" sz="1000" dirty="0"/>
              <a:t>3. Set Up EC2 Instance: Launch an EC2 instance for hosting, configure security, and install a web server.</a:t>
            </a:r>
          </a:p>
          <a:p>
            <a:r>
              <a:rPr lang="en-US" sz="1000" dirty="0"/>
              <a:t>4. Install Database: Set up a database using services like Amazon RDS.</a:t>
            </a:r>
          </a:p>
          <a:p>
            <a:r>
              <a:rPr lang="en-US" sz="1000" dirty="0"/>
              <a:t>5. Configure DNS with Route 53: Create a hosted zone, and update DNS settings to point to your EC2 instance.</a:t>
            </a:r>
          </a:p>
          <a:p>
            <a:r>
              <a:rPr lang="en-US" sz="1000" dirty="0"/>
              <a:t>6. Set Up SSL Certificate (Optional): Enhance security with an SSL certificate from AWS Certificate Manager.</a:t>
            </a:r>
          </a:p>
          <a:p>
            <a:r>
              <a:rPr lang="en-US" sz="1000" dirty="0"/>
              <a:t>7. Scale with Load Balancers (Optional): Consider Elastic Load Balancing for distributing traffic.</a:t>
            </a:r>
          </a:p>
          <a:p>
            <a:r>
              <a:rPr lang="en-US" sz="1000" dirty="0"/>
              <a:t>8. Set Up CDN (Optional): Improve performance with Amazon CloudFront as a CDN.</a:t>
            </a:r>
          </a:p>
          <a:p>
            <a:r>
              <a:rPr lang="en-US" sz="1000" dirty="0"/>
              <a:t>9. Monitor and Scale: Use CloudWatch for monitoring and Auto Scaling for resource adjustments.</a:t>
            </a:r>
          </a:p>
          <a:p>
            <a:r>
              <a:rPr lang="en-US" sz="1000" dirty="0"/>
              <a:t>10. Backup and Disaster Recovery: Implement regular backups and plan for disaster recovery.</a:t>
            </a:r>
          </a:p>
          <a:p>
            <a:r>
              <a:rPr lang="en-US" sz="1000" dirty="0"/>
              <a:t>11. Secure Your Application: Follow security best practices, update software, and use IAM policies.</a:t>
            </a:r>
          </a:p>
          <a:p>
            <a:r>
              <a:rPr lang="en-US" sz="1000" dirty="0"/>
              <a:t>12. Compliance and Regulations: Ensure compliance with regulations and protect user data.</a:t>
            </a:r>
          </a:p>
          <a:p>
            <a:r>
              <a:rPr lang="en-US" sz="1000" dirty="0"/>
              <a:t>13. Testing: Conduct thorough testing, including load testing.</a:t>
            </a:r>
          </a:p>
          <a:p>
            <a:r>
              <a:rPr lang="en-US" sz="1000" dirty="0"/>
              <a:t>14. Ongoing Maintenance: Regularly update software, monitor performance, and make necessary adjustments.</a:t>
            </a:r>
          </a:p>
          <a:p>
            <a:endParaRPr lang="en-US" sz="1000" dirty="0"/>
          </a:p>
          <a:p>
            <a:r>
              <a:rPr lang="en-US" sz="1000" dirty="0"/>
              <a:t>Always refer to AWS documentation for detailed instructions, and consider consulting with AWS professionals for tailored guidance.</a:t>
            </a:r>
            <a:endParaRPr lang="en-IN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055514-A234-7837-2C74-54D5798CB8E2}"/>
              </a:ext>
            </a:extLst>
          </p:cNvPr>
          <p:cNvSpPr txBox="1"/>
          <p:nvPr/>
        </p:nvSpPr>
        <p:spPr>
          <a:xfrm flipH="1">
            <a:off x="740914" y="4033445"/>
            <a:ext cx="706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 host </a:t>
            </a:r>
            <a:r>
              <a:rPr lang="en-US" sz="1000" dirty="0" smtClean="0"/>
              <a:t>an chat  </a:t>
            </a:r>
            <a:r>
              <a:rPr lang="en-US" sz="1000" dirty="0"/>
              <a:t>website on AWS, sign up for an account, set up an EC2 instance with a web server and a database, configure DNS using Route 53, enhance security with an optional SSL certificate, and consider scaling with load balancers and using a CDN. Monitor, backup, and ensure security compliance, conducting thorough testing and ongoing maintenance. Always refer to AWS documentation for detailed guidance.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505414" y="1906172"/>
            <a:ext cx="3619872" cy="1177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GB" sz="900" i="0" u="sng" dirty="0" smtClean="0">
                <a:solidFill>
                  <a:schemeClr val="tx2"/>
                </a:solidFill>
                <a:hlinkClick r:id="rId3"/>
              </a:rPr>
              <a:t>https://</a:t>
            </a:r>
            <a:r>
              <a:rPr lang="en-GB" sz="900" i="0" u="sng" dirty="0" smtClean="0">
                <a:solidFill>
                  <a:schemeClr val="tx2"/>
                </a:solidFill>
                <a:hlinkClick r:id="rId3"/>
              </a:rPr>
              <a:t>github.com/Mathesh18/naan-mudhalvan</a:t>
            </a:r>
            <a:endParaRPr lang="en-GB" sz="900" i="0" u="sng" dirty="0" smtClean="0">
              <a:solidFill>
                <a:schemeClr val="tx2"/>
              </a:solidFill>
            </a:endParaRPr>
          </a:p>
          <a:p>
            <a:pPr marL="0" lvl="0" indent="0">
              <a:lnSpc>
                <a:spcPct val="150000"/>
              </a:lnSpc>
            </a:pPr>
            <a:r>
              <a:rPr lang="en-GB" sz="900" i="0" u="sng" dirty="0" smtClean="0">
                <a:solidFill>
                  <a:schemeClr val="tx2"/>
                </a:solidFill>
                <a:hlinkClick r:id="rId4"/>
              </a:rPr>
              <a:t>https</a:t>
            </a:r>
            <a:r>
              <a:rPr lang="en-GB" sz="900" i="0" u="sng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en-GB" sz="900" i="0" u="sng" dirty="0" smtClean="0">
                <a:solidFill>
                  <a:schemeClr val="tx2"/>
                </a:solidFill>
                <a:hlinkClick r:id="rId4"/>
              </a:rPr>
              <a:t>github.com/Rihanafathima/naan-mudhalvan</a:t>
            </a:r>
            <a:endParaRPr lang="en-GB" sz="900" i="0" u="sng" dirty="0" smtClean="0">
              <a:solidFill>
                <a:schemeClr val="tx2"/>
              </a:solidFill>
            </a:endParaRPr>
          </a:p>
          <a:p>
            <a:pPr marL="0" lvl="0" indent="0">
              <a:lnSpc>
                <a:spcPct val="150000"/>
              </a:lnSpc>
            </a:pPr>
            <a:r>
              <a:rPr lang="en-GB" sz="900" i="0" u="sng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GB" sz="900" i="0" u="sng" dirty="0" smtClean="0">
                <a:solidFill>
                  <a:schemeClr val="tx2"/>
                </a:solidFill>
                <a:hlinkClick r:id="rId5"/>
              </a:rPr>
              <a:t>://</a:t>
            </a:r>
            <a:r>
              <a:rPr lang="en-GB" sz="900" i="0" u="sng" dirty="0" smtClean="0">
                <a:solidFill>
                  <a:schemeClr val="tx2"/>
                </a:solidFill>
                <a:hlinkClick r:id="rId5"/>
              </a:rPr>
              <a:t>github.com/Vetri2811/naanmudhalvan</a:t>
            </a:r>
            <a:endParaRPr lang="en-GB" sz="900" i="0" u="sng" dirty="0" smtClean="0">
              <a:solidFill>
                <a:schemeClr val="tx2"/>
              </a:solidFill>
            </a:endParaRPr>
          </a:p>
          <a:p>
            <a:pPr marL="0" lvl="0" indent="0">
              <a:lnSpc>
                <a:spcPct val="150000"/>
              </a:lnSpc>
            </a:pPr>
            <a:r>
              <a:rPr lang="en-GB" sz="900" i="0" u="sng" dirty="0" smtClean="0">
                <a:solidFill>
                  <a:schemeClr val="tx2"/>
                </a:solidFill>
                <a:hlinkClick r:id="rId6"/>
              </a:rPr>
              <a:t>https</a:t>
            </a:r>
            <a:r>
              <a:rPr lang="en-GB" sz="900" i="0" u="sng" dirty="0" smtClean="0">
                <a:solidFill>
                  <a:schemeClr val="tx2"/>
                </a:solidFill>
                <a:hlinkClick r:id="rId6"/>
              </a:rPr>
              <a:t>://</a:t>
            </a:r>
            <a:r>
              <a:rPr lang="en-GB" sz="900" i="0" u="sng" dirty="0" smtClean="0">
                <a:solidFill>
                  <a:schemeClr val="tx2"/>
                </a:solidFill>
                <a:hlinkClick r:id="rId6"/>
              </a:rPr>
              <a:t>github.com/keerthikamahalingam18/naan-mudhalvan</a:t>
            </a:r>
            <a:endParaRPr lang="en-GB" sz="900" i="0" u="sng" dirty="0" smtClean="0">
              <a:solidFill>
                <a:schemeClr val="tx2"/>
              </a:solidFill>
            </a:endParaRPr>
          </a:p>
          <a:p>
            <a:pPr marL="0" lvl="0" indent="0">
              <a:lnSpc>
                <a:spcPct val="150000"/>
              </a:lnSpc>
            </a:pPr>
            <a:endParaRPr lang="en-GB" sz="1100" i="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625</Words>
  <Application>Microsoft Office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Public Sans</vt:lpstr>
      <vt:lpstr>EB Garamond</vt:lpstr>
      <vt:lpstr>EB Garamond Medium</vt:lpstr>
      <vt:lpstr>Segoe UI</vt:lpstr>
      <vt:lpstr>Noto Sans Symbols</vt:lpstr>
      <vt:lpstr>EB Garamond ExtraBold</vt:lpstr>
      <vt:lpstr>Calibri</vt:lpstr>
      <vt:lpstr>Simple Light</vt:lpstr>
      <vt:lpstr>Simple Light</vt:lpstr>
      <vt:lpstr>Slide 1</vt:lpstr>
      <vt:lpstr>CHAT WEBSITE: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star</cp:lastModifiedBy>
  <cp:revision>4</cp:revision>
  <dcterms:created xsi:type="dcterms:W3CDTF">2020-08-13T11:21:46Z</dcterms:created>
  <dcterms:modified xsi:type="dcterms:W3CDTF">2023-11-16T02:00:18Z</dcterms:modified>
</cp:coreProperties>
</file>