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92" r:id="rId3"/>
    <p:sldId id="1305" r:id="rId5"/>
    <p:sldId id="352" r:id="rId6"/>
    <p:sldId id="1300" r:id="rId7"/>
    <p:sldId id="1284" r:id="rId8"/>
    <p:sldId id="1285" r:id="rId9"/>
    <p:sldId id="1303" r:id="rId10"/>
    <p:sldId id="1304" r:id="rId11"/>
    <p:sldId id="1286" r:id="rId12"/>
    <p:sldId id="1287" r:id="rId13"/>
    <p:sldId id="1292" r:id="rId14"/>
    <p:sldId id="1293" r:id="rId15"/>
    <p:sldId id="1294" r:id="rId16"/>
    <p:sldId id="1295" r:id="rId17"/>
    <p:sldId id="1306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3"/>
        <p:sld r:id="rId6"/>
        <p:sld r:id="rId7"/>
        <p:sld r:id="rId8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64"/>
    <a:srgbClr val="213264"/>
    <a:srgbClr val="841910"/>
    <a:srgbClr val="DFDDFB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74" y="7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customXml" Target="../customXml/item3.xml"/><Relationship Id="rId27" Type="http://schemas.openxmlformats.org/officeDocument/2006/relationships/customXml" Target="../customXml/item2.xml"/><Relationship Id="rId26" Type="http://schemas.openxmlformats.org/officeDocument/2006/relationships/customXml" Target="../customXml/item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type="teardrop" r:blip="" rot="45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type="teardrop" r:blip="" rot="225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GB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Title and body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/>
          <p:cNvPicPr preferRelativeResize="0"/>
          <p:nvPr userDrawn="1"/>
        </p:nvPicPr>
        <p:blipFill rotWithShape="1">
          <a:blip r:embed="rId12"/>
          <a:srcRect/>
          <a:stretch>
            <a:fillRect/>
          </a:stretch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  <a:endParaRPr lang="en-US" sz="1800" b="0">
              <a:solidFill>
                <a:schemeClr val="bg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5000"/>
          </a:blip>
          <a:srcRect t="5928" r="746" b="10206"/>
          <a:stretch>
            <a:fillRect/>
          </a:stretch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/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  <a:endParaRPr lang="en-US" sz="2000" b="1" dirty="0">
              <a:solidFill>
                <a:srgbClr val="161D2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  <a:endParaRPr lang="en-US" sz="2000" dirty="0">
              <a:solidFill>
                <a:srgbClr val="161D23"/>
              </a:solidFill>
            </a:endParaRPr>
          </a:p>
        </p:txBody>
      </p:sp>
      <p:sp>
        <p:nvSpPr>
          <p:cNvPr id="13" name="Google Shape;70;p13"/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Team Members</a:t>
            </a:r>
            <a:endParaRPr lang="en-US" sz="1200" b="0" i="0" u="none" strike="noStrike" cap="none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5095" y="3956068"/>
            <a:ext cx="2095554" cy="455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Student Name :keerthika.s</a:t>
            </a:r>
            <a:endParaRPr lang="en-US" sz="1100" b="0" i="0" u="none" strike="noStrike" cap="none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Student ID :912421104302</a:t>
            </a:r>
            <a:endParaRPr lang="en-US" sz="1100" b="0" i="0" u="none" strike="noStrike" cap="none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/>
          <p:cNvSpPr txBox="1"/>
          <p:nvPr/>
        </p:nvSpPr>
        <p:spPr>
          <a:xfrm>
            <a:off x="4330065" y="3627120"/>
            <a:ext cx="35229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shanmuganathan engineering college</a:t>
            </a:r>
            <a:endParaRPr lang="en-US" sz="1200" b="0" i="0" u="none" strike="noStrike" cap="none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93356" y="3956068"/>
            <a:ext cx="2095554" cy="260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SEC</a:t>
            </a:r>
            <a:endParaRPr lang="en-US" sz="1100" b="0" i="0" u="none" strike="noStrike" cap="none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" y="1114425"/>
            <a:ext cx="8328025" cy="37553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Register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1064895"/>
            <a:ext cx="7458075" cy="4193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Login 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267460"/>
            <a:ext cx="9144635" cy="36277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voting-page</a:t>
            </a:r>
            <a:endParaRPr lang="en-US" b="1" dirty="0"/>
          </a:p>
        </p:txBody>
      </p:sp>
      <p:pic>
        <p:nvPicPr>
          <p:cNvPr id="3" name="Picture 2" descr="Screenshot (1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144905"/>
            <a:ext cx="9145270" cy="3997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result-page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267460"/>
            <a:ext cx="9144635" cy="41922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5888" y="730775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                                Question-page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38860"/>
            <a:ext cx="9144000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Result-page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01420"/>
            <a:ext cx="8811260" cy="42538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3999" y="1077691"/>
            <a:ext cx="770231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User Authentication:</a:t>
            </a:r>
            <a:endParaRPr lang="en-US" b="1" dirty="0"/>
          </a:p>
          <a:p>
            <a:r>
              <a:rPr lang="en-US" dirty="0"/>
              <a:t>Implement user authentication to allow only registered users to vote.</a:t>
            </a:r>
            <a:endParaRPr lang="en-US" dirty="0"/>
          </a:p>
          <a:p>
            <a:r>
              <a:rPr lang="en-US" dirty="0"/>
              <a:t>Associate each vote with a user to prevent duplicate voting.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Multiple Choice Options:</a:t>
            </a:r>
            <a:endParaRPr lang="en-US" dirty="0"/>
          </a:p>
          <a:p>
            <a:r>
              <a:rPr lang="en-US" dirty="0"/>
              <a:t>Allow users to select multiple choices for a single poll.</a:t>
            </a:r>
            <a:endParaRPr lang="en-US" dirty="0"/>
          </a:p>
          <a:p>
            <a:r>
              <a:rPr lang="en-US" dirty="0"/>
              <a:t>Implement validation to ensure users do not exceed the allowed number of choices.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Real-Time Updates:</a:t>
            </a:r>
            <a:endParaRPr lang="en-US" b="1" dirty="0"/>
          </a:p>
          <a:p>
            <a:r>
              <a:rPr lang="en-US" dirty="0"/>
              <a:t>Use </a:t>
            </a:r>
            <a:r>
              <a:rPr lang="en-US" dirty="0" err="1"/>
              <a:t>WebSockets</a:t>
            </a:r>
            <a:r>
              <a:rPr lang="en-US" dirty="0"/>
              <a:t> or server-sent events to provide real-time updates of poll results without requiring page refreshes.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Improved UI/UX:</a:t>
            </a:r>
            <a:endParaRPr lang="en-US" b="1" dirty="0"/>
          </a:p>
          <a:p>
            <a:r>
              <a:rPr lang="en-US" dirty="0"/>
              <a:t>Enhance the user interface with modern design principles and responsive layouts.</a:t>
            </a:r>
            <a:endParaRPr lang="en-US" dirty="0"/>
          </a:p>
          <a:p>
            <a:r>
              <a:rPr lang="en-US" dirty="0"/>
              <a:t>Implement client-side validation for a smoother user experience. polls.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404" y="1125200"/>
            <a:ext cx="659408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conclusion, the Django polling application offers a comprehensive solution for conducting polls with various advanced features to enhance user experience and functionality. By leveraging Django's powerful framework, along with modern frontend technologies and third-party services, we've created a robust platform for managing polls and engaging users.</a:t>
            </a:r>
            <a:endParaRPr lang="en-US" dirty="0"/>
          </a:p>
          <a:p>
            <a:endParaRPr lang="en-US" dirty="0"/>
          </a:p>
          <a:p>
            <a:r>
              <a:rPr lang="en-US" dirty="0"/>
              <a:t>With user authentication in place, only registered users can vote, and each vote is associated with a specific user, preventing duplicate voting. The application allows users to select multiple choices for a single poll, with validation ensuring they do not exceed the allowed number of choices. Real-time updates are facilitated through </a:t>
            </a:r>
            <a:r>
              <a:rPr lang="en-US" dirty="0" err="1"/>
              <a:t>WebSockets</a:t>
            </a:r>
            <a:r>
              <a:rPr lang="en-US" dirty="0"/>
              <a:t> or server-sent events, providing users with instant feedback on poll results without requiring page refreshes.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  <a:endParaRPr lang="en-US" sz="3000" b="1" spc="-5">
              <a:solidFill>
                <a:srgbClr val="2233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 panose="020B0604020202020204"/>
                <a:cs typeface="Arial" panose="020B0604020202020204"/>
              </a:rPr>
              <a:t>CAPSTONE PROJECT SHOWCASE</a:t>
            </a:r>
            <a:endParaRPr lang="en-US" sz="2000" b="1">
              <a:solidFill>
                <a:srgbClr val="213164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/>
          <p:cNvSpPr txBox="1"/>
          <p:nvPr/>
        </p:nvSpPr>
        <p:spPr>
          <a:xfrm>
            <a:off x="2131377" y="3072946"/>
            <a:ext cx="4881245" cy="511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5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Voting Application using Django Framework-keerthika-(4302,SEC)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/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5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5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652" y="711866"/>
            <a:ext cx="5682470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IN" sz="1800" b="1" dirty="0">
                <a:solidFill>
                  <a:srgbClr val="213163"/>
                </a:solidFill>
              </a:rPr>
              <a:t>Abstract : </a:t>
            </a:r>
            <a:r>
              <a:rPr lang="en-IN" sz="1800" b="1" i="0" dirty="0">
                <a:solidFill>
                  <a:srgbClr val="213164"/>
                </a:solidFill>
                <a:effectLst/>
                <a:highlight>
                  <a:srgbClr val="FFFFFF"/>
                </a:highlight>
                <a:latin typeface="+mn-lt"/>
              </a:rPr>
              <a:t>Django Online Voting System</a:t>
            </a:r>
            <a:br>
              <a:rPr lang="en-IN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IN" sz="1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1904" y="1405057"/>
            <a:ext cx="69806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 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Casting a ballot is a fundamental concept in our democratic structure. We consider voting to be one of the most essential rights in our society. The proposed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e-voting system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facilitates users in making their choices without physically visiting polling stations. This system leverages the power of the internet to enable eligible voters to cast their votes remotely.</a:t>
            </a:r>
            <a:endParaRPr lang="en-IN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 dirty="0">
                <a:solidFill>
                  <a:srgbClr val="213163"/>
                </a:solidFill>
              </a:rPr>
              <a:t>Problem Statement</a:t>
            </a:r>
            <a:endParaRPr lang="en-IN" sz="1800" dirty="0"/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948" y="1338145"/>
            <a:ext cx="77596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 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The primary objective of the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Python Django online voting system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is</a:t>
            </a:r>
            <a:endParaRPr lang="en-US" sz="16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to provide a convenient and efficient method for eligible voters to cast their votes using the internet.</a:t>
            </a:r>
            <a:endParaRPr lang="en-US" sz="16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Voters can access the voting process through a secure website or a dedicated voting application.</a:t>
            </a:r>
            <a:endParaRPr lang="en-IN" sz="16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            Aim to build a web application that facilitate voting on various questions . User can select their preferred choice for each question and t6he system will calculate and display the total votes</a:t>
            </a:r>
            <a:endParaRPr lang="en-US" sz="16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652" y="734169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 dirty="0">
                <a:solidFill>
                  <a:srgbClr val="213163"/>
                </a:solidFill>
              </a:rPr>
              <a:t>Project Overview</a:t>
            </a:r>
            <a:endParaRPr lang="en-IN" sz="1800" dirty="0"/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820" y="1276570"/>
            <a:ext cx="77257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Application name : Voting Application</a:t>
            </a:r>
            <a:endParaRPr lang="en-IN" sz="1600" dirty="0"/>
          </a:p>
          <a:p>
            <a:r>
              <a:rPr lang="en-IN" sz="1600" dirty="0"/>
              <a:t>Category              :Web application</a:t>
            </a:r>
            <a:endParaRPr lang="en-IN" sz="1600" dirty="0"/>
          </a:p>
          <a:p>
            <a:r>
              <a:rPr lang="en-IN" sz="1600" dirty="0"/>
              <a:t>Features               :</a:t>
            </a:r>
            <a:endParaRPr lang="en-IN" sz="1600" dirty="0"/>
          </a:p>
          <a:p>
            <a:r>
              <a:rPr lang="en-IN" sz="1600" dirty="0"/>
              <a:t>                              1)conduct polls with questions and multiple choices</a:t>
            </a:r>
            <a:endParaRPr lang="en-IN" sz="1600" dirty="0"/>
          </a:p>
          <a:p>
            <a:r>
              <a:rPr lang="en-IN" sz="1600" dirty="0"/>
              <a:t>                              2)Allow user to vote for their preferred choice</a:t>
            </a:r>
            <a:endParaRPr lang="en-IN" sz="1600" dirty="0"/>
          </a:p>
          <a:p>
            <a:r>
              <a:rPr lang="en-IN" sz="1600" dirty="0"/>
              <a:t>                              3)Display the votes for each questions</a:t>
            </a:r>
            <a:endParaRPr lang="en-IN" sz="1600" dirty="0"/>
          </a:p>
          <a:p>
            <a:r>
              <a:rPr lang="en-IN" sz="1600" dirty="0"/>
              <a:t>                              4)admin panel for adding and managing questions</a:t>
            </a:r>
            <a:endParaRPr lang="en-IN" sz="1600" dirty="0"/>
          </a:p>
          <a:p>
            <a:r>
              <a:rPr lang="en-IN" sz="1600" dirty="0"/>
              <a:t>Technologies Used:</a:t>
            </a:r>
            <a:endParaRPr lang="en-IN" sz="1600" dirty="0"/>
          </a:p>
          <a:p>
            <a:r>
              <a:rPr lang="en-IN" sz="1600" dirty="0"/>
              <a:t>                              Django Framework to create a backend and handle database </a:t>
            </a:r>
            <a:endParaRPr lang="en-IN" sz="1600" dirty="0"/>
          </a:p>
          <a:p>
            <a:r>
              <a:rPr lang="en-IN" sz="1600" dirty="0"/>
              <a:t>                              SQLite Database Django come with </a:t>
            </a:r>
            <a:r>
              <a:rPr lang="en-IN" sz="1600" dirty="0" err="1"/>
              <a:t>sqlite</a:t>
            </a:r>
            <a:r>
              <a:rPr lang="en-IN" sz="1600" dirty="0"/>
              <a:t> by default</a:t>
            </a:r>
            <a:endParaRPr lang="en-IN" sz="1600" dirty="0"/>
          </a:p>
          <a:p>
            <a:endParaRPr lang="en-IN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244" y="1102220"/>
            <a:ext cx="748618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Project Setup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  <a:endParaRPr lang="en-US" altLang="en-US" sz="1600" dirty="0">
              <a:solidFill>
                <a:schemeClr val="tx1"/>
              </a:solidFill>
              <a:latin typeface="Söhne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Start a new Django project: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django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-admin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startproject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voting_app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.</a:t>
            </a:r>
            <a:endParaRPr lang="en-US" altLang="en-US" sz="1600" dirty="0">
              <a:solidFill>
                <a:schemeClr val="tx1"/>
              </a:solidFill>
              <a:latin typeface="Söhne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Create a new Django app for the voting functionality: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python manage.py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startapp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 vote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.</a:t>
            </a:r>
            <a:endParaRPr lang="en-US" altLang="en-US" sz="1600" dirty="0">
              <a:solidFill>
                <a:schemeClr val="tx1"/>
              </a:solidFill>
              <a:latin typeface="Söhn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Models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  <a:endParaRPr lang="en-US" altLang="en-US" sz="1600" dirty="0">
              <a:solidFill>
                <a:schemeClr val="tx1"/>
              </a:solidFill>
              <a:latin typeface="Söhne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Define models for your voting system. For example, you might have a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Poll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 model to represent each poll and a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Choice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 model to represent the choices for each poll.</a:t>
            </a:r>
            <a:endParaRPr lang="en-US" altLang="en-US" sz="1600" dirty="0">
              <a:solidFill>
                <a:schemeClr val="tx1"/>
              </a:solidFill>
              <a:latin typeface="Söhne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795" y="543373"/>
            <a:ext cx="5148583" cy="18189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95" y="2528414"/>
            <a:ext cx="4986233" cy="19813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569" y="88466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Models.py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8569" y="290677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Admin.py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3454" y="859161"/>
            <a:ext cx="4925122" cy="34251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1278673"/>
            <a:ext cx="2784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view to handle displaying polls and submitting </a:t>
            </a:r>
            <a:endParaRPr lang="en-IN" dirty="0"/>
          </a:p>
          <a:p>
            <a:r>
              <a:rPr lang="en-IN" dirty="0"/>
              <a:t>votes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83129" y="94894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002060"/>
                </a:solidFill>
              </a:rPr>
              <a:t>Views.py</a:t>
            </a:r>
            <a:endParaRPr lang="en-IN" sz="1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/>
          <p:cNvSpPr txBox="1"/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/>
          <p:cNvSpPr txBox="1"/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  <a:endParaRPr lang="en-I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a c t i v i t y   x m l n s = " 9 1 6 2 b d 5 b - 4 e d 9 - 4 d a 3 - b 3 7 6 - 0 5 2 0 4 5 8 0 b a 3 f "   x s i : n i l = " t r u e " / > < / d o c u m e n t M a n a g e m e n t > < / p : p r o p e r t i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0 F 1 8 7 2 1 8 8 A B C F C 4 8 B E C A 6 C 8 7 E 8 A C 3 2 8 5 "   m a : c o n t e n t T y p e V e r s i o n = " 1 5 "   m a : c o n t e n t T y p e D e s c r i p t i o n = " C r e a t e   a   n e w   d o c u m e n t . "   m a : c o n t e n t T y p e S c o p e = " "   m a : v e r s i o n I D = " 7 6 7 0 6 1 8 c 0 3 e 5 4 f b a e 4 a 1 7 e c b 2 d 0 e d 1 0 f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3 d 6 3 d e 1 c 5 a 2 1 7 0 4 4 e 3 1 e 0 c 8 b 2 6 0 d 3 d 7 1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3 = " 9 1 6 2 b d 5 b - 4 e d 9 - 4 d a 3 - b 3 7 6 - 0 5 2 0 4 5 8 0 b a 3 f "   x m l n s : n s 4 = " c 0 f a 2 6 1 7 - 9 6 b d - 4 2 5 d - 8 5 7 8 - e 9 3 5 6 3 f e 3 7 c 5 " >  
 < x s d : i m p o r t   n a m e s p a c e = " 9 1 6 2 b d 5 b - 4 e d 9 - 4 d a 3 - b 3 7 6 - 0 5 2 0 4 5 8 0 b a 3 f " / >  
 < x s d : i m p o r t   n a m e s p a c e = " c 0 f a 2 6 1 7 - 9 6 b d - 4 2 5 d - 8 5 7 8 - e 9 3 5 6 3 f e 3 7 c 5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3 : M e d i a S e r v i c e M e t a d a t a "   m i n O c c u r s = " 0 " / >  
 < x s d : e l e m e n t   r e f = " n s 3 : M e d i a S e r v i c e F a s t M e t a d a t a "   m i n O c c u r s = " 0 " / >  
 < x s d : e l e m e n t   r e f = " n s 4 : S h a r e d W i t h U s e r s "   m i n O c c u r s = " 0 " / >  
 < x s d : e l e m e n t   r e f = " n s 4 : S h a r e d W i t h D e t a i l s "   m i n O c c u r s = " 0 " / >  
 < x s d : e l e m e n t   r e f = " n s 4 : S h a r i n g H i n t H a s h "   m i n O c c u r s = " 0 " / >  
 < x s d : e l e m e n t   r e f = " n s 3 : M e d i a S e r v i c e A u t o T a g s "   m i n O c c u r s = " 0 " / >  
 < x s d : e l e m e n t   r e f = " n s 3 : M e d i a S e r v i c e O C R "   m i n O c c u r s = " 0 " / >  
 < x s d : e l e m e n t   r e f = " n s 3 : M e d i a S e r v i c e G e n e r a t i o n T i m e "   m i n O c c u r s = " 0 " / >  
 < x s d : e l e m e n t   r e f = " n s 3 : M e d i a S e r v i c e E v e n t H a s h C o d e "   m i n O c c u r s = " 0 " / >  
 < x s d : e l e m e n t   r e f = " n s 3 : M e d i a S e r v i c e A u t o K e y P o i n t s "   m i n O c c u r s = " 0 " / >  
 < x s d : e l e m e n t   r e f = " n s 3 : M e d i a S e r v i c e K e y P o i n t s "   m i n O c c u r s = " 0 " / >  
 < x s d : e l e m e n t   r e f = " n s 3 : M e d i a S e r v i c e D a t e T a k e n "   m i n O c c u r s = " 0 " / >  
 < x s d : e l e m e n t   r e f = " n s 3 : M e d i a L e n g t h I n S e c o n d s "   m i n O c c u r s = " 0 " / >  
 < x s d : e l e m e n t   r e f = " n s 3 : M e d i a S e r v i c e L o c a t i o n "   m i n O c c u r s = " 0 " / >  
 < x s d : e l e m e n t   r e f = " n s 3 : _ a c t i v i t y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9 1 6 2 b d 5 b - 4 e d 9 - 4 d a 3 - b 3 7 6 - 0 5 2 0 4 5 8 0 b a 3 f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3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4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1 5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6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7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8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9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0 "   n i l l a b l e = " t r u e "   m a : d i s p l a y N a m e = " L e n g t h   ( s e c o n d s )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M e d i a S e r v i c e L o c a t i o n "   m a : i n d e x = " 2 1 "   n i l l a b l e = " t r u e "   m a : d i s p l a y N a m e = " L o c a t i o n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_ a c t i v i t y "   m a : i n d e x = " 2 2 "   n i l l a b l e = " t r u e "   m a : d i s p l a y N a m e = " _ a c t i v i t y "   m a : h i d d e n = " t r u e "   m a : i n t e r n a l N a m e = " _ a c t i v i t y " >  
 < x s d : s i m p l e T y p e >  
 < x s d : r e s t r i c t i o n   b a s e = " d m s : N o t e " / >  
 < / x s d : s i m p l e T y p e >  
 < / x s d : e l e m e n t >  
 < / x s d : s c h e m a >  
 < x s d : s c h e m a   t a r g e t N a m e s p a c e = " c 0 f a 2 6 1 7 - 9 6 b d - 4 2 5 d - 8 5 7 8 - e 9 3 5 6 3 f e 3 7 c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S h a r i n g H i n t H a s h "   m a : i n d e x = " 1 2 "   n i l l a b l e = " t r u e "   m a : d i s p l a y N a m e = " S h a r i n g   H i n t   H a s h "   m a : h i d d e n = " t r u e "   m a : i n t e r n a l N a m e = " S h a r i n g H i n t H a s h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3706AB80-2608-47D7-8AC8-FA6BC8A9B27C}">
  <ds:schemaRefs/>
</ds:datastoreItem>
</file>

<file path=customXml/itemProps2.xml><?xml version="1.0" encoding="utf-8"?>
<ds:datastoreItem xmlns:ds="http://schemas.openxmlformats.org/officeDocument/2006/customXml" ds:itemID="{A6559A34-456E-49A1-8157-9E3D18BFAD36}">
  <ds:schemaRefs/>
</ds:datastoreItem>
</file>

<file path=customXml/itemProps3.xml><?xml version="1.0" encoding="utf-8"?>
<ds:datastoreItem xmlns:ds="http://schemas.openxmlformats.org/officeDocument/2006/customXml" ds:itemID="{7D9E5D5E-A365-4A49-8140-C8CC82A6160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4052</Words>
  <Application>WPS Presentation</Application>
  <PresentationFormat>On-screen Show (16:9)</PresentationFormat>
  <Paragraphs>137</Paragraphs>
  <Slides>19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  <vt:variant>
        <vt:lpstr>自定义放映</vt:lpstr>
      </vt:variant>
      <vt:variant>
        <vt:i4>1</vt:i4>
      </vt:variant>
    </vt:vector>
  </HeadingPairs>
  <TitlesOfParts>
    <vt:vector size="36" baseType="lpstr">
      <vt:lpstr>Arial</vt:lpstr>
      <vt:lpstr>SimSun</vt:lpstr>
      <vt:lpstr>Wingdings</vt:lpstr>
      <vt:lpstr>Arial</vt:lpstr>
      <vt:lpstr>Calibri</vt:lpstr>
      <vt:lpstr>Arial MT</vt:lpstr>
      <vt:lpstr>Times New Roman</vt:lpstr>
      <vt:lpstr>Poppins</vt:lpstr>
      <vt:lpstr>Segoe Print</vt:lpstr>
      <vt:lpstr>-apple-system</vt:lpstr>
      <vt:lpstr>Times New Roman</vt:lpstr>
      <vt:lpstr>Söhne</vt:lpstr>
      <vt:lpstr>Söhne Mono</vt:lpstr>
      <vt:lpstr>Microsoft YaHei</vt:lpstr>
      <vt:lpstr>Arial Unicode MS</vt:lpstr>
      <vt:lpstr>Simple Light</vt:lpstr>
      <vt:lpstr>PowerPoint 演示文稿</vt:lpstr>
      <vt:lpstr>PowerPoint 演示文稿</vt:lpstr>
      <vt:lpstr>Abstract : Django Online Voting System </vt:lpstr>
      <vt:lpstr>Problem Statement</vt:lpstr>
      <vt:lpstr>Project Overview</vt:lpstr>
      <vt:lpstr>Proposed Solution</vt:lpstr>
      <vt:lpstr>PowerPoint 演示文稿</vt:lpstr>
      <vt:lpstr>PowerPoint 演示文稿</vt:lpstr>
      <vt:lpstr>Technology Used</vt:lpstr>
      <vt:lpstr>Modelling &amp; Results</vt:lpstr>
      <vt:lpstr>Register page</vt:lpstr>
      <vt:lpstr>Login page</vt:lpstr>
      <vt:lpstr>Home-page</vt:lpstr>
      <vt:lpstr>Question-page</vt:lpstr>
      <vt:lpstr>PowerPoint 演示文稿</vt:lpstr>
      <vt:lpstr>Result-page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keerthika.s</cp:lastModifiedBy>
  <cp:revision>7</cp:revision>
  <dcterms:created xsi:type="dcterms:W3CDTF">2024-04-12T06:12:28Z</dcterms:created>
  <dcterms:modified xsi:type="dcterms:W3CDTF">2024-04-12T06:29:14Z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7C54CB11D3B541719034CF79C655FAA0_13</vt:lpwstr>
  </property>
  <property fmtid="{D5CDD505-2E9C-101B-9397-08002B2CF9AE}" pid="4" name="KSOProductBuildVer">
    <vt:lpwstr>1033-12.2.0.16731</vt:lpwstr>
  </property>
</Properties>
</file>