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92" r:id="rId8"/>
    <p:sldId id="294" r:id="rId9"/>
    <p:sldId id="295" r:id="rId10"/>
    <p:sldId id="298" r:id="rId11"/>
    <p:sldId id="296" r:id="rId12"/>
    <p:sldId id="297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F2C8F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73" d="100"/>
          <a:sy n="73" d="100"/>
        </p:scale>
        <p:origin x="-582" y="-102"/>
      </p:cViewPr>
      <p:guideLst>
        <p:guide orient="horz" pos="2616"/>
        <p:guide orient="horz" pos="3264"/>
        <p:guide orient="horz" pos="2136"/>
        <p:guide orient="horz" pos="4008"/>
        <p:guide orient="horz" pos="1152"/>
        <p:guide orient="horz" pos="2352"/>
        <p:guide orient="horz" pos="1512"/>
        <p:guide orient="horz" pos="2448"/>
        <p:guide/>
        <p:guide pos="456"/>
        <p:guide pos="6912"/>
        <p:guide pos="7680"/>
        <p:guide pos="6696"/>
        <p:guide pos="1008"/>
        <p:guide pos="1584"/>
        <p:guide pos="2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="" xmlns:a16="http://schemas.microsoft.com/office/drawing/2014/main" id="{BA5D5A72-CB6F-F8DE-E2C9-90459C8C3D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66FD7FF-2869-7902-36B2-2B229AB9A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B1457C88-4472-81CF-02AF-4421E0A308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5C32B254-F115-AAF3-09C2-B631F5CDC4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=""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950ED98-B5D1-206C-403F-FA954F9D2C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=""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2485599-A799-0E8C-D368-451B9DE022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=""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=""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E8643CE-01D9-3E5E-15F6-20689F775F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=""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944D3449-0EF5-D439-CC36-5C761D35D4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=""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=""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AF82DDD-EDEC-7D87-F43A-113C5E4A4F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=""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476F2D13-53B7-CE37-EA90-449A726B8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=""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=""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C0053FE-E44A-CA97-F782-67FC633E72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=""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0288DB6F-1A86-5713-2420-7554D75CB8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=""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=""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47E492E-967F-54B7-55B1-08A5E1C361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=""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2DECB02-D9CE-E57A-0604-BFF41EC38A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68E760EA-7D83-1DF2-A8EE-4F218084E7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FF3F3353-78A1-F584-81A6-9513382DF1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="" xmlns:a16="http://schemas.microsoft.com/office/drawing/2014/main" id="{790E862E-398F-571C-EC2C-3D17164DE0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=""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E6BE61D7-B0A3-902B-4F58-727982880E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35B4623-C6B7-83B6-05A1-17D69EA8DA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C16B48C-2241-2A09-2A32-FB55BCFD6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3DC7B0C-730B-4FE8-3BFD-D787B19506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7B2BF2-C193-18BC-3798-C9611C4182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8E087E-B71E-C8CE-2C40-B3EACA40D2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=""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=""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=""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=""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=""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="" xmlns:a16="http://schemas.microsoft.com/office/drawing/2014/main" id="{CD2D664E-6702-6607-A37E-2E99614491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="" xmlns:a16="http://schemas.microsoft.com/office/drawing/2014/main" id="{951C5737-DF7E-D671-AC74-9E488335BC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F232A1E1-DD38-15EA-6CA1-A84950EC43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="" xmlns:a16="http://schemas.microsoft.com/office/drawing/2014/main" id="{B9036D42-A06F-E6EE-BB91-8BAF045198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="" xmlns:a16="http://schemas.microsoft.com/office/drawing/2014/main" id="{86E0540C-3355-A50D-AC61-047B54B70C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=""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=""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=""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=""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=""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=""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=""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=""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="" xmlns:a16="http://schemas.microsoft.com/office/drawing/2014/main" id="{ABC388A2-FFC7-1A87-02FB-C97B50161F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="" xmlns:a16="http://schemas.microsoft.com/office/drawing/2014/main" id="{D64C4994-B525-F4C0-B74F-D5E8296DFC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="" xmlns:a16="http://schemas.microsoft.com/office/drawing/2014/main" id="{9019DA73-2516-F3D2-ECDB-620C90483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="" xmlns:a16="http://schemas.microsoft.com/office/drawing/2014/main" id="{FEA70E9F-C506-413C-11EF-5915A22966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="" xmlns:a16="http://schemas.microsoft.com/office/drawing/2014/main" id="{A8B7F1F1-806C-8D65-7340-220A0C465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="" xmlns:a16="http://schemas.microsoft.com/office/drawing/2014/main" id="{F19C81EC-0322-58A2-C455-6E2C84D1E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EF1F750-031C-BDB7-BD7B-9CBE17406F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FEB515B5-2D9F-58E1-6E3C-CCBF105D89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="" xmlns:a16="http://schemas.microsoft.com/office/drawing/2014/main" id="{5CCFEDF9-5B69-87BA-8A33-35033DA401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="" xmlns:a16="http://schemas.microsoft.com/office/drawing/2014/main" id="{8D5D10FF-3DE5-39CA-FA9A-29A09DC47B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="" xmlns:a16="http://schemas.microsoft.com/office/drawing/2014/main" id="{BFA89E6A-8342-AE30-45E0-BC1DFE327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08309FA-889A-E2F2-1EDA-F872245F5F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="" xmlns:a16="http://schemas.microsoft.com/office/drawing/2014/main" id="{D9D7EB49-4BC9-040F-C4CC-5771C5FB31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="" xmlns:a16="http://schemas.microsoft.com/office/drawing/2014/main" id="{3CE04498-C285-EFB8-340C-1A06407815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=""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=""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2C6B5F91-ABF5-D0B6-E43F-40CEDC3A6D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2D64F1-27B6-A1E5-4F44-A6029FAB30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A626DE4B-D4E5-B36A-89FA-7C0E87AFC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5243571-BE64-3777-F992-88FC43A605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DFAE2CB-0EAD-E788-FCB7-FB12F69391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5923D9E-9381-3D11-B31A-1BF5C97F35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=""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0F297964-0B81-31DC-6D6D-1414832238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="" xmlns:a16="http://schemas.microsoft.com/office/drawing/2014/main" id="{EFFAEAD9-58A9-096B-C6D0-58F7AD08EB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CAA6B609-D718-DB49-892F-7E49376CC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C35EFB42-020B-1DF4-3D42-26092CE45F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AB4DD322-D1E0-74CB-BBFF-057426E58E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C11D3FCE-EC92-8558-A3E5-04DB12477A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17CBC9E-B934-828F-2AE5-211CEF5B1D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3D352B04-96E6-839B-9D92-EE98385C4D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723D98FB-5EB7-A8DF-8470-B23A80D669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4550F3CE-BAE9-3916-42CA-F4D906FA51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="" xmlns:a16="http://schemas.microsoft.com/office/drawing/2014/main" id="{D83F65A0-0C52-48AD-DC5D-B5D3BF3CC1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F8FA7F58-C470-6376-9DB1-DE7034C491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B27C9E57-563E-7980-7B3C-45FAD9C386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2459EA3C-8B88-5F1F-531E-7DA7DE5571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B0C0F070-237F-C60F-3458-4D4D9BA0A2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="" xmlns:a16="http://schemas.microsoft.com/office/drawing/2014/main" id="{2A3EC91E-4089-D366-06D3-3E66F93DFA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="" xmlns:a16="http://schemas.microsoft.com/office/drawing/2014/main" id="{70F595E1-C910-3710-90E9-AF5FFCE058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="" xmlns:a16="http://schemas.microsoft.com/office/drawing/2014/main" id="{AA39EF58-54F1-4AC9-1D83-2E7DEEAAEA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="" xmlns:a16="http://schemas.microsoft.com/office/drawing/2014/main" id="{0C320934-59CC-4123-C7C1-FEEE89F30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="" xmlns:a16="http://schemas.microsoft.com/office/drawing/2014/main" id="{EC46DC71-C12A-96C8-3FE2-AA95AB58B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=""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=""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=""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C43996-DAC9-130F-CB05-4A8A90381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=""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=""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=""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=""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=""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=""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=""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=""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=""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=""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=""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=""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=""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=""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=""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=""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=""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=""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=""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=""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=""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=""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=""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=""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=""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=""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=""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=""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=""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=""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Innovation</a:t>
            </a:r>
            <a:br>
              <a:rPr lang="en-US" dirty="0"/>
            </a:br>
            <a:r>
              <a:rPr lang="en-US" dirty="0"/>
              <a:t>(phase 2-project)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 err="1" smtClean="0"/>
              <a:t>Keerthika.S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</p:spPr>
        <p:txBody>
          <a:bodyPr>
            <a:normAutofit/>
          </a:bodyPr>
          <a:lstStyle/>
          <a:p>
            <a:r>
              <a:rPr lang="en-US" dirty="0" err="1" smtClean="0"/>
              <a:t>Keerthika.S</a:t>
            </a:r>
            <a:endParaRPr lang="en-US" dirty="0" smtClean="0"/>
          </a:p>
          <a:p>
            <a:r>
              <a:rPr lang="en-US" dirty="0" smtClean="0"/>
              <a:t>Keerthika.s00123@gamil.com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258059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572254"/>
            <a:ext cx="7353701" cy="4239768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Product Reviews</a:t>
            </a:r>
            <a:endParaRPr lang="en-US" i="1" dirty="0">
              <a:solidFill>
                <a:srgbClr val="1F2C8F"/>
              </a:solidFill>
            </a:endParaRPr>
          </a:p>
          <a:p>
            <a:r>
              <a:rPr lang="en-IN" i="1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endParaRPr lang="en-US" i="1" dirty="0">
              <a:solidFill>
                <a:srgbClr val="1F2C8F"/>
              </a:solidFill>
            </a:endParaRPr>
          </a:p>
          <a:p>
            <a:r>
              <a:rPr lang="en-US" i="1" dirty="0">
                <a:solidFill>
                  <a:srgbClr val="1F2C8F"/>
                </a:solidFill>
              </a:rPr>
              <a:t>​</a:t>
            </a:r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Personalized Recommendations</a:t>
            </a:r>
            <a:endParaRPr lang="en-US" i="1" dirty="0">
              <a:solidFill>
                <a:srgbClr val="1F2C8F"/>
              </a:solidFill>
            </a:endParaRPr>
          </a:p>
          <a:p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User Engagement</a:t>
            </a:r>
            <a:endParaRPr lang="en-US" i="1" dirty="0">
              <a:solidFill>
                <a:srgbClr val="1F2C8F"/>
              </a:solidFill>
            </a:endParaRPr>
          </a:p>
          <a:p>
            <a:r>
              <a:rPr lang="en-US" i="1" dirty="0">
                <a:solidFill>
                  <a:srgbClr val="1F2C8F"/>
                </a:solidFill>
              </a:rPr>
              <a:t>​</a:t>
            </a:r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Integration With Social Media</a:t>
            </a:r>
            <a:endParaRPr lang="en-US" i="1" dirty="0">
              <a:solidFill>
                <a:srgbClr val="1F2C8F"/>
              </a:solidFill>
              <a:effectLst/>
              <a:latin typeface="Söhne"/>
            </a:endParaRPr>
          </a:p>
          <a:p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Mobile Optimization</a:t>
            </a:r>
          </a:p>
          <a:p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Continuous Improvement</a:t>
            </a:r>
            <a:endParaRPr lang="en-US" i="1" dirty="0">
              <a:solidFill>
                <a:srgbClr val="1F2C8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453441"/>
            <a:ext cx="6767512" cy="2811462"/>
          </a:xfrm>
        </p:spPr>
        <p:txBody>
          <a:bodyPr/>
          <a:lstStyle/>
          <a:p>
            <a:r>
              <a:rPr lang="en-IN" i="1" dirty="0">
                <a:solidFill>
                  <a:srgbClr val="1F2C8F"/>
                </a:solidFill>
                <a:effectLst/>
              </a:rPr>
              <a:t>Product Reviews</a:t>
            </a:r>
            <a:r>
              <a:rPr lang="en-US" i="1" dirty="0">
                <a:solidFill>
                  <a:srgbClr val="1F2C8F"/>
                </a:solidFill>
              </a:rPr>
              <a:t/>
            </a:r>
            <a:br>
              <a:rPr lang="en-US" i="1" dirty="0">
                <a:solidFill>
                  <a:srgbClr val="1F2C8F"/>
                </a:solidFill>
              </a:rPr>
            </a:b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168" y="2849454"/>
            <a:ext cx="8406064" cy="41128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Allow users to leave reviews and ratings for products they have purchased.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Include a comment section for users to provide detailed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Display both positive and negative reviews to provide a balanced view.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Consider implementing a verified purchase badge to enhance credibility.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Send automated emails to customers encouraging them to review their purchased products.</a:t>
            </a:r>
          </a:p>
          <a:p>
            <a:endParaRPr lang="en-US" dirty="0">
              <a:solidFill>
                <a:srgbClr val="1F2C8F"/>
              </a:solidFill>
            </a:endParaRPr>
          </a:p>
          <a:p>
            <a:endParaRPr lang="en-US" dirty="0">
              <a:solidFill>
                <a:srgbClr val="1F2C8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5A14C655-01CA-32E0-656E-EFCC3AB0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416968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62" y="1079627"/>
            <a:ext cx="6527800" cy="972637"/>
          </a:xfrm>
        </p:spPr>
        <p:txBody>
          <a:bodyPr/>
          <a:lstStyle/>
          <a:p>
            <a:r>
              <a:rPr lang="en-IN" b="1" i="0" dirty="0" err="1">
                <a:effectLst/>
                <a:latin typeface="Söhne"/>
              </a:rPr>
              <a:t>Wishlists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62" y="2224937"/>
            <a:ext cx="6527800" cy="457691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Enable users to create and manage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 of products they are interested 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Allow users to share their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 with friends and family.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Implement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 notifications to inform users of price drops or product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Provide the option to make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 public or private.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Integrate social media sharing options for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.</a:t>
            </a:r>
          </a:p>
          <a:p>
            <a:endParaRPr lang="en-US" sz="2400" dirty="0">
              <a:solidFill>
                <a:srgbClr val="1F2C8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FE607260-43EB-7964-FBA4-957AA35BA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638"/>
          <a:stretch/>
        </p:blipFill>
        <p:spPr bwMode="auto">
          <a:xfrm>
            <a:off x="9042734" y="1187116"/>
            <a:ext cx="3314700" cy="44516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481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E6CC19-9AFA-05A5-E5D4-5B274A36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31520"/>
            <a:ext cx="6766560" cy="1484850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Personalized Recommendations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60E1F46-4172-8D9A-BB97-2EE46B4C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709C990-51C5-8956-64F8-10383A15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499BED-0953-DDCD-2F82-78CE6C4C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265342"/>
            <a:ext cx="6766560" cy="412054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Implement machine learning algorithms to analyze user behavior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Offer personalized product recommendations based on past purchases and browsing history.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Provide a "Recommended for You" section on the homepage or product pages.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Allow users to customize their preferences for more accurate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Use data analytics to continuously improve the recommendation engine.</a:t>
            </a:r>
          </a:p>
          <a:p>
            <a:endParaRPr lang="en-IN" sz="2400" dirty="0">
              <a:solidFill>
                <a:srgbClr val="1F2C8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A0E74023-1193-336D-EB2F-83DD3FCE4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416968" cy="3429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D092DB1F-A39D-557A-FC9F-7B1401DC9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1"/>
            <a:ext cx="3416967" cy="34289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8912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B4EE9-C7C6-B54B-AB65-252E0FB1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40871"/>
            <a:ext cx="6766560" cy="795039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User Engagement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F8B355-93D7-1031-05B7-D43C68B3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59490B5-31ED-04F2-4D4B-6F9DB772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0D30E01-5D17-88DA-0537-108775AA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782653"/>
            <a:ext cx="6766560" cy="288559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Implement a responsive and user-friendly design for the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Send personalized emails, such as abandoned cart reminders or product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Create a loyalty program with rewards for repeat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Host special events, promotions, or sales to encourage user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Implement a live chat feature for real-time customer support.</a:t>
            </a:r>
          </a:p>
          <a:p>
            <a:endParaRPr lang="en-IN" sz="2400" dirty="0">
              <a:solidFill>
                <a:srgbClr val="1F2C8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DB9917AD-E8FF-AFA0-8762-3F13E974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425" y="5143500"/>
            <a:ext cx="2314575" cy="1714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9457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F6AC36-D1BC-1B2C-32E0-FCD8485B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Integration with Social Media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4C16AA7-9A9B-8CEE-DB09-80366E13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CB22A6-9799-CF65-C32E-25D2A6BC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2009E79-DFD6-BB4E-242D-69CC0AA6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Allow users to log in or sign up using their social media accounts.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Incorporate social sharing buttons for products and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Run social media campaigns and promotions.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Use social media analytics to understand user preferences and behavior.</a:t>
            </a:r>
          </a:p>
          <a:p>
            <a:endParaRPr lang="en-IN" sz="2400" dirty="0">
              <a:solidFill>
                <a:srgbClr val="1F2C8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8CE2DB4B-3B9C-23DF-6EC2-ADF9F912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3433011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5526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2827A-04BC-DF9D-A1CD-4A732735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Mobile Optimization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6DE0E1D-F7DD-8F50-0863-841607C67E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DADBE3-9227-81DB-E87A-C6E9CA48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5637D61-3772-8778-338B-ABC1DDC8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3540389"/>
            <a:ext cx="6527800" cy="189321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Ensure that the website is optimized for mobile devices to cater to users on various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Implement a mobile app for a more seamless and personalized shopping experience.</a:t>
            </a:r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47B187E4-8E2E-63A9-E063-BB4628D5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037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40253D-454D-2150-C4C3-9CF1AD88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3" y="831101"/>
            <a:ext cx="6527800" cy="2628053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Continuous Improvement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426C056-0F0F-3379-AFD8-C59E4845E93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D38763-528F-6D9D-45FC-E995FC19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0A1A867-A6E7-4267-1829-AC3C5981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Collect and analyze user feedback through surveys and customer support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Regularly update and optimize the website based on user behavior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Stay informed about industry trends and technological advancements to implement new features.</a:t>
            </a:r>
          </a:p>
          <a:p>
            <a:endParaRPr lang="en-IN" sz="2000" dirty="0">
              <a:solidFill>
                <a:srgbClr val="1F2C8F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BC67E622-7792-B22A-903D-A4D04D78E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968" y="0"/>
            <a:ext cx="3715830" cy="69863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123435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innovation(phase2)</Template>
  <TotalTime>4</TotalTime>
  <Words>399</Words>
  <Application>Microsoft Office PowerPoint</Application>
  <PresentationFormat>Custom</PresentationFormat>
  <Paragraphs>63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Innovation (phase 2-project)</vt:lpstr>
      <vt:lpstr>AGENDA</vt:lpstr>
      <vt:lpstr>Product Reviews </vt:lpstr>
      <vt:lpstr>Wishlists</vt:lpstr>
      <vt:lpstr>Personalized Recommendations</vt:lpstr>
      <vt:lpstr>User Engagement</vt:lpstr>
      <vt:lpstr>Integration with Social Media</vt:lpstr>
      <vt:lpstr>Mobile Optimization</vt:lpstr>
      <vt:lpstr>Continuous Improvement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</dc:title>
  <dc:creator>thrisha krishnamoorthy</dc:creator>
  <cp:lastModifiedBy>admin</cp:lastModifiedBy>
  <cp:revision>5</cp:revision>
  <dcterms:created xsi:type="dcterms:W3CDTF">2023-10-09T15:43:10Z</dcterms:created>
  <dcterms:modified xsi:type="dcterms:W3CDTF">2023-10-11T15:41:39Z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