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25"/>
  </p:sldMasterIdLst>
  <p:sldIdLst>
    <p:sldId id="257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9.xml"/><Relationship Id="rId20" Type="http://schemas.openxmlformats.org/officeDocument/2006/relationships/customXml" Target="../customXml/item20.xml"/><Relationship Id="rId21" Type="http://schemas.openxmlformats.org/officeDocument/2006/relationships/customXml" Target="../customXml/item21.xml"/><Relationship Id="rId22" Type="http://schemas.openxmlformats.org/officeDocument/2006/relationships/customXml" Target="../customXml/item22.xml"/><Relationship Id="rId23" Type="http://schemas.openxmlformats.org/officeDocument/2006/relationships/customXml" Target="../customXml/item23.xml"/><Relationship Id="rId24" Type="http://schemas.openxmlformats.org/officeDocument/2006/relationships/customXml" Target="../customXml/item24.xml"/><Relationship Id="rId25" Type="http://schemas.openxmlformats.org/officeDocument/2006/relationships/slideMaster" Target="slideMasters/slideMaster1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Relationship Id="rId13" Type="http://schemas.openxmlformats.org/officeDocument/2006/relationships/customXml" Target="../customXml/item13.xml"/><Relationship Id="rId14" Type="http://schemas.openxmlformats.org/officeDocument/2006/relationships/customXml" Target="../customXml/item14.xml"/><Relationship Id="rId15" Type="http://schemas.openxmlformats.org/officeDocument/2006/relationships/customXml" Target="../customXml/item15.xml"/><Relationship Id="rId16" Type="http://schemas.openxmlformats.org/officeDocument/2006/relationships/customXml" Target="../customXml/item16.xml"/><Relationship Id="rId17" Type="http://schemas.openxmlformats.org/officeDocument/2006/relationships/customXml" Target="../customXml/item17.xml"/><Relationship Id="rId18" Type="http://schemas.openxmlformats.org/officeDocument/2006/relationships/customXml" Target="../customXml/item18.xml"/><Relationship Id="rId19" Type="http://schemas.openxmlformats.org/officeDocument/2006/relationships/customXml" Target="../customXml/item19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8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65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4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F39F4F5-F4D2-4D2A-AB60-88D37ADCB869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94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1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5/6/16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2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6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155" y="1425039"/>
            <a:ext cx="5096013" cy="479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Problem </a:t>
            </a:r>
            <a:r>
              <a:rPr lang="en-US" sz="2400" b="1" dirty="0" smtClean="0"/>
              <a:t>Statement</a:t>
            </a:r>
            <a:endParaRPr lang="en-US" sz="2400" dirty="0" smtClean="0"/>
          </a:p>
          <a:p>
            <a:r>
              <a:rPr lang="en-US" dirty="0" smtClean="0"/>
              <a:t>Tagging is central to the functionality of forums like Stack </a:t>
            </a:r>
            <a:r>
              <a:rPr lang="en-US" dirty="0"/>
              <a:t>O</a:t>
            </a:r>
            <a:r>
              <a:rPr lang="en-US" dirty="0" smtClean="0"/>
              <a:t>verflow and Quora as it helps in easy retrieval of </a:t>
            </a:r>
            <a:r>
              <a:rPr lang="en-US" dirty="0" smtClean="0"/>
              <a:t>posts. </a:t>
            </a:r>
          </a:p>
          <a:p>
            <a:r>
              <a:rPr lang="en-US" dirty="0" smtClean="0"/>
              <a:t>However</a:t>
            </a:r>
            <a:r>
              <a:rPr lang="en-US" dirty="0" smtClean="0"/>
              <a:t>, manually tagging a post is a burden for users which degrades the overall user-experience.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implemented a multi-label classification system that predicts tags to questions to enhance user experience using one-vs-rest paradigm.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				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9400" y="439343"/>
            <a:ext cx="8369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Multi-label Classification of Stack Overflow Questions using OneVsRest Classification Paradigm</a:t>
            </a:r>
          </a:p>
        </p:txBody>
      </p:sp>
      <p:pic>
        <p:nvPicPr>
          <p:cNvPr id="5" name="Picture 4" descr="C: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08" y="4131260"/>
            <a:ext cx="5498275" cy="15119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470073" y="3900427"/>
            <a:ext cx="509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Methodology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70073" y="1421838"/>
            <a:ext cx="526274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Data Set</a:t>
            </a:r>
            <a:endParaRPr lang="en-US" sz="2000" dirty="0"/>
          </a:p>
          <a:p>
            <a:pPr marL="342900" indent="-342900">
              <a:buClr>
                <a:schemeClr val="accent2"/>
              </a:buClr>
              <a:buSzPct val="90000"/>
              <a:buFont typeface="Wingdings" charset="2"/>
              <a:buChar char="§"/>
            </a:pPr>
            <a:r>
              <a:rPr lang="en-US" sz="2000" dirty="0" smtClean="0"/>
              <a:t>Stack overflow data provided for kaggle Facebook competition for same problem domain.</a:t>
            </a:r>
          </a:p>
          <a:p>
            <a:pPr marL="342900" indent="-342900">
              <a:buClr>
                <a:schemeClr val="accent2"/>
              </a:buClr>
              <a:buSzPct val="90000"/>
              <a:buFont typeface="Wingdings" charset="2"/>
              <a:buChar char="§"/>
            </a:pPr>
            <a:r>
              <a:rPr lang="en-US" sz="2000" dirty="0" smtClean="0"/>
              <a:t>Our experiments are on a incremental basis started with 10000 questions and increased to 50000 questions.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7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9" y="320634"/>
            <a:ext cx="2005860" cy="61751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Tools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0" y="1092530"/>
            <a:ext cx="1792432" cy="10925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1" y="3179648"/>
            <a:ext cx="1962805" cy="1099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1" y="5119854"/>
            <a:ext cx="182880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1" y="2268772"/>
            <a:ext cx="1955768" cy="942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1" y="5874501"/>
            <a:ext cx="3653940" cy="314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1" y="4426557"/>
            <a:ext cx="1754067" cy="394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09" y="2937167"/>
            <a:ext cx="48095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Evaluation Criteria </a:t>
            </a:r>
          </a:p>
          <a:p>
            <a:pPr marL="342900" indent="-342900">
              <a:buClr>
                <a:schemeClr val="accent2"/>
              </a:buClr>
              <a:buSzPct val="90000"/>
              <a:buFont typeface="Wingdings" charset="2"/>
              <a:buChar char="§"/>
            </a:pPr>
            <a:r>
              <a:rPr lang="en-US" sz="2000" dirty="0" smtClean="0"/>
              <a:t>F1 Score</a:t>
            </a:r>
            <a:endParaRPr lang="en-US" sz="2000" dirty="0"/>
          </a:p>
        </p:txBody>
      </p:sp>
      <p:pic>
        <p:nvPicPr>
          <p:cNvPr id="10" name="Picture 9" descr="C:\Users\labguest\Downloads\Screen Shot 2016-05-06 at 12.39.23 AM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55" y="3729233"/>
            <a:ext cx="5047013" cy="272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18909" y="457200"/>
            <a:ext cx="375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Features Identified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1000916"/>
            <a:ext cx="1765300" cy="1854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99" y="1000916"/>
            <a:ext cx="1790700" cy="1854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53" y="1000916"/>
            <a:ext cx="1663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1F9144F-8603-40B7-A990-246E02E4E1A1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DCA3E7DD-DB24-48A7-AFAD-F810830A1106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90E3BA2E-08FE-4C69-B10E-055E43AB803A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E928A9F2-5FDA-463A-AF1E-BDF9A6FFBFFC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9D6E5E01-EC4F-4A0A-ACA2-383822634D38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037A4F48-7689-4D6F-8658-40B714319643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7BA6E511-C5BD-4745-B525-9B82662FC3C4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0ADDC12B-E3B7-4B80-837E-63F3BE529056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60B136AC-E237-419C-B4AE-1F68AD893FD2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8AD1F5E5-AFC0-4B87-94EF-E8DFADB43E68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23592041-031C-4D43-9F41-0E1121DB0A5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106E0088-A392-4C1A-BECD-CF0B085E8405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3F6AE9EC-B17C-44E6-905A-A98712BAAE31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68803A65-C095-4BB6-84EB-43F4A4D6C256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13D79E8D-1A5E-47D0-B4F5-77888CE538F6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99282BF1-5BEB-4C5A-BFCB-5D095FD34D0F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63EA6AF3-313B-4874-AF96-DBB6467E98A3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F422E9F6-1F49-4D3C-BC4F-8C0FB1BE2329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3765653-4F57-4CCA-B669-40EF53D14636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8641C920-E783-4820-A9C5-4191F3235501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E34C6898-B8B9-48A4-A62C-A01DB25402A1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79942009-CB1D-442A-A99F-FA77E3410C89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F151328A-DD40-4479-9BBF-4D5E5EA6A83B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5E2B3815-FEB3-4224-A14E-9F0E426AC4C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87</TotalTime>
  <Words>111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Tools</vt:lpstr>
    </vt:vector>
  </TitlesOfParts>
  <Company>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Multi-label Classification of Stack Overflow Questions using OneVsRest Classification Paradigm</dc:title>
  <dc:creator>Lab Guest</dc:creator>
  <cp:lastModifiedBy>Pramod Kumar Gudipati</cp:lastModifiedBy>
  <cp:revision>40</cp:revision>
  <dcterms:created xsi:type="dcterms:W3CDTF">2016-05-06T06:58:10Z</dcterms:created>
  <dcterms:modified xsi:type="dcterms:W3CDTF">2016-05-06T18:09:55Z</dcterms:modified>
</cp:coreProperties>
</file>