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ckbusterpresentation_16702363111630/Rockbusterpresentati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CEC3FE-B5F0-4F83-ABA4-60379ADFDD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Rockbuster presentation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629792-B936-41F5-A92D-935C538027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1/4/2023 4:20:17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ckbuster presentation1" id="2" name="slide2">
            <a:extLst>
              <a:ext uri="{FF2B5EF4-FFF2-40B4-BE49-F238E27FC236}">
                <a16:creationId xmlns:a16="http://schemas.microsoft.com/office/drawing/2014/main" id="{BBF517B5-8D6B-432B-BB33-ECD0222DC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66"/>
            <a:ext cx="12192000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ckbuster presentation5" id="3" name="slide3">
            <a:extLst>
              <a:ext uri="{FF2B5EF4-FFF2-40B4-BE49-F238E27FC236}">
                <a16:creationId xmlns:a16="http://schemas.microsoft.com/office/drawing/2014/main" id="{2D12D74B-E0F7-48BA-AD14-1E58F77CE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66"/>
            <a:ext cx="12192000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ckbuster presentation6" id="4" name="slide4">
            <a:extLst>
              <a:ext uri="{FF2B5EF4-FFF2-40B4-BE49-F238E27FC236}">
                <a16:creationId xmlns:a16="http://schemas.microsoft.com/office/drawing/2014/main" id="{1B8E6B3F-4D21-4C8A-95FB-27A0357BD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66"/>
            <a:ext cx="12192000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ckbuster presentation2" id="5" name="slide5">
            <a:extLst>
              <a:ext uri="{FF2B5EF4-FFF2-40B4-BE49-F238E27FC236}">
                <a16:creationId xmlns:a16="http://schemas.microsoft.com/office/drawing/2014/main" id="{F41707FB-65B3-46A4-99C4-EBA75E327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66"/>
            <a:ext cx="12192000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ckbuster presentation3" id="6" name="slide6">
            <a:extLst>
              <a:ext uri="{FF2B5EF4-FFF2-40B4-BE49-F238E27FC236}">
                <a16:creationId xmlns:a16="http://schemas.microsoft.com/office/drawing/2014/main" id="{C359772A-C0F9-46E7-AE63-A0E06AF3FB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66"/>
            <a:ext cx="12192000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ckbuster presentation4" id="7" name="slide7">
            <a:extLst>
              <a:ext uri="{FF2B5EF4-FFF2-40B4-BE49-F238E27FC236}">
                <a16:creationId xmlns:a16="http://schemas.microsoft.com/office/drawing/2014/main" id="{0F092848-52FF-4157-852B-D6C793ABBC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66"/>
            <a:ext cx="12192000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2023-01-04T16:20:20Z</dcterms:created>
  <dcterms:modified xsi:type="dcterms:W3CDTF">2023-01-04T16:20:20Z</dcterms:modified>
</cp:coreProperties>
</file>