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256"/>
            <a:ext cx="9162288" cy="4114897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4800"/>
            </a:lvl1pPr>
            <a:lvl2pPr lvl="1" rtl="0">
              <a:spcBef>
                <a:spcPts val="0"/>
              </a:spcBef>
              <a:defRPr sz="4800"/>
            </a:lvl2pPr>
            <a:lvl3pPr lvl="2" rtl="0">
              <a:spcBef>
                <a:spcPts val="0"/>
              </a:spcBef>
              <a:defRPr sz="4800"/>
            </a:lvl3pPr>
            <a:lvl4pPr lvl="3" rtl="0">
              <a:spcBef>
                <a:spcPts val="0"/>
              </a:spcBef>
              <a:defRPr sz="4800"/>
            </a:lvl4pPr>
            <a:lvl5pPr lvl="4" rtl="0">
              <a:spcBef>
                <a:spcPts val="0"/>
              </a:spcBef>
              <a:defRPr sz="4800"/>
            </a:lvl5pPr>
            <a:lvl6pPr lvl="5" rtl="0">
              <a:spcBef>
                <a:spcPts val="0"/>
              </a:spcBef>
              <a:defRPr sz="4800"/>
            </a:lvl6pPr>
            <a:lvl7pPr lvl="6" rtl="0">
              <a:spcBef>
                <a:spcPts val="0"/>
              </a:spcBef>
              <a:defRPr sz="4800"/>
            </a:lvl7pPr>
            <a:lvl8pPr lvl="7" rtl="0">
              <a:spcBef>
                <a:spcPts val="0"/>
              </a:spcBef>
              <a:defRPr sz="4800"/>
            </a:lvl8pPr>
            <a:lvl9pPr lvl="8" rtl="0">
              <a:spcBef>
                <a:spcPts val="0"/>
              </a:spcBef>
              <a:defRPr sz="4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0" y="5442546"/>
            <a:ext cx="9162288" cy="1430803"/>
            <a:chOff x="-7937" y="4255637"/>
            <a:chExt cx="9144000" cy="2606675"/>
          </a:xfrm>
        </p:grpSpPr>
        <p:sp>
          <p:nvSpPr>
            <p:cNvPr id="71" name="Shape 71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7" name="Shape 7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" name="Shape 9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10" name="Shape 10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151025" y="560069"/>
            <a:ext cx="8229600" cy="153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Online Banking System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85800" y="4114800"/>
            <a:ext cx="7772400" cy="2293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-By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KEERTHI KUMAR RAVICHANDRAN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JAYABHARATHI SUNDARARAJ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ANVESH RAGI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RASAGNA RAMIREDDY</a:t>
            </a:r>
          </a:p>
          <a:p>
            <a:pPr lvl="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r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33337"/>
            <a:ext cx="9105900" cy="6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151"/>
            <a:ext cx="9144000" cy="649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Activity Diagrams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03" y="1730374"/>
            <a:ext cx="6695418" cy="5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881" y="22559"/>
            <a:ext cx="9175214" cy="68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17" y="4471"/>
            <a:ext cx="9159046" cy="68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" y="42887"/>
            <a:ext cx="9151544" cy="68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 rot="-1227034">
            <a:off x="1055356" y="2237101"/>
            <a:ext cx="8906436" cy="279199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85800" y="-42865"/>
            <a:ext cx="7772400" cy="89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0" y="705208"/>
            <a:ext cx="8861999" cy="15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Online Banking System provided is specifically developed for online banking regarding Balance Enquiry, Funds Transfer to another account, View Transactions, View Updates / Alerts, Mini statements.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0" y="4619048"/>
            <a:ext cx="9073499" cy="217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PROS: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Avoid cons of Traditional Banking system.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To make people's life easy in managing money like: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1.Viewing Balance.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2.Viewing Transactions made.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3.Make Transfers.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4.Deposit money via Check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5.More safe and also can avoid paper.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Create Account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Login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View Balance 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Make Transfers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View Transactions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Account Alerts/ Updates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Manage Account</a:t>
            </a:r>
          </a:p>
          <a:p>
            <a:pPr lvl="0" rtl="0">
              <a:lnSpc>
                <a:spcPct val="115000"/>
              </a:lnSpc>
              <a:spcBef>
                <a:spcPts val="400"/>
              </a:spcBef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LogOut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-2541"/>
            <a:ext cx="7772400" cy="743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58787" y="571655"/>
            <a:ext cx="8286299" cy="1164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below class diagram shows that the customer can have more than one account and thus relationship goes to one to many relationship with Account and Transaction Details. The Updates/lert functions always depends on the updates pushed from External System(Bank).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326" y="1740460"/>
            <a:ext cx="9180369" cy="510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Overall Use Case Modeling: Online Banking System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"/>
              <a:t>Based on the functional requirements, eight use cases have been identified.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"/>
              <a:t>Primary actors are Customer and Bank Database.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"/>
              <a:t>Every requirement needs customer to be logged in and logged out except the "Create Account" functionality.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74637"/>
            <a:ext cx="8229600" cy="80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Overall Use Case Modeling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196775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94600"/>
            <a:ext cx="85248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Nonfunctional Requirements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Performance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Safety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Reliability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Security</a:t>
            </a:r>
          </a:p>
          <a:p>
            <a:pPr indent="-457200" lvl="0" marL="457200" rtl="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Maintainability</a:t>
            </a:r>
          </a:p>
          <a:p>
            <a:pPr indent="-457200" lvl="0" marL="457200">
              <a:spcBef>
                <a:spcPts val="0"/>
              </a:spcBef>
              <a:buSzPct val="100000"/>
              <a:buFont typeface="Arial"/>
              <a:buChar char="●"/>
            </a:pPr>
            <a:r>
              <a:rPr lang="en" sz="3600"/>
              <a:t>Portability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75" y="1730374"/>
            <a:ext cx="718185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3" y="177325"/>
            <a:ext cx="8508795" cy="635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