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US"/>
              <a:t> </a:t>
            </a:r>
            <a:r>
              <a:rPr sz="2400" lang="en-US"/>
              <a:t>K</a:t>
            </a:r>
            <a:r>
              <a:rPr sz="2400" lang="en-US"/>
              <a:t>E</a:t>
            </a:r>
            <a:r>
              <a:rPr sz="2400" lang="en-US"/>
              <a:t>E</a:t>
            </a:r>
            <a:r>
              <a:rPr sz="2400" lang="en-US"/>
              <a:t>R</a:t>
            </a:r>
            <a:r>
              <a:rPr sz="2400" lang="en-US"/>
              <a:t>THANA</a:t>
            </a:r>
            <a:r>
              <a:rPr sz="2400" lang="en-US"/>
              <a:t>.</a:t>
            </a:r>
            <a:r>
              <a:rPr sz="2400" lang="en-US"/>
              <a:t>R</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2</a:t>
            </a:r>
            <a:r>
              <a:rPr dirty="0" sz="2400" lang="en-US"/>
              <a:t>6</a:t>
            </a:r>
            <a:endParaRPr dirty="0" sz="2400" lang="en-IN"/>
          </a:p>
          <a:p>
            <a:r>
              <a:rPr dirty="0" sz="2400" lang="en-IN"/>
              <a:t>NAAN MUDHALVAN ID: </a:t>
            </a:r>
            <a:endParaRPr dirty="0" sz="2400" lang="en-US"/>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051981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1112594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50991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108340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2024-03-28T17:07:22Z</dcterms:created>
  <dcterms:modified xsi:type="dcterms:W3CDTF">2024-09-02T08:24:24Z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ee6ba31903fa4a4c936273355b7a39cd</vt:lpwstr>
  </property>
</Properties>
</file>