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6400-A1AD-45DF-A299-35A27FD32778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FDF39-964E-48ED-ADA6-67CFDE366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Dashboard1_16868264377700/SalesDash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B958F13-6598-4535-BF03-3CC3D5737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Sales Dashboard 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C07A20A-1A80-4FB2-BEE9-8D252C3F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Keerthiha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 1">
            <a:extLst>
              <a:ext uri="{FF2B5EF4-FFF2-40B4-BE49-F238E27FC236}">
                <a16:creationId xmlns:a16="http://schemas.microsoft.com/office/drawing/2014/main" id="{13978E4C-85CA-4C2A-B380-A58CBD07A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" y="885825"/>
            <a:ext cx="10470081" cy="4995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A7900-759A-84F1-C64C-0C610AD5E404}"/>
              </a:ext>
            </a:extLst>
          </p:cNvPr>
          <p:cNvSpPr txBox="1"/>
          <p:nvPr/>
        </p:nvSpPr>
        <p:spPr>
          <a:xfrm>
            <a:off x="298382" y="362605"/>
            <a:ext cx="2991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h 2">
            <a:extLst>
              <a:ext uri="{FF2B5EF4-FFF2-40B4-BE49-F238E27FC236}">
                <a16:creationId xmlns:a16="http://schemas.microsoft.com/office/drawing/2014/main" id="{DFCEAFD2-424D-4E61-8CC8-97AE015D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4" y="1174750"/>
            <a:ext cx="11323855" cy="4508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C42DB3-053E-AEEF-2318-9144EC05A7A8}"/>
              </a:ext>
            </a:extLst>
          </p:cNvPr>
          <p:cNvSpPr txBox="1"/>
          <p:nvPr/>
        </p:nvSpPr>
        <p:spPr>
          <a:xfrm>
            <a:off x="127001" y="651530"/>
            <a:ext cx="315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Dashboard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36049-A84A-04A3-479B-1528D347803F}"/>
              </a:ext>
            </a:extLst>
          </p:cNvPr>
          <p:cNvSpPr txBox="1"/>
          <p:nvPr/>
        </p:nvSpPr>
        <p:spPr>
          <a:xfrm>
            <a:off x="5967395" y="5903038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Link: https://public.tableau.com/app/profile/keerthiha.manoharan</a:t>
            </a:r>
          </a:p>
        </p:txBody>
      </p:sp>
    </p:spTree>
    <p:extLst>
      <p:ext uri="{BB962C8B-B14F-4D97-AF65-F5344CB8AC3E}">
        <p14:creationId xmlns:p14="http://schemas.microsoft.com/office/powerpoint/2010/main" val="8799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 Dashboard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</dc:title>
  <dc:creator>Ruban Raj</dc:creator>
  <cp:lastModifiedBy>sathiya priya</cp:lastModifiedBy>
  <cp:revision>1</cp:revision>
  <dcterms:created xsi:type="dcterms:W3CDTF">2023-06-15T16:15:57Z</dcterms:created>
  <dcterms:modified xsi:type="dcterms:W3CDTF">2023-06-15T16:24:53Z</dcterms:modified>
</cp:coreProperties>
</file>