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7223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11137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7837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1096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64069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87032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2147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5011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889869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8119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106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927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661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6280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0092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503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638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E45FD8AE-4B9B-4E6B-BDB0-D002AB837773}" type="datetimeFigureOut">
              <a:rPr lang="en-IN" smtClean="0"/>
              <a:t>06-09-2025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73B25A7F-06BE-4FFB-BBFA-0E76F81505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9720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C00365F-642E-2261-9323-E7D287776C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2351" y="1695236"/>
            <a:ext cx="6647486" cy="883576"/>
          </a:xfrm>
        </p:spPr>
        <p:txBody>
          <a:bodyPr>
            <a:normAutofit fontScale="90000"/>
          </a:bodyPr>
          <a:lstStyle/>
          <a:p>
            <a:br>
              <a:rPr lang="en-IN" dirty="0">
                <a:highlight>
                  <a:srgbClr val="808000"/>
                </a:highlight>
                <a:latin typeface="Algerian" panose="04020705040A02060702" pitchFamily="82" charset="0"/>
              </a:rPr>
            </a:br>
            <a:br>
              <a:rPr lang="en-IN" dirty="0">
                <a:highlight>
                  <a:srgbClr val="808000"/>
                </a:highlight>
                <a:latin typeface="Algerian" panose="04020705040A02060702" pitchFamily="82" charset="0"/>
              </a:rPr>
            </a:br>
            <a:r>
              <a:rPr lang="en-IN" dirty="0">
                <a:latin typeface="Algerian" panose="04020705040A02060702" pitchFamily="82" charset="0"/>
              </a:rPr>
              <a:t>Digital Portfolio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4B5B373A-C02A-C514-B631-520C9C2F7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1691" y="2743200"/>
            <a:ext cx="8689976" cy="2897312"/>
          </a:xfrm>
        </p:spPr>
        <p:txBody>
          <a:bodyPr>
            <a:noAutofit/>
          </a:bodyPr>
          <a:lstStyle/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Student Name</a:t>
            </a:r>
            <a:r>
              <a:rPr lang="en-IN" sz="2000" dirty="0">
                <a:solidFill>
                  <a:schemeClr val="tx1"/>
                </a:solidFill>
              </a:rPr>
              <a:t>: Keerthika S</a:t>
            </a:r>
          </a:p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Register No and NMID</a:t>
            </a:r>
            <a:r>
              <a:rPr lang="en-IN" sz="2000" dirty="0">
                <a:solidFill>
                  <a:schemeClr val="tx1"/>
                </a:solidFill>
              </a:rPr>
              <a:t>: 212403618/54A6B0BF5174C1E8E8F4A4DCAA12E9CA</a:t>
            </a:r>
          </a:p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Department</a:t>
            </a:r>
            <a:r>
              <a:rPr lang="en-IN" sz="2000" dirty="0">
                <a:solidFill>
                  <a:schemeClr val="tx1"/>
                </a:solidFill>
              </a:rPr>
              <a:t>: BCA</a:t>
            </a:r>
          </a:p>
          <a:p>
            <a:r>
              <a:rPr lang="en-IN" sz="2000" dirty="0">
                <a:solidFill>
                  <a:schemeClr val="bg2">
                    <a:lumMod val="75000"/>
                  </a:schemeClr>
                </a:solidFill>
              </a:rPr>
              <a:t>College &amp; University</a:t>
            </a:r>
            <a:r>
              <a:rPr lang="en-IN" sz="2000" dirty="0">
                <a:solidFill>
                  <a:schemeClr val="tx1"/>
                </a:solidFill>
              </a:rPr>
              <a:t>: Mahalakshmi Women College of Arts and Science, University of Madras</a:t>
            </a:r>
          </a:p>
        </p:txBody>
      </p:sp>
    </p:spTree>
    <p:extLst>
      <p:ext uri="{BB962C8B-B14F-4D97-AF65-F5344CB8AC3E}">
        <p14:creationId xmlns:p14="http://schemas.microsoft.com/office/powerpoint/2010/main" val="3391256751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C4DA-2A93-F474-5CD1-879C5FD6D3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37282-FAE7-D810-A74A-7240ADFE4E7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The project showcases technical skills, creativity, and design ability.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Helps in academic and career opportunities by presenting skills professionally.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Future scope: Enhance with backend integration and cybersecurity projects.</a:t>
            </a:r>
            <a:endParaRPr lang="en-IN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31116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CD67BC-3904-B7C7-8B44-45265BB23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905" y="2358816"/>
            <a:ext cx="10364451" cy="1596177"/>
          </a:xfrm>
        </p:spPr>
        <p:txBody>
          <a:bodyPr>
            <a:normAutofit/>
          </a:bodyPr>
          <a:lstStyle/>
          <a:p>
            <a:r>
              <a:rPr lang="en-IN" sz="6000" dirty="0">
                <a:latin typeface="Algerian" panose="04020705040A02060702" pitchFamily="82" charset="0"/>
              </a:rPr>
              <a:t>Thank you……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E09990-BCA6-733E-DD14-9C4521A5912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087" y="62299"/>
            <a:ext cx="10363826" cy="2296518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3741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156E8-FF09-05AF-73AC-01744FA0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272" y="1405848"/>
            <a:ext cx="3750066" cy="751725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br>
              <a:rPr lang="en-US" dirty="0">
                <a:solidFill>
                  <a:schemeClr val="accent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lgerian" panose="04020705040A02060702" pitchFamily="82" charset="0"/>
              </a:rPr>
              <a:t>Project Title</a:t>
            </a:r>
            <a:br>
              <a:rPr lang="en-US" dirty="0"/>
            </a:b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85B5C-56F9-CC77-8174-C8094D679BC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</a:t>
            </a:r>
            <a:r>
              <a:rPr lang="en-US" sz="4400" dirty="0">
                <a:solidFill>
                  <a:schemeClr val="accent5">
                    <a:lumMod val="75000"/>
                  </a:schemeClr>
                </a:solidFill>
                <a:latin typeface="Garamond" panose="02020404030301010803" pitchFamily="18" charset="0"/>
              </a:rPr>
              <a:t>Student Portfolio Website</a:t>
            </a:r>
            <a:endParaRPr lang="en-IN" sz="4400" dirty="0">
              <a:solidFill>
                <a:schemeClr val="accent5">
                  <a:lumMod val="75000"/>
                </a:schemeClr>
              </a:solidFill>
              <a:latin typeface="Garamond" panose="02020404030301010803" pitchFamily="18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847E1C0F-0E3F-0D22-1494-89B1657597D5}"/>
              </a:ext>
            </a:extLst>
          </p:cNvPr>
          <p:cNvSpPr/>
          <p:nvPr/>
        </p:nvSpPr>
        <p:spPr>
          <a:xfrm>
            <a:off x="2075380" y="3647325"/>
            <a:ext cx="688368" cy="34932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56E15710-6862-C22D-0244-E5022143EA39}"/>
              </a:ext>
            </a:extLst>
          </p:cNvPr>
          <p:cNvSpPr/>
          <p:nvPr/>
        </p:nvSpPr>
        <p:spPr>
          <a:xfrm>
            <a:off x="4119937" y="1602769"/>
            <a:ext cx="390418" cy="349321"/>
          </a:xfrm>
          <a:prstGeom prst="star5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51117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A3F01-5090-413E-4936-B70257313F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5B898C-2E43-B922-7D54-7FE8067C4A3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</a:rPr>
              <a:t>Students often lack a structured way to present their skills, certifications, and projects.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Perpetua" panose="02020502060401020303" pitchFamily="18" charset="0"/>
              </a:rPr>
              <a:t>A portfolio website solves this by providing an interactive, accessible, and professional platform to showcase achievements.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Perpetua" panose="02020502060401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5037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40E3E-3317-3F7C-2503-7BBF315AE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08FC1-8159-52A1-BA6D-1E0870D5EB6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Developed a Student Portfolio Website using HTML, CSS, and JavaScript.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Includes sections such as About Me, Skills, Projects, and Contact.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Mongolian Baiti" panose="03000500000000000000" pitchFamily="66" charset="0"/>
                <a:cs typeface="Mongolian Baiti" panose="03000500000000000000" pitchFamily="66" charset="0"/>
              </a:rPr>
              <a:t>Features a responsive design, modal popups, and interactive elements.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Mongolian Baiti" panose="03000500000000000000" pitchFamily="66" charset="0"/>
              <a:cs typeface="Mongolian Baiti" panose="03000500000000000000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84229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5149D-57CE-1AE4-F3FC-37E0C23A8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lgerian" panose="04020705040A02060702" pitchFamily="82" charset="0"/>
              </a:rPr>
              <a:t>Who Are the End Users?</a:t>
            </a:r>
            <a:endParaRPr lang="en-IN" dirty="0"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379FB9-8ABD-4529-5A71-5388D65CCB3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Students – to present their academic and technical skills.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Recruiters / Employers – to evaluate candidate’s abilities.</a:t>
            </a:r>
          </a:p>
          <a:p>
            <a:endParaRPr lang="en-US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Arial Rounded MT Bold" panose="020F0704030504030204" pitchFamily="34" charset="0"/>
              </a:rPr>
              <a:t>Teachers / Mentors – to assess student growth.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1579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F56B-8131-1466-80B7-0A75B7A13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Tools and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10F07-01A8-6595-F18F-68E8DB74447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Languages: HTML, CSS, JavaScript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Editor: Visual Studio Code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Version Control: GitHub</a:t>
            </a:r>
          </a:p>
          <a:p>
            <a:endParaRPr lang="en-IN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IN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Design: Responsive Layouts, CSS Grid, Flexbox</a:t>
            </a:r>
          </a:p>
        </p:txBody>
      </p:sp>
    </p:spTree>
    <p:extLst>
      <p:ext uri="{BB962C8B-B14F-4D97-AF65-F5344CB8AC3E}">
        <p14:creationId xmlns:p14="http://schemas.microsoft.com/office/powerpoint/2010/main" val="158883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F4D3-3EE2-2D00-8D35-1FED797F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Portfolio Design and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8F0A0D-CDFF-3301-F297-2CAE8C217F1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Autofit/>
          </a:bodyPr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Navbar with responsive toggle.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Header with profile picture and introduction.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About Section for personal details.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Skills Section with interactive modals.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Projects Section with descriptions.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Contact Form with validation and success message.</a:t>
            </a:r>
          </a:p>
          <a:p>
            <a:r>
              <a:rPr lang="en-US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Footer with email and copyright.</a:t>
            </a:r>
            <a:endParaRPr lang="en-IN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4166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B6F9E-A712-5D0F-9087-907761DE3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Features and Functionality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0ABDC9-E52E-72BC-7C53-81E9E34264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085079"/>
          </a:xfrm>
        </p:spPr>
        <p:txBody>
          <a:bodyPr>
            <a:noAutofit/>
          </a:bodyPr>
          <a:lstStyle/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Responsive design for all devices.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Modal popups for skill details.</a:t>
            </a:r>
          </a:p>
          <a:p>
            <a:endParaRPr lang="en-US" sz="1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Contact form with validation and confirmation message.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Interactive hover effects and animations.</a:t>
            </a:r>
          </a:p>
          <a:p>
            <a:pPr marL="0" indent="0">
              <a:buNone/>
            </a:pPr>
            <a:endParaRPr lang="en-US" sz="1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US" sz="1800" dirty="0">
                <a:solidFill>
                  <a:schemeClr val="accent1">
                    <a:lumMod val="50000"/>
                  </a:schemeClr>
                </a:solidFill>
                <a:latin typeface="Constantia" panose="02030602050306030303" pitchFamily="18" charset="0"/>
              </a:rPr>
              <a:t>Organized structure for easy navigation.</a:t>
            </a:r>
            <a:endParaRPr lang="en-IN" sz="1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88981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5EB71-BACE-79B5-99FE-5F6FEDF95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lgerian" panose="04020705040A02060702" pitchFamily="82" charset="0"/>
              </a:rPr>
              <a:t>Results and Screenshots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E6155-FA31-F3B3-8FA0-15F9D3C088D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4105627"/>
          </a:xfrm>
        </p:spPr>
        <p:txBody>
          <a:bodyPr>
            <a:noAutofit/>
          </a:bodyPr>
          <a:lstStyle/>
          <a:p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Successfully created a working portfolio website.</a:t>
            </a:r>
          </a:p>
          <a:p>
            <a:endParaRPr lang="en-IN" sz="1800" dirty="0">
              <a:solidFill>
                <a:schemeClr val="accent1">
                  <a:lumMod val="50000"/>
                </a:schemeClr>
              </a:solidFill>
              <a:latin typeface="Constantia" panose="02030602050306030303" pitchFamily="18" charset="0"/>
            </a:endParaRPr>
          </a:p>
          <a:p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Demonstrated projects like:</a:t>
            </a:r>
          </a:p>
          <a:p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Calculator App (Python)</a:t>
            </a:r>
          </a:p>
          <a:p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Snake Game (Python)</a:t>
            </a:r>
          </a:p>
          <a:p>
            <a:endParaRPr lang="en-IN" sz="1800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IN" sz="1800" dirty="0">
                <a:solidFill>
                  <a:schemeClr val="accent1">
                    <a:lumMod val="50000"/>
                  </a:schemeClr>
                </a:solidFill>
              </a:rPr>
              <a:t>Portfolio Website (HTML, CSS, JS)</a:t>
            </a:r>
          </a:p>
        </p:txBody>
      </p:sp>
    </p:spTree>
    <p:extLst>
      <p:ext uri="{BB962C8B-B14F-4D97-AF65-F5344CB8AC3E}">
        <p14:creationId xmlns:p14="http://schemas.microsoft.com/office/powerpoint/2010/main" val="35902082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74</TotalTime>
  <Words>337</Words>
  <Application>Microsoft Office PowerPoint</Application>
  <PresentationFormat>Widescreen</PresentationFormat>
  <Paragraphs>69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0" baseType="lpstr">
      <vt:lpstr>Algerian</vt:lpstr>
      <vt:lpstr>Arial</vt:lpstr>
      <vt:lpstr>Arial Rounded MT Bold</vt:lpstr>
      <vt:lpstr>Constantia</vt:lpstr>
      <vt:lpstr>Garamond</vt:lpstr>
      <vt:lpstr>Mongolian Baiti</vt:lpstr>
      <vt:lpstr>Perpetua</vt:lpstr>
      <vt:lpstr>Tw Cen MT</vt:lpstr>
      <vt:lpstr>Droplet</vt:lpstr>
      <vt:lpstr>  Digital Portfolio</vt:lpstr>
      <vt:lpstr>  Project Title  </vt:lpstr>
      <vt:lpstr>Problem Statement</vt:lpstr>
      <vt:lpstr>Project Overview</vt:lpstr>
      <vt:lpstr>Who Are the End Users?</vt:lpstr>
      <vt:lpstr>Tools and Techniques</vt:lpstr>
      <vt:lpstr>Portfolio Design and Layout</vt:lpstr>
      <vt:lpstr>Features and Functionality</vt:lpstr>
      <vt:lpstr>Results and Screenshots</vt:lpstr>
      <vt:lpstr>Conclusion</vt:lpstr>
      <vt:lpstr>Thank you……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Tamizah shanmugam</dc:creator>
  <cp:lastModifiedBy>abraham shanmugam</cp:lastModifiedBy>
  <cp:revision>1</cp:revision>
  <dcterms:created xsi:type="dcterms:W3CDTF">2025-09-06T17:00:31Z</dcterms:created>
  <dcterms:modified xsi:type="dcterms:W3CDTF">2025-09-06T18:15:25Z</dcterms:modified>
</cp:coreProperties>
</file>