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61" r:id="rId5"/>
    <p:sldId id="262" r:id="rId6"/>
    <p:sldId id="263" r:id="rId7"/>
    <p:sldId id="258" r:id="rId8"/>
    <p:sldId id="283" r:id="rId9"/>
    <p:sldId id="260" r:id="rId10"/>
    <p:sldId id="276" r:id="rId11"/>
    <p:sldId id="277" r:id="rId12"/>
    <p:sldId id="264" r:id="rId13"/>
    <p:sldId id="278" r:id="rId14"/>
    <p:sldId id="279" r:id="rId15"/>
    <p:sldId id="280" r:id="rId16"/>
    <p:sldId id="259" r:id="rId17"/>
    <p:sldId id="281" r:id="rId18"/>
    <p:sldId id="282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8" y="1750423"/>
            <a:ext cx="7015457" cy="34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852"/>
            <a:ext cx="8596668" cy="1320800"/>
          </a:xfrm>
        </p:spPr>
        <p:txBody>
          <a:bodyPr/>
          <a:lstStyle/>
          <a:p>
            <a:r>
              <a:rPr lang="en-US" b="1" dirty="0" smtClean="0"/>
              <a:t>                       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Health Records as images in a more secure server with advance encryption technology.</a:t>
            </a:r>
          </a:p>
          <a:p>
            <a:pPr lvl="0"/>
            <a:r>
              <a:rPr lang="en-US" dirty="0"/>
              <a:t>Access health records during any hospital visit or in a case of an emergency.</a:t>
            </a:r>
          </a:p>
          <a:p>
            <a:pPr lvl="0"/>
            <a:r>
              <a:rPr lang="en-US" dirty="0"/>
              <a:t>Capture and upload the health records using the phone’s camera from within the app or choose from the phone’s gallery.</a:t>
            </a:r>
          </a:p>
          <a:p>
            <a:pPr lvl="0"/>
            <a:r>
              <a:rPr lang="en-US" dirty="0"/>
              <a:t>Access the medical records , modify them , add/delete more records</a:t>
            </a:r>
          </a:p>
          <a:p>
            <a:r>
              <a:rPr lang="en-US" dirty="0"/>
              <a:t>Mail the documents to yourself, or download it to your mobile phone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89" y="261729"/>
            <a:ext cx="1481759" cy="148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b="1" dirty="0" smtClean="0"/>
              <a:t>TARGET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Target audience </a:t>
            </a:r>
          </a:p>
          <a:p>
            <a:r>
              <a:rPr lang="en-US" dirty="0" smtClean="0"/>
              <a:t> Hospitals </a:t>
            </a:r>
          </a:p>
          <a:p>
            <a:r>
              <a:rPr lang="en-US" dirty="0" smtClean="0"/>
              <a:t> Industries that connect Doctors and Patients </a:t>
            </a:r>
          </a:p>
          <a:p>
            <a:r>
              <a:rPr lang="en-US" dirty="0" smtClean="0"/>
              <a:t> Private labs.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379411"/>
            <a:ext cx="1325632" cy="13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7" y="3601765"/>
            <a:ext cx="3676107" cy="36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dical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18" y="780188"/>
            <a:ext cx="38100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thology 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6" y="780188"/>
            <a:ext cx="33337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7528" y="376249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Medical Centre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TECHNOLOGY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46" y="2412339"/>
            <a:ext cx="8596668" cy="3093446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his project </a:t>
            </a:r>
            <a:r>
              <a:rPr lang="en-US" dirty="0" smtClean="0"/>
              <a:t>ca</a:t>
            </a:r>
            <a:r>
              <a:rPr lang="en-US" dirty="0" smtClean="0"/>
              <a:t>n  be done Android </a:t>
            </a:r>
            <a:r>
              <a:rPr lang="en-US" dirty="0" smtClean="0"/>
              <a:t>Studio and </a:t>
            </a:r>
            <a:r>
              <a:rPr lang="en-US" dirty="0" err="1" smtClean="0"/>
              <a:t>Geny</a:t>
            </a:r>
            <a:r>
              <a:rPr lang="en-US" dirty="0" smtClean="0"/>
              <a:t> Motion</a:t>
            </a:r>
          </a:p>
          <a:p>
            <a:r>
              <a:rPr lang="en-US" dirty="0" smtClean="0"/>
              <a:t>Operating System : Windows </a:t>
            </a:r>
            <a:r>
              <a:rPr lang="en-US" dirty="0" smtClean="0"/>
              <a:t>8.1</a:t>
            </a:r>
          </a:p>
          <a:p>
            <a:r>
              <a:rPr lang="en-US" dirty="0" smtClean="0"/>
              <a:t>It can be handled by Computer Monitoring Department in the Organization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27" y="237641"/>
            <a:ext cx="1467678" cy="14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“Health Wallet" account is personal to us and is secured. After login with valid credentials on  the Mobile Device Application we are directed to our information 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6" y="225286"/>
            <a:ext cx="2662874" cy="13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SPECIAL </a:t>
            </a:r>
            <a:r>
              <a:rPr lang="en-US" b="1" dirty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Device </a:t>
            </a:r>
            <a:r>
              <a:rPr lang="en-US" dirty="0"/>
              <a:t>should have </a:t>
            </a:r>
            <a:r>
              <a:rPr lang="en-US" dirty="0" smtClean="0"/>
              <a:t>2g/3g/</a:t>
            </a:r>
            <a:r>
              <a:rPr lang="en-US" dirty="0" err="1" smtClean="0"/>
              <a:t>Wifi</a:t>
            </a:r>
            <a:r>
              <a:rPr lang="en-US" dirty="0" smtClean="0"/>
              <a:t> Connectivity</a:t>
            </a:r>
            <a:endParaRPr lang="en-US" dirty="0"/>
          </a:p>
          <a:p>
            <a:pPr lvl="0"/>
            <a:r>
              <a:rPr lang="en-US" dirty="0"/>
              <a:t>The User should have an android mobile to run this app</a:t>
            </a:r>
          </a:p>
          <a:p>
            <a:pPr lvl="0"/>
            <a:r>
              <a:rPr lang="en-US" dirty="0" smtClean="0"/>
              <a:t>Shielding </a:t>
            </a:r>
            <a:r>
              <a:rPr lang="en-US" dirty="0"/>
              <a:t>passwords and other account information is necessary.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379411"/>
            <a:ext cx="2305878" cy="9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82" y="289122"/>
            <a:ext cx="3874436" cy="62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096" y="173871"/>
            <a:ext cx="8596668" cy="1320800"/>
          </a:xfrm>
        </p:spPr>
        <p:txBody>
          <a:bodyPr/>
          <a:lstStyle/>
          <a:p>
            <a:pPr lvl="0"/>
            <a:r>
              <a:rPr lang="en-US" b="1" dirty="0" smtClean="0"/>
              <a:t>                        UPLOAD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65" y="1829285"/>
            <a:ext cx="4477761" cy="3458333"/>
          </a:xfrm>
        </p:spPr>
        <p:txBody>
          <a:bodyPr/>
          <a:lstStyle/>
          <a:p>
            <a:pPr lvl="0"/>
            <a:r>
              <a:rPr lang="en-US" dirty="0" smtClean="0"/>
              <a:t>Upload </a:t>
            </a:r>
            <a:r>
              <a:rPr lang="en-US" dirty="0"/>
              <a:t>option is to </a:t>
            </a:r>
            <a:r>
              <a:rPr lang="en-US" dirty="0" smtClean="0"/>
              <a:t>upload medical </a:t>
            </a:r>
            <a:r>
              <a:rPr lang="en-US" dirty="0"/>
              <a:t>health </a:t>
            </a:r>
            <a:r>
              <a:rPr lang="en-US" dirty="0" smtClean="0"/>
              <a:t>report </a:t>
            </a:r>
            <a:r>
              <a:rPr lang="en-US" dirty="0"/>
              <a:t>using gallery or phone’s camera.</a:t>
            </a:r>
          </a:p>
          <a:p>
            <a:r>
              <a:rPr lang="en-US" dirty="0"/>
              <a:t>We have </a:t>
            </a:r>
            <a:r>
              <a:rPr lang="en-US" dirty="0" smtClean="0"/>
              <a:t>various options like Choose the Member ,Category </a:t>
            </a:r>
            <a:r>
              <a:rPr lang="en-US" dirty="0" err="1" smtClean="0"/>
              <a:t>etc</a:t>
            </a:r>
            <a:r>
              <a:rPr lang="en-US" dirty="0" smtClean="0"/>
              <a:t> in this </a:t>
            </a:r>
            <a:r>
              <a:rPr lang="en-US" dirty="0"/>
              <a:t>module.</a:t>
            </a:r>
          </a:p>
          <a:p>
            <a:r>
              <a:rPr lang="en-US" dirty="0" smtClean="0"/>
              <a:t>After </a:t>
            </a:r>
            <a:r>
              <a:rPr lang="en-US" dirty="0"/>
              <a:t>uploading a new </a:t>
            </a:r>
            <a:r>
              <a:rPr lang="en-US" dirty="0" smtClean="0"/>
              <a:t>report we shall get a Success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78" y="729671"/>
            <a:ext cx="3657601" cy="6083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82" y="5947666"/>
            <a:ext cx="988580" cy="423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7" y="120071"/>
            <a:ext cx="1125633" cy="11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52" y="106017"/>
            <a:ext cx="8596668" cy="1320800"/>
          </a:xfrm>
        </p:spPr>
        <p:txBody>
          <a:bodyPr/>
          <a:lstStyle/>
          <a:p>
            <a:pPr lvl="0"/>
            <a:r>
              <a:rPr lang="en-US" b="1" dirty="0" smtClean="0"/>
              <a:t>                    MY DOCTORS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77" y="1763024"/>
            <a:ext cx="8596668" cy="3880773"/>
          </a:xfrm>
        </p:spPr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doctor’s module is created to add </a:t>
            </a:r>
            <a:r>
              <a:rPr lang="en-US" dirty="0" smtClean="0"/>
              <a:t>details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of Family doctors or who treat us regularly.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can add new doctors through ADD DOCTOR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option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52" y="861391"/>
            <a:ext cx="3669040" cy="587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9" y="5831950"/>
            <a:ext cx="839750" cy="359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56" y="0"/>
            <a:ext cx="1499551" cy="157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363" y="145519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References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AndroidHive.com</a:t>
            </a:r>
          </a:p>
          <a:p>
            <a:r>
              <a:rPr lang="en-US" dirty="0" smtClean="0"/>
              <a:t>Customerthink.com</a:t>
            </a:r>
          </a:p>
          <a:p>
            <a:r>
              <a:rPr lang="en-US" dirty="0" smtClean="0"/>
              <a:t>Regel Networks</a:t>
            </a:r>
          </a:p>
          <a:p>
            <a:r>
              <a:rPr lang="en-US" dirty="0" smtClean="0"/>
              <a:t>Play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customer needs and wa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7" y="1021326"/>
            <a:ext cx="5180183" cy="37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20" y="2920727"/>
            <a:ext cx="5490347" cy="3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9302" y="326572"/>
            <a:ext cx="620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Marketing Strategies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5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28" y="470263"/>
            <a:ext cx="4695873" cy="6042025"/>
          </a:xfrm>
        </p:spPr>
      </p:pic>
      <p:sp>
        <p:nvSpPr>
          <p:cNvPr id="5" name="Rectangle 4"/>
          <p:cNvSpPr/>
          <p:nvPr/>
        </p:nvSpPr>
        <p:spPr>
          <a:xfrm>
            <a:off x="343988" y="6421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Under</a:t>
            </a:r>
          </a:p>
          <a:p>
            <a:r>
              <a:rPr lang="en-US"/>
              <a:t>Prof .Sameer Mathur</a:t>
            </a:r>
          </a:p>
          <a:p>
            <a:r>
              <a:rPr lang="en-US"/>
              <a:t>IIM Lucknow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96548" y="5525589"/>
            <a:ext cx="279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y</a:t>
            </a:r>
            <a:endParaRPr lang="en-US" sz="2400" dirty="0" smtClean="0"/>
          </a:p>
          <a:p>
            <a:r>
              <a:rPr lang="en-US" sz="2400" dirty="0" err="1" smtClean="0"/>
              <a:t>Ponnuru.Meghana</a:t>
            </a:r>
            <a:endParaRPr lang="en-US" sz="2400" dirty="0" smtClean="0"/>
          </a:p>
          <a:p>
            <a:r>
              <a:rPr lang="en-US" sz="2400" dirty="0" smtClean="0"/>
              <a:t>VNIT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mobile app marke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26" y="519565"/>
            <a:ext cx="6993827" cy="581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2835" y="227177"/>
            <a:ext cx="658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Marketing Scheme-Layout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35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obile app benef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52" y="1074420"/>
            <a:ext cx="6509657" cy="48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obile app benef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6" y="770708"/>
            <a:ext cx="8987246" cy="44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74" y="171279"/>
            <a:ext cx="5172891" cy="66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0709" y="2272938"/>
            <a:ext cx="984939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Health Memo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6549" y="3135086"/>
            <a:ext cx="4807131" cy="172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BRIEF </a:t>
            </a:r>
            <a:r>
              <a:rPr lang="en-US" b="1" dirty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4657"/>
            <a:ext cx="8596668" cy="3880773"/>
          </a:xfrm>
        </p:spPr>
        <p:txBody>
          <a:bodyPr/>
          <a:lstStyle/>
          <a:p>
            <a:r>
              <a:rPr lang="en-US" dirty="0" smtClean="0"/>
              <a:t>Health </a:t>
            </a:r>
            <a:r>
              <a:rPr lang="en-US" dirty="0"/>
              <a:t>Wallet, a user-friendly and practical application for us to get our health information organized. It is a powerful tool that lets us build up our personal health information database at </a:t>
            </a:r>
            <a:r>
              <a:rPr lang="en-US" dirty="0" smtClean="0"/>
              <a:t>our </a:t>
            </a:r>
            <a:r>
              <a:rPr lang="en-US" dirty="0"/>
              <a:t>own pace.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99" y="259326"/>
            <a:ext cx="1508885" cy="15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58" y="668477"/>
            <a:ext cx="3495238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324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BRIEF DESCRIPTION</vt:lpstr>
      <vt:lpstr>PowerPoint Presentation</vt:lpstr>
      <vt:lpstr>                       PURPOSE </vt:lpstr>
      <vt:lpstr>                         TARGET</vt:lpstr>
      <vt:lpstr>PowerPoint Presentation</vt:lpstr>
      <vt:lpstr>                    TECHNOLOGY </vt:lpstr>
      <vt:lpstr>                       SECURITY</vt:lpstr>
      <vt:lpstr>               SPECIAL REQUIREMENTS </vt:lpstr>
      <vt:lpstr>PowerPoint Presentation</vt:lpstr>
      <vt:lpstr>                        UPLOAD </vt:lpstr>
      <vt:lpstr>                    MY DOCTORS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Ponnuru Meghana</dc:creator>
  <cp:lastModifiedBy>Ponnuru Meghana</cp:lastModifiedBy>
  <cp:revision>15</cp:revision>
  <dcterms:created xsi:type="dcterms:W3CDTF">2017-02-12T11:58:28Z</dcterms:created>
  <dcterms:modified xsi:type="dcterms:W3CDTF">2017-02-12T13:03:57Z</dcterms:modified>
</cp:coreProperties>
</file>