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6" r:id="rId2"/>
  </p:sldMasterIdLst>
  <p:notesMasterIdLst>
    <p:notesMasterId r:id="rId17"/>
  </p:notesMasterIdLst>
  <p:sldIdLst>
    <p:sldId id="256" r:id="rId3"/>
    <p:sldId id="263" r:id="rId4"/>
    <p:sldId id="258" r:id="rId5"/>
    <p:sldId id="259" r:id="rId6"/>
    <p:sldId id="268" r:id="rId7"/>
    <p:sldId id="269" r:id="rId8"/>
    <p:sldId id="270" r:id="rId9"/>
    <p:sldId id="271" r:id="rId10"/>
    <p:sldId id="272" r:id="rId11"/>
    <p:sldId id="273" r:id="rId12"/>
    <p:sldId id="267" r:id="rId13"/>
    <p:sldId id="260" r:id="rId14"/>
    <p:sldId id="261" r:id="rId15"/>
    <p:sldId id="262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EB Garamond" panose="00000500000000000000" pitchFamily="2" charset="0"/>
      <p:regular r:id="rId22"/>
      <p:bold r:id="rId23"/>
      <p:italic r:id="rId24"/>
      <p:boldItalic r:id="rId25"/>
    </p:embeddedFont>
    <p:embeddedFont>
      <p:font typeface="Microsoft Sans Serif" panose="020B0604020202020204" pitchFamily="34" charset="0"/>
      <p:regular r:id="rId26"/>
    </p:embeddedFont>
    <p:embeddedFont>
      <p:font typeface="Public Sans" panose="020B0604020202020204" charset="0"/>
      <p:regular r:id="rId27"/>
      <p:bold r:id="rId28"/>
      <p:italic r:id="rId29"/>
      <p:boldItalic r:id="rId30"/>
    </p:embeddedFont>
    <p:embeddedFont>
      <p:font typeface="Trebuchet MS" panose="020B0603020202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jkf+797k21yl9NvNJa7HoRry/5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5CD8B-8379-4346-B697-FF005FB4B97D}">
  <a:tblStyle styleId="{8645CD8B-8379-4346-B697-FF005FB4B97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3" name="Google Shape;3653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2139c0385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8" name="Google Shape;3668;g2139c038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8" name="Google Shape;3678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g2139c03855d_0_1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5" name="Google Shape;3685;g2139c03855d_0_1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9" name="Google Shape;3699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5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1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6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6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1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33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0763" y="170179"/>
            <a:ext cx="2839720" cy="391159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C68A3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742" y="2376677"/>
            <a:ext cx="4241165" cy="2167254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1" name="Google Shape;1831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1832" name="Google Shape;1832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33" name="Google Shape;1833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34" name="Google Shape;1834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35" name="Google Shape;1835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36" name="Google Shape;1836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37" name="Google Shape;1837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9" name="Google Shape;1839;g1f5d965ad35_0_184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0" name="Google Shape;1840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1" name="Google Shape;1841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" name="Google Shape;1843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" name="Google Shape;1844;g1f5d965ad35_0_184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5" name="Google Shape;1845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6" name="Google Shape;1846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7" name="Google Shape;1847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8" name="Google Shape;1848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5" r="1748" b="8546"/>
          <a:stretch/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>
            <a:alphaModFix/>
          </a:blip>
          <a:srcRect l="16977" t="14935" r="19505" b="5407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5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>
            <a:alphaModFix/>
          </a:blip>
          <a:srcRect l="20636" r="24169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2" cy="4154882"/>
            <a:chOff x="2119847" y="-36707"/>
            <a:chExt cx="5217080" cy="5217080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2" cy="4154882"/>
            <a:chOff x="2119847" y="-36707"/>
            <a:chExt cx="5217080" cy="5217080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1" cy="825182"/>
            <a:chOff x="2257325" y="1871217"/>
            <a:chExt cx="560401" cy="825182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1" cy="825182"/>
            <a:chOff x="6326276" y="1871217"/>
            <a:chExt cx="560401" cy="825182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1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1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1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1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1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86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>
            <a:alphaModFix/>
          </a:blip>
          <a:srcRect l="6267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>
            <a:alphaModFix/>
          </a:blip>
          <a:srcRect l="6267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>
            <a:alphaModFix/>
          </a:blip>
          <a:srcRect l="11596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>
            <a:alphaModFix/>
          </a:blip>
          <a:srcRect l="11596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>
            <a:alphaModFix/>
          </a:blip>
          <a:srcRect l="16484" t="8799" r="16531" b="52399"/>
          <a:stretch/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3"/>
          <a:stretch/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>
            <a:alphaModFix/>
          </a:blip>
          <a:srcRect t="-454" b="47599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>
            <a:alphaModFix/>
          </a:blip>
          <a:srcRect t="-454" b="47599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3" b="12613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8" r="20562" b="45931"/>
          <a:stretch/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2"/>
          <a:stretch/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117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11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3.xml"/><Relationship Id="rId117" Type="http://schemas.openxmlformats.org/officeDocument/2006/relationships/slideLayout" Target="../slideLayouts/slideLayout234.xml"/><Relationship Id="rId21" Type="http://schemas.openxmlformats.org/officeDocument/2006/relationships/slideLayout" Target="../slideLayouts/slideLayout138.xml"/><Relationship Id="rId42" Type="http://schemas.openxmlformats.org/officeDocument/2006/relationships/slideLayout" Target="../slideLayouts/slideLayout159.xml"/><Relationship Id="rId47" Type="http://schemas.openxmlformats.org/officeDocument/2006/relationships/slideLayout" Target="../slideLayouts/slideLayout164.xml"/><Relationship Id="rId63" Type="http://schemas.openxmlformats.org/officeDocument/2006/relationships/slideLayout" Target="../slideLayouts/slideLayout180.xml"/><Relationship Id="rId68" Type="http://schemas.openxmlformats.org/officeDocument/2006/relationships/slideLayout" Target="../slideLayouts/slideLayout185.xml"/><Relationship Id="rId84" Type="http://schemas.openxmlformats.org/officeDocument/2006/relationships/slideLayout" Target="../slideLayouts/slideLayout201.xml"/><Relationship Id="rId89" Type="http://schemas.openxmlformats.org/officeDocument/2006/relationships/slideLayout" Target="../slideLayouts/slideLayout206.xml"/><Relationship Id="rId112" Type="http://schemas.openxmlformats.org/officeDocument/2006/relationships/slideLayout" Target="../slideLayouts/slideLayout229.xml"/><Relationship Id="rId16" Type="http://schemas.openxmlformats.org/officeDocument/2006/relationships/slideLayout" Target="../slideLayouts/slideLayout133.xml"/><Relationship Id="rId107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128.xml"/><Relationship Id="rId24" Type="http://schemas.openxmlformats.org/officeDocument/2006/relationships/slideLayout" Target="../slideLayouts/slideLayout141.xml"/><Relationship Id="rId32" Type="http://schemas.openxmlformats.org/officeDocument/2006/relationships/slideLayout" Target="../slideLayouts/slideLayout149.xml"/><Relationship Id="rId37" Type="http://schemas.openxmlformats.org/officeDocument/2006/relationships/slideLayout" Target="../slideLayouts/slideLayout154.xml"/><Relationship Id="rId40" Type="http://schemas.openxmlformats.org/officeDocument/2006/relationships/slideLayout" Target="../slideLayouts/slideLayout157.xml"/><Relationship Id="rId45" Type="http://schemas.openxmlformats.org/officeDocument/2006/relationships/slideLayout" Target="../slideLayouts/slideLayout162.xml"/><Relationship Id="rId53" Type="http://schemas.openxmlformats.org/officeDocument/2006/relationships/slideLayout" Target="../slideLayouts/slideLayout170.xml"/><Relationship Id="rId58" Type="http://schemas.openxmlformats.org/officeDocument/2006/relationships/slideLayout" Target="../slideLayouts/slideLayout175.xml"/><Relationship Id="rId66" Type="http://schemas.openxmlformats.org/officeDocument/2006/relationships/slideLayout" Target="../slideLayouts/slideLayout183.xml"/><Relationship Id="rId74" Type="http://schemas.openxmlformats.org/officeDocument/2006/relationships/slideLayout" Target="../slideLayouts/slideLayout191.xml"/><Relationship Id="rId79" Type="http://schemas.openxmlformats.org/officeDocument/2006/relationships/slideLayout" Target="../slideLayouts/slideLayout196.xml"/><Relationship Id="rId87" Type="http://schemas.openxmlformats.org/officeDocument/2006/relationships/slideLayout" Target="../slideLayouts/slideLayout204.xml"/><Relationship Id="rId102" Type="http://schemas.openxmlformats.org/officeDocument/2006/relationships/slideLayout" Target="../slideLayouts/slideLayout219.xml"/><Relationship Id="rId110" Type="http://schemas.openxmlformats.org/officeDocument/2006/relationships/slideLayout" Target="../slideLayouts/slideLayout227.xml"/><Relationship Id="rId115" Type="http://schemas.openxmlformats.org/officeDocument/2006/relationships/slideLayout" Target="../slideLayouts/slideLayout232.xml"/><Relationship Id="rId5" Type="http://schemas.openxmlformats.org/officeDocument/2006/relationships/slideLayout" Target="../slideLayouts/slideLayout122.xml"/><Relationship Id="rId61" Type="http://schemas.openxmlformats.org/officeDocument/2006/relationships/slideLayout" Target="../slideLayouts/slideLayout178.xml"/><Relationship Id="rId82" Type="http://schemas.openxmlformats.org/officeDocument/2006/relationships/slideLayout" Target="../slideLayouts/slideLayout199.xml"/><Relationship Id="rId90" Type="http://schemas.openxmlformats.org/officeDocument/2006/relationships/slideLayout" Target="../slideLayouts/slideLayout207.xml"/><Relationship Id="rId95" Type="http://schemas.openxmlformats.org/officeDocument/2006/relationships/slideLayout" Target="../slideLayouts/slideLayout212.xml"/><Relationship Id="rId19" Type="http://schemas.openxmlformats.org/officeDocument/2006/relationships/slideLayout" Target="../slideLayouts/slideLayout136.xml"/><Relationship Id="rId14" Type="http://schemas.openxmlformats.org/officeDocument/2006/relationships/slideLayout" Target="../slideLayouts/slideLayout131.xml"/><Relationship Id="rId22" Type="http://schemas.openxmlformats.org/officeDocument/2006/relationships/slideLayout" Target="../slideLayouts/slideLayout139.xml"/><Relationship Id="rId27" Type="http://schemas.openxmlformats.org/officeDocument/2006/relationships/slideLayout" Target="../slideLayouts/slideLayout144.xml"/><Relationship Id="rId30" Type="http://schemas.openxmlformats.org/officeDocument/2006/relationships/slideLayout" Target="../slideLayouts/slideLayout147.xml"/><Relationship Id="rId35" Type="http://schemas.openxmlformats.org/officeDocument/2006/relationships/slideLayout" Target="../slideLayouts/slideLayout152.xml"/><Relationship Id="rId43" Type="http://schemas.openxmlformats.org/officeDocument/2006/relationships/slideLayout" Target="../slideLayouts/slideLayout160.xml"/><Relationship Id="rId48" Type="http://schemas.openxmlformats.org/officeDocument/2006/relationships/slideLayout" Target="../slideLayouts/slideLayout165.xml"/><Relationship Id="rId56" Type="http://schemas.openxmlformats.org/officeDocument/2006/relationships/slideLayout" Target="../slideLayouts/slideLayout173.xml"/><Relationship Id="rId64" Type="http://schemas.openxmlformats.org/officeDocument/2006/relationships/slideLayout" Target="../slideLayouts/slideLayout181.xml"/><Relationship Id="rId69" Type="http://schemas.openxmlformats.org/officeDocument/2006/relationships/slideLayout" Target="../slideLayouts/slideLayout186.xml"/><Relationship Id="rId77" Type="http://schemas.openxmlformats.org/officeDocument/2006/relationships/slideLayout" Target="../slideLayouts/slideLayout194.xml"/><Relationship Id="rId100" Type="http://schemas.openxmlformats.org/officeDocument/2006/relationships/slideLayout" Target="../slideLayouts/slideLayout217.xml"/><Relationship Id="rId105" Type="http://schemas.openxmlformats.org/officeDocument/2006/relationships/slideLayout" Target="../slideLayouts/slideLayout222.xml"/><Relationship Id="rId113" Type="http://schemas.openxmlformats.org/officeDocument/2006/relationships/slideLayout" Target="../slideLayouts/slideLayout230.xml"/><Relationship Id="rId118" Type="http://schemas.openxmlformats.org/officeDocument/2006/relationships/theme" Target="../theme/theme2.xml"/><Relationship Id="rId8" Type="http://schemas.openxmlformats.org/officeDocument/2006/relationships/slideLayout" Target="../slideLayouts/slideLayout125.xml"/><Relationship Id="rId51" Type="http://schemas.openxmlformats.org/officeDocument/2006/relationships/slideLayout" Target="../slideLayouts/slideLayout168.xml"/><Relationship Id="rId72" Type="http://schemas.openxmlformats.org/officeDocument/2006/relationships/slideLayout" Target="../slideLayouts/slideLayout189.xml"/><Relationship Id="rId80" Type="http://schemas.openxmlformats.org/officeDocument/2006/relationships/slideLayout" Target="../slideLayouts/slideLayout197.xml"/><Relationship Id="rId85" Type="http://schemas.openxmlformats.org/officeDocument/2006/relationships/slideLayout" Target="../slideLayouts/slideLayout202.xml"/><Relationship Id="rId93" Type="http://schemas.openxmlformats.org/officeDocument/2006/relationships/slideLayout" Target="../slideLayouts/slideLayout210.xml"/><Relationship Id="rId98" Type="http://schemas.openxmlformats.org/officeDocument/2006/relationships/slideLayout" Target="../slideLayouts/slideLayout215.xml"/><Relationship Id="rId3" Type="http://schemas.openxmlformats.org/officeDocument/2006/relationships/slideLayout" Target="../slideLayouts/slideLayout120.xml"/><Relationship Id="rId12" Type="http://schemas.openxmlformats.org/officeDocument/2006/relationships/slideLayout" Target="../slideLayouts/slideLayout129.xml"/><Relationship Id="rId17" Type="http://schemas.openxmlformats.org/officeDocument/2006/relationships/slideLayout" Target="../slideLayouts/slideLayout134.xml"/><Relationship Id="rId25" Type="http://schemas.openxmlformats.org/officeDocument/2006/relationships/slideLayout" Target="../slideLayouts/slideLayout142.xml"/><Relationship Id="rId33" Type="http://schemas.openxmlformats.org/officeDocument/2006/relationships/slideLayout" Target="../slideLayouts/slideLayout150.xml"/><Relationship Id="rId38" Type="http://schemas.openxmlformats.org/officeDocument/2006/relationships/slideLayout" Target="../slideLayouts/slideLayout155.xml"/><Relationship Id="rId46" Type="http://schemas.openxmlformats.org/officeDocument/2006/relationships/slideLayout" Target="../slideLayouts/slideLayout163.xml"/><Relationship Id="rId59" Type="http://schemas.openxmlformats.org/officeDocument/2006/relationships/slideLayout" Target="../slideLayouts/slideLayout176.xml"/><Relationship Id="rId67" Type="http://schemas.openxmlformats.org/officeDocument/2006/relationships/slideLayout" Target="../slideLayouts/slideLayout184.xml"/><Relationship Id="rId103" Type="http://schemas.openxmlformats.org/officeDocument/2006/relationships/slideLayout" Target="../slideLayouts/slideLayout220.xml"/><Relationship Id="rId108" Type="http://schemas.openxmlformats.org/officeDocument/2006/relationships/slideLayout" Target="../slideLayouts/slideLayout225.xml"/><Relationship Id="rId116" Type="http://schemas.openxmlformats.org/officeDocument/2006/relationships/slideLayout" Target="../slideLayouts/slideLayout233.xml"/><Relationship Id="rId20" Type="http://schemas.openxmlformats.org/officeDocument/2006/relationships/slideLayout" Target="../slideLayouts/slideLayout137.xml"/><Relationship Id="rId41" Type="http://schemas.openxmlformats.org/officeDocument/2006/relationships/slideLayout" Target="../slideLayouts/slideLayout158.xml"/><Relationship Id="rId54" Type="http://schemas.openxmlformats.org/officeDocument/2006/relationships/slideLayout" Target="../slideLayouts/slideLayout171.xml"/><Relationship Id="rId62" Type="http://schemas.openxmlformats.org/officeDocument/2006/relationships/slideLayout" Target="../slideLayouts/slideLayout179.xml"/><Relationship Id="rId70" Type="http://schemas.openxmlformats.org/officeDocument/2006/relationships/slideLayout" Target="../slideLayouts/slideLayout187.xml"/><Relationship Id="rId75" Type="http://schemas.openxmlformats.org/officeDocument/2006/relationships/slideLayout" Target="../slideLayouts/slideLayout192.xml"/><Relationship Id="rId83" Type="http://schemas.openxmlformats.org/officeDocument/2006/relationships/slideLayout" Target="../slideLayouts/slideLayout200.xml"/><Relationship Id="rId88" Type="http://schemas.openxmlformats.org/officeDocument/2006/relationships/slideLayout" Target="../slideLayouts/slideLayout205.xml"/><Relationship Id="rId91" Type="http://schemas.openxmlformats.org/officeDocument/2006/relationships/slideLayout" Target="../slideLayouts/slideLayout208.xml"/><Relationship Id="rId96" Type="http://schemas.openxmlformats.org/officeDocument/2006/relationships/slideLayout" Target="../slideLayouts/slideLayout213.xml"/><Relationship Id="rId111" Type="http://schemas.openxmlformats.org/officeDocument/2006/relationships/slideLayout" Target="../slideLayouts/slideLayout228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15" Type="http://schemas.openxmlformats.org/officeDocument/2006/relationships/slideLayout" Target="../slideLayouts/slideLayout132.xml"/><Relationship Id="rId23" Type="http://schemas.openxmlformats.org/officeDocument/2006/relationships/slideLayout" Target="../slideLayouts/slideLayout140.xml"/><Relationship Id="rId28" Type="http://schemas.openxmlformats.org/officeDocument/2006/relationships/slideLayout" Target="../slideLayouts/slideLayout145.xml"/><Relationship Id="rId36" Type="http://schemas.openxmlformats.org/officeDocument/2006/relationships/slideLayout" Target="../slideLayouts/slideLayout153.xml"/><Relationship Id="rId49" Type="http://schemas.openxmlformats.org/officeDocument/2006/relationships/slideLayout" Target="../slideLayouts/slideLayout166.xml"/><Relationship Id="rId57" Type="http://schemas.openxmlformats.org/officeDocument/2006/relationships/slideLayout" Target="../slideLayouts/slideLayout174.xml"/><Relationship Id="rId106" Type="http://schemas.openxmlformats.org/officeDocument/2006/relationships/slideLayout" Target="../slideLayouts/slideLayout223.xml"/><Relationship Id="rId114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127.xml"/><Relationship Id="rId31" Type="http://schemas.openxmlformats.org/officeDocument/2006/relationships/slideLayout" Target="../slideLayouts/slideLayout148.xml"/><Relationship Id="rId44" Type="http://schemas.openxmlformats.org/officeDocument/2006/relationships/slideLayout" Target="../slideLayouts/slideLayout161.xml"/><Relationship Id="rId52" Type="http://schemas.openxmlformats.org/officeDocument/2006/relationships/slideLayout" Target="../slideLayouts/slideLayout169.xml"/><Relationship Id="rId60" Type="http://schemas.openxmlformats.org/officeDocument/2006/relationships/slideLayout" Target="../slideLayouts/slideLayout177.xml"/><Relationship Id="rId65" Type="http://schemas.openxmlformats.org/officeDocument/2006/relationships/slideLayout" Target="../slideLayouts/slideLayout182.xml"/><Relationship Id="rId73" Type="http://schemas.openxmlformats.org/officeDocument/2006/relationships/slideLayout" Target="../slideLayouts/slideLayout190.xml"/><Relationship Id="rId78" Type="http://schemas.openxmlformats.org/officeDocument/2006/relationships/slideLayout" Target="../slideLayouts/slideLayout195.xml"/><Relationship Id="rId81" Type="http://schemas.openxmlformats.org/officeDocument/2006/relationships/slideLayout" Target="../slideLayouts/slideLayout198.xml"/><Relationship Id="rId86" Type="http://schemas.openxmlformats.org/officeDocument/2006/relationships/slideLayout" Target="../slideLayouts/slideLayout203.xml"/><Relationship Id="rId94" Type="http://schemas.openxmlformats.org/officeDocument/2006/relationships/slideLayout" Target="../slideLayouts/slideLayout211.xml"/><Relationship Id="rId99" Type="http://schemas.openxmlformats.org/officeDocument/2006/relationships/slideLayout" Target="../slideLayouts/slideLayout216.xml"/><Relationship Id="rId101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0.xml"/><Relationship Id="rId18" Type="http://schemas.openxmlformats.org/officeDocument/2006/relationships/slideLayout" Target="../slideLayouts/slideLayout135.xml"/><Relationship Id="rId39" Type="http://schemas.openxmlformats.org/officeDocument/2006/relationships/slideLayout" Target="../slideLayouts/slideLayout156.xml"/><Relationship Id="rId109" Type="http://schemas.openxmlformats.org/officeDocument/2006/relationships/slideLayout" Target="../slideLayouts/slideLayout226.xml"/><Relationship Id="rId34" Type="http://schemas.openxmlformats.org/officeDocument/2006/relationships/slideLayout" Target="../slideLayouts/slideLayout151.xml"/><Relationship Id="rId50" Type="http://schemas.openxmlformats.org/officeDocument/2006/relationships/slideLayout" Target="../slideLayouts/slideLayout167.xml"/><Relationship Id="rId55" Type="http://schemas.openxmlformats.org/officeDocument/2006/relationships/slideLayout" Target="../slideLayouts/slideLayout172.xml"/><Relationship Id="rId76" Type="http://schemas.openxmlformats.org/officeDocument/2006/relationships/slideLayout" Target="../slideLayouts/slideLayout193.xml"/><Relationship Id="rId97" Type="http://schemas.openxmlformats.org/officeDocument/2006/relationships/slideLayout" Target="../slideLayouts/slideLayout214.xml"/><Relationship Id="rId104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124.xml"/><Relationship Id="rId71" Type="http://schemas.openxmlformats.org/officeDocument/2006/relationships/slideLayout" Target="../slideLayouts/slideLayout188.xml"/><Relationship Id="rId92" Type="http://schemas.openxmlformats.org/officeDocument/2006/relationships/slideLayout" Target="../slideLayouts/slideLayout209.xml"/><Relationship Id="rId2" Type="http://schemas.openxmlformats.org/officeDocument/2006/relationships/slideLayout" Target="../slideLayouts/slideLayout119.xml"/><Relationship Id="rId29" Type="http://schemas.openxmlformats.org/officeDocument/2006/relationships/slideLayout" Target="../slideLayouts/slideLayout1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699" r:id="rId50"/>
    <p:sldLayoutId id="2147483700" r:id="rId51"/>
    <p:sldLayoutId id="2147483701" r:id="rId52"/>
    <p:sldLayoutId id="2147483702" r:id="rId53"/>
    <p:sldLayoutId id="2147483703" r:id="rId54"/>
    <p:sldLayoutId id="2147483704" r:id="rId55"/>
    <p:sldLayoutId id="2147483705" r:id="rId56"/>
    <p:sldLayoutId id="2147483706" r:id="rId57"/>
    <p:sldLayoutId id="2147483707" r:id="rId58"/>
    <p:sldLayoutId id="2147483708" r:id="rId59"/>
    <p:sldLayoutId id="2147483709" r:id="rId60"/>
    <p:sldLayoutId id="2147483710" r:id="rId61"/>
    <p:sldLayoutId id="2147483711" r:id="rId62"/>
    <p:sldLayoutId id="2147483712" r:id="rId63"/>
    <p:sldLayoutId id="2147483713" r:id="rId64"/>
    <p:sldLayoutId id="2147483714" r:id="rId65"/>
    <p:sldLayoutId id="2147483715" r:id="rId66"/>
    <p:sldLayoutId id="2147483716" r:id="rId67"/>
    <p:sldLayoutId id="2147483717" r:id="rId68"/>
    <p:sldLayoutId id="2147483718" r:id="rId69"/>
    <p:sldLayoutId id="2147483719" r:id="rId70"/>
    <p:sldLayoutId id="2147483720" r:id="rId71"/>
    <p:sldLayoutId id="2147483721" r:id="rId72"/>
    <p:sldLayoutId id="2147483722" r:id="rId73"/>
    <p:sldLayoutId id="2147483723" r:id="rId74"/>
    <p:sldLayoutId id="2147483724" r:id="rId75"/>
    <p:sldLayoutId id="2147483725" r:id="rId76"/>
    <p:sldLayoutId id="2147483726" r:id="rId77"/>
    <p:sldLayoutId id="2147483727" r:id="rId78"/>
    <p:sldLayoutId id="2147483728" r:id="rId79"/>
    <p:sldLayoutId id="2147483729" r:id="rId80"/>
    <p:sldLayoutId id="2147483730" r:id="rId81"/>
    <p:sldLayoutId id="2147483731" r:id="rId82"/>
    <p:sldLayoutId id="2147483732" r:id="rId83"/>
    <p:sldLayoutId id="2147483733" r:id="rId84"/>
    <p:sldLayoutId id="2147483734" r:id="rId85"/>
    <p:sldLayoutId id="2147483735" r:id="rId86"/>
    <p:sldLayoutId id="2147483736" r:id="rId87"/>
    <p:sldLayoutId id="2147483737" r:id="rId88"/>
    <p:sldLayoutId id="2147483738" r:id="rId89"/>
    <p:sldLayoutId id="2147483739" r:id="rId90"/>
    <p:sldLayoutId id="2147483740" r:id="rId91"/>
    <p:sldLayoutId id="2147483741" r:id="rId92"/>
    <p:sldLayoutId id="2147483742" r:id="rId93"/>
    <p:sldLayoutId id="2147483743" r:id="rId94"/>
    <p:sldLayoutId id="2147483744" r:id="rId95"/>
    <p:sldLayoutId id="2147483745" r:id="rId96"/>
    <p:sldLayoutId id="2147483746" r:id="rId97"/>
    <p:sldLayoutId id="2147483747" r:id="rId98"/>
    <p:sldLayoutId id="2147483748" r:id="rId99"/>
    <p:sldLayoutId id="2147483749" r:id="rId100"/>
    <p:sldLayoutId id="2147483750" r:id="rId101"/>
    <p:sldLayoutId id="2147483751" r:id="rId102"/>
    <p:sldLayoutId id="2147483752" r:id="rId103"/>
    <p:sldLayoutId id="2147483753" r:id="rId104"/>
    <p:sldLayoutId id="2147483754" r:id="rId105"/>
    <p:sldLayoutId id="2147483755" r:id="rId106"/>
    <p:sldLayoutId id="2147483756" r:id="rId107"/>
    <p:sldLayoutId id="2147483757" r:id="rId108"/>
    <p:sldLayoutId id="2147483758" r:id="rId109"/>
    <p:sldLayoutId id="2147483759" r:id="rId110"/>
    <p:sldLayoutId id="2147483760" r:id="rId111"/>
    <p:sldLayoutId id="2147483761" r:id="rId112"/>
    <p:sldLayoutId id="2147483762" r:id="rId113"/>
    <p:sldLayoutId id="2147483763" r:id="rId114"/>
    <p:sldLayoutId id="2147483764" r:id="rId115"/>
    <p:sldLayoutId id="2147483765" r:id="rId116"/>
    <p:sldLayoutId id="2147483884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>
              <a:spcBef>
                <a:spcPts val="100"/>
              </a:spcBef>
            </a:pPr>
            <a:r>
              <a:rPr lang="en-IN" spc="-10" dirty="0">
                <a:solidFill>
                  <a:srgbClr val="203669"/>
                </a:solidFill>
                <a:latin typeface="Calibri"/>
                <a:cs typeface="Calibri"/>
              </a:rPr>
              <a:t>F</a:t>
            </a:r>
            <a:r>
              <a:rPr lang="en-US" spc="-10" dirty="0" err="1">
                <a:solidFill>
                  <a:srgbClr val="203669"/>
                </a:solidFill>
                <a:latin typeface="Calibri"/>
                <a:cs typeface="Calibri"/>
              </a:rPr>
              <a:t>ood</a:t>
            </a:r>
            <a:r>
              <a:rPr lang="en-US" spc="-10" dirty="0">
                <a:solidFill>
                  <a:srgbClr val="203669"/>
                </a:solidFill>
                <a:latin typeface="Calibri"/>
                <a:cs typeface="Calibri"/>
              </a:rPr>
              <a:t> Ordering System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656" name="Google Shape;3656;p209"/>
          <p:cNvSpPr txBox="1">
            <a:spLocks noGrp="1"/>
          </p:cNvSpPr>
          <p:nvPr>
            <p:ph type="body" idx="1"/>
          </p:nvPr>
        </p:nvSpPr>
        <p:spPr>
          <a:xfrm>
            <a:off x="261266" y="3361376"/>
            <a:ext cx="4783699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Task – 5 : DEPLOYMENT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74BC3F-04B3-8043-1CB9-9EA5AF172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79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F66F8E-A9B1-D72E-A49D-473F225FB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214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2139c03855d_0_1867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2139c03855d_0_1867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latin typeface="Times New Roman" pitchFamily="18" charset="0"/>
                <a:ea typeface="EB Garamond"/>
                <a:cs typeface="Times New Roman" pitchFamily="18" charset="0"/>
                <a:sym typeface="EB Garamond"/>
              </a:rPr>
              <a:t>create AWS EC2 instance</a:t>
            </a:r>
            <a:endParaRPr sz="1200" b="0">
              <a:latin typeface="Times New Roman" pitchFamily="18" charset="0"/>
              <a:ea typeface="EB Garamond"/>
              <a:cs typeface="Times New Roman" pitchFamily="18" charset="0"/>
              <a:sym typeface="EB Garamond"/>
            </a:endParaRPr>
          </a:p>
        </p:txBody>
      </p:sp>
      <p:sp>
        <p:nvSpPr>
          <p:cNvPr id="3689" name="Google Shape;3689;g2139c03855d_0_1867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latin typeface="Times New Roman" pitchFamily="18" charset="0"/>
                <a:ea typeface="EB Garamond"/>
                <a:cs typeface="Times New Roman" pitchFamily="18" charset="0"/>
                <a:sym typeface="EB Garamond"/>
              </a:rPr>
              <a:t>add all dependencies required for deployment</a:t>
            </a:r>
            <a:endParaRPr sz="1200" b="0">
              <a:latin typeface="Times New Roman" pitchFamily="18" charset="0"/>
              <a:ea typeface="EB Garamond"/>
              <a:cs typeface="Times New Roman" pitchFamily="18" charset="0"/>
              <a:sym typeface="EB Garamond"/>
            </a:endParaRPr>
          </a:p>
        </p:txBody>
      </p:sp>
      <p:sp>
        <p:nvSpPr>
          <p:cNvPr id="3690" name="Google Shape;3690;g2139c03855d_0_1867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latin typeface="Times New Roman" pitchFamily="18" charset="0"/>
                <a:ea typeface="EB Garamond"/>
                <a:cs typeface="Times New Roman" pitchFamily="18" charset="0"/>
                <a:sym typeface="EB Garamond"/>
              </a:rPr>
              <a:t>Migrate entire database to </a:t>
            </a:r>
            <a:r>
              <a:rPr lang="en-US" sz="1200" b="0" dirty="0" err="1">
                <a:latin typeface="Times New Roman" pitchFamily="18" charset="0"/>
                <a:ea typeface="EB Garamond"/>
                <a:cs typeface="Times New Roman" pitchFamily="18" charset="0"/>
                <a:sym typeface="EB Garamond"/>
              </a:rPr>
              <a:t>mongodb</a:t>
            </a:r>
            <a:r>
              <a:rPr lang="en-US" sz="1200" b="0" dirty="0">
                <a:latin typeface="Times New Roman" pitchFamily="18" charset="0"/>
                <a:ea typeface="EB Garamond"/>
                <a:cs typeface="Times New Roman" pitchFamily="18" charset="0"/>
                <a:sym typeface="EB Garamond"/>
              </a:rPr>
              <a:t> atlas</a:t>
            </a:r>
            <a:endParaRPr sz="1200" b="0">
              <a:latin typeface="Times New Roman" pitchFamily="18" charset="0"/>
              <a:ea typeface="EB Garamond"/>
              <a:cs typeface="Times New Roman" pitchFamily="18" charset="0"/>
              <a:sym typeface="EB Garamond"/>
            </a:endParaRPr>
          </a:p>
        </p:txBody>
      </p:sp>
      <p:sp>
        <p:nvSpPr>
          <p:cNvPr id="3691" name="Google Shape;3691;g2139c03855d_0_1867"/>
          <p:cNvSpPr txBox="1">
            <a:spLocks noGrp="1"/>
          </p:cNvSpPr>
          <p:nvPr>
            <p:ph type="body" idx="5"/>
          </p:nvPr>
        </p:nvSpPr>
        <p:spPr>
          <a:xfrm>
            <a:off x="1195852" y="425855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latin typeface="Times New Roman" pitchFamily="18" charset="0"/>
                <a:ea typeface="EB Garamond"/>
                <a:cs typeface="Times New Roman" pitchFamily="18" charset="0"/>
                <a:sym typeface="EB Garamond"/>
              </a:rPr>
              <a:t>run node server on development using pm2 service manager</a:t>
            </a:r>
            <a:endParaRPr sz="1200" b="0">
              <a:latin typeface="Times New Roman" pitchFamily="18" charset="0"/>
              <a:ea typeface="EB Garamond"/>
              <a:cs typeface="Times New Roman" pitchFamily="18" charset="0"/>
              <a:sym typeface="EB Garamond"/>
            </a:endParaRPr>
          </a:p>
        </p:txBody>
      </p:sp>
      <p:sp>
        <p:nvSpPr>
          <p:cNvPr id="3692" name="Google Shape;3692;g2139c03855d_0_1867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latin typeface="Times New Roman" pitchFamily="18" charset="0"/>
                <a:ea typeface="EB Garamond"/>
                <a:cs typeface="Times New Roman" pitchFamily="18" charset="0"/>
                <a:sym typeface="EB Garamond"/>
              </a:rPr>
              <a:t>build your react application for production</a:t>
            </a:r>
            <a:endParaRPr sz="1200" b="0">
              <a:latin typeface="Times New Roman" pitchFamily="18" charset="0"/>
              <a:ea typeface="EB Garamond"/>
              <a:cs typeface="Times New Roman" pitchFamily="18" charset="0"/>
              <a:sym typeface="EB Garamond"/>
            </a:endParaRPr>
          </a:p>
        </p:txBody>
      </p:sp>
      <p:sp>
        <p:nvSpPr>
          <p:cNvPr id="3693" name="Google Shape;3693;g2139c03855d_0_1867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 err="1">
                <a:latin typeface="Times New Roman" pitchFamily="18" charset="0"/>
                <a:ea typeface="EB Garamond"/>
                <a:cs typeface="Times New Roman" pitchFamily="18" charset="0"/>
                <a:sym typeface="EB Garamond"/>
              </a:rPr>
              <a:t>forwared</a:t>
            </a:r>
            <a:r>
              <a:rPr lang="en-US" sz="1200" b="0" dirty="0">
                <a:latin typeface="Times New Roman" pitchFamily="18" charset="0"/>
                <a:ea typeface="EB Garamond"/>
                <a:cs typeface="Times New Roman" pitchFamily="18" charset="0"/>
                <a:sym typeface="EB Garamond"/>
              </a:rPr>
              <a:t> required ports on ec2 instance</a:t>
            </a:r>
            <a:endParaRPr sz="1200" b="0">
              <a:latin typeface="Times New Roman" pitchFamily="18" charset="0"/>
              <a:ea typeface="EB Garamond"/>
              <a:cs typeface="Times New Roman" pitchFamily="18" charset="0"/>
              <a:sym typeface="EB Garamond"/>
            </a:endParaRPr>
          </a:p>
        </p:txBody>
      </p:sp>
      <p:sp>
        <p:nvSpPr>
          <p:cNvPr id="3694" name="Google Shape;3694;g2139c03855d_0_1867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latin typeface="Times New Roman" pitchFamily="18" charset="0"/>
                <a:ea typeface="EB Garamond"/>
                <a:cs typeface="Times New Roman" pitchFamily="18" charset="0"/>
                <a:sym typeface="EB Garamond"/>
              </a:rPr>
              <a:t>set all environment </a:t>
            </a:r>
            <a:r>
              <a:rPr lang="en-US" sz="1200" b="0" dirty="0" err="1">
                <a:latin typeface="Times New Roman" pitchFamily="18" charset="0"/>
                <a:ea typeface="EB Garamond"/>
                <a:cs typeface="Times New Roman" pitchFamily="18" charset="0"/>
                <a:sym typeface="EB Garamond"/>
              </a:rPr>
              <a:t>varialble</a:t>
            </a:r>
            <a:r>
              <a:rPr lang="en-US" sz="1200" b="0" dirty="0">
                <a:latin typeface="Times New Roman" pitchFamily="18" charset="0"/>
                <a:ea typeface="EB Garamond"/>
                <a:cs typeface="Times New Roman" pitchFamily="18" charset="0"/>
                <a:sym typeface="EB Garamond"/>
              </a:rPr>
              <a:t> </a:t>
            </a:r>
            <a:r>
              <a:rPr lang="en-US" sz="1200" b="0" dirty="0" err="1">
                <a:latin typeface="Times New Roman" pitchFamily="18" charset="0"/>
                <a:ea typeface="EB Garamond"/>
                <a:cs typeface="Times New Roman" pitchFamily="18" charset="0"/>
                <a:sym typeface="EB Garamond"/>
              </a:rPr>
              <a:t>withs</a:t>
            </a:r>
            <a:r>
              <a:rPr lang="en-US" sz="1200" b="0" dirty="0">
                <a:latin typeface="Times New Roman" pitchFamily="18" charset="0"/>
                <a:ea typeface="EB Garamond"/>
                <a:cs typeface="Times New Roman" pitchFamily="18" charset="0"/>
                <a:sym typeface="EB Garamond"/>
              </a:rPr>
              <a:t> appropriate values</a:t>
            </a:r>
            <a:endParaRPr sz="1200" b="0">
              <a:latin typeface="Times New Roman" pitchFamily="18" charset="0"/>
              <a:ea typeface="EB Garamond"/>
              <a:cs typeface="Times New Roman" pitchFamily="18" charset="0"/>
              <a:sym typeface="EB Garamond"/>
            </a:endParaRPr>
          </a:p>
        </p:txBody>
      </p:sp>
      <p:sp>
        <p:nvSpPr>
          <p:cNvPr id="3695" name="Google Shape;3695;g2139c03855d_0_1867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latin typeface="Times New Roman" pitchFamily="18" charset="0"/>
                <a:ea typeface="EB Garamond"/>
                <a:cs typeface="Times New Roman" pitchFamily="18" charset="0"/>
                <a:sym typeface="EB Garamond"/>
              </a:rPr>
              <a:t>Host your react application on server</a:t>
            </a:r>
            <a:endParaRPr sz="1200" b="0">
              <a:latin typeface="Times New Roman" pitchFamily="18" charset="0"/>
              <a:ea typeface="EB Garamond"/>
              <a:cs typeface="Times New Roman" pitchFamily="18" charset="0"/>
              <a:sym typeface="EB Garamond"/>
            </a:endParaRPr>
          </a:p>
        </p:txBody>
      </p:sp>
      <p:sp>
        <p:nvSpPr>
          <p:cNvPr id="3696" name="Google Shape;3696;g2139c03855d_0_1867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/>
          </a:p>
        </p:txBody>
      </p:sp>
      <p:sp>
        <p:nvSpPr>
          <p:cNvPr id="3702" name="Google Shape;3702;p212"/>
          <p:cNvSpPr txBox="1">
            <a:spLocks noGrp="1"/>
          </p:cNvSpPr>
          <p:nvPr>
            <p:ph type="body" idx="2"/>
          </p:nvPr>
        </p:nvSpPr>
        <p:spPr>
          <a:xfrm>
            <a:off x="2727679" y="1861839"/>
            <a:ext cx="4698124" cy="3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dirty="0">
                <a:latin typeface="Trebuchet MS"/>
                <a:cs typeface="Trebuchet MS"/>
              </a:rPr>
              <a:t>Inset your </a:t>
            </a:r>
            <a:r>
              <a:rPr lang="en-IN" dirty="0" err="1">
                <a:latin typeface="Trebuchet MS"/>
                <a:cs typeface="Trebuchet MS"/>
              </a:rPr>
              <a:t>Github</a:t>
            </a:r>
            <a:r>
              <a:rPr lang="en-IN" dirty="0">
                <a:latin typeface="Trebuchet MS"/>
                <a:cs typeface="Trebuchet MS"/>
              </a:rPr>
              <a:t> link here</a:t>
            </a:r>
            <a:endParaRPr lang="en-US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" y="0"/>
            <a:ext cx="9124950" cy="51358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472" y="812038"/>
            <a:ext cx="229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spc="-10" dirty="0">
                <a:latin typeface="Calibri"/>
                <a:cs typeface="Calibri"/>
              </a:rPr>
              <a:t>Food Ordering System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995" y="1218945"/>
            <a:ext cx="4439285" cy="764696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72085" marR="5080" indent="-160020">
              <a:lnSpc>
                <a:spcPct val="83300"/>
              </a:lnSpc>
              <a:spcBef>
                <a:spcPts val="384"/>
              </a:spcBef>
              <a:buFont typeface="Microsoft Sans Serif"/>
              <a:buChar char="▪"/>
              <a:tabLst>
                <a:tab pos="172085" algn="l"/>
                <a:tab pos="1047115" algn="l"/>
                <a:tab pos="2225675" algn="l"/>
                <a:tab pos="2823210" algn="l"/>
                <a:tab pos="3115945" algn="l"/>
                <a:tab pos="3509010" algn="l"/>
                <a:tab pos="4276090" algn="l"/>
              </a:tabLst>
            </a:pPr>
            <a:r>
              <a:rPr lang="en-IN" dirty="0">
                <a:latin typeface="Times New Roman"/>
                <a:cs typeface="Times New Roman"/>
              </a:rPr>
              <a:t>Food </a:t>
            </a:r>
            <a:r>
              <a:rPr lang="en-IN" dirty="0" err="1">
                <a:latin typeface="Times New Roman"/>
                <a:cs typeface="Times New Roman"/>
              </a:rPr>
              <a:t>Odering</a:t>
            </a:r>
            <a:r>
              <a:rPr lang="en-IN" dirty="0">
                <a:latin typeface="Times New Roman"/>
                <a:cs typeface="Times New Roman"/>
              </a:rPr>
              <a:t>  System , “Experience convenience at your fingertips with our food ordering system. Browse, choose, and enjoy delicious meals effortlessly from your  </a:t>
            </a:r>
            <a:r>
              <a:rPr lang="en-IN" dirty="0" err="1">
                <a:latin typeface="Times New Roman"/>
                <a:cs typeface="Times New Roman"/>
              </a:rPr>
              <a:t>favorite</a:t>
            </a:r>
            <a:r>
              <a:rPr lang="en-IN" dirty="0">
                <a:latin typeface="Times New Roman"/>
                <a:cs typeface="Times New Roman"/>
              </a:rPr>
              <a:t>  restaurants.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876563"/>
              </p:ext>
            </p:extLst>
          </p:nvPr>
        </p:nvGraphicFramePr>
        <p:xfrm>
          <a:off x="95693" y="2466753"/>
          <a:ext cx="4327451" cy="205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9385">
                <a:tc>
                  <a:txBody>
                    <a:bodyPr/>
                    <a:lstStyle/>
                    <a:p>
                      <a:pPr marL="238760">
                        <a:lnSpc>
                          <a:spcPts val="1550"/>
                        </a:lnSpc>
                      </a:pPr>
                      <a:r>
                        <a:rPr sz="1400" b="1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NM</a:t>
                      </a:r>
                      <a:r>
                        <a:rPr sz="1400" b="1" spc="-1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ts val="1550"/>
                        </a:lnSpc>
                      </a:pPr>
                      <a:r>
                        <a:rPr sz="1400" b="1" spc="-2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1550"/>
                        </a:lnSpc>
                      </a:pPr>
                      <a:r>
                        <a:rPr sz="1400" b="1" spc="-1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au42132010400</a:t>
                      </a:r>
                      <a:r>
                        <a:rPr lang="en-IN"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n-IN"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BARANI  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marL="35369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n-IN"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571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marL="83185">
                        <a:lnSpc>
                          <a:spcPts val="2150"/>
                        </a:lnSpc>
                        <a:spcBef>
                          <a:spcPts val="6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au4213201040</a:t>
                      </a:r>
                      <a:r>
                        <a:rPr lang="en-IN"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13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2150"/>
                        </a:lnSpc>
                        <a:spcBef>
                          <a:spcPts val="65"/>
                        </a:spcBef>
                      </a:pPr>
                      <a:r>
                        <a:rPr lang="en-IN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JEEVITHA  G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356870">
                        <a:lnSpc>
                          <a:spcPts val="2150"/>
                        </a:lnSpc>
                        <a:spcBef>
                          <a:spcPts val="65"/>
                        </a:spcBef>
                      </a:pPr>
                      <a:r>
                        <a:rPr lang="en-IN"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475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60"/>
                        </a:spcBef>
                        <a:tabLst>
                          <a:tab pos="1807210" algn="l"/>
                        </a:tabLst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au4213201040</a:t>
                      </a:r>
                      <a:r>
                        <a:rPr lang="en-IN"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15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lang="en-IN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 </a:t>
                      </a:r>
                      <a:r>
                        <a:rPr lang="en-IN"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KEERTHIGA  M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4732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369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lang="en-IN"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9715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410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au4213201040</a:t>
                      </a:r>
                      <a:r>
                        <a:rPr lang="en-IN"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22</a:t>
                      </a:r>
                      <a:r>
                        <a:rPr sz="1800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IN"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   NITHYA  K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401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lang="en-IN"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005">
                <a:tc gridSpan="2">
                  <a:txBody>
                    <a:bodyPr/>
                    <a:lstStyle/>
                    <a:p>
                      <a:pPr marL="81915">
                        <a:lnSpc>
                          <a:spcPts val="2150"/>
                        </a:lnSpc>
                        <a:spcBef>
                          <a:spcPts val="65"/>
                        </a:spcBef>
                      </a:pP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algn="ctr">
                        <a:lnSpc>
                          <a:spcPts val="2150"/>
                        </a:lnSpc>
                        <a:spcBef>
                          <a:spcPts val="65"/>
                        </a:spcBef>
                      </a:pP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2139c03855d_0_0"/>
          <p:cNvSpPr txBox="1">
            <a:spLocks noGrp="1"/>
          </p:cNvSpPr>
          <p:nvPr>
            <p:ph type="body" idx="1"/>
          </p:nvPr>
        </p:nvSpPr>
        <p:spPr>
          <a:xfrm>
            <a:off x="481869" y="619435"/>
            <a:ext cx="6891900" cy="1913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Times New Roman" pitchFamily="18" charset="0"/>
                <a:ea typeface="EB Garamond"/>
                <a:cs typeface="Times New Roman" pitchFamily="18" charset="0"/>
                <a:sym typeface="EB Garamond"/>
              </a:rPr>
              <a:t>Hosting the website so that it can be accessed from anywhere</a:t>
            </a:r>
            <a:endParaRPr sz="1800" b="1" dirty="0">
              <a:latin typeface="Times New Roman" pitchFamily="18" charset="0"/>
              <a:ea typeface="EB Garamond"/>
              <a:cs typeface="Times New Roman" pitchFamily="18" charset="0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</a:pPr>
            <a:r>
              <a:rPr lang="en-US" i="0" u="none" strike="noStrike" cap="none" dirty="0">
                <a:solidFill>
                  <a:srgbClr val="000000"/>
                </a:solidFill>
                <a:latin typeface="Times New Roman" pitchFamily="18" charset="0"/>
                <a:ea typeface="EB Garamond"/>
                <a:cs typeface="Times New Roman" pitchFamily="18" charset="0"/>
                <a:sym typeface="EB Garamond"/>
              </a:rPr>
              <a:t>Host backend on AWS with all environment setup</a:t>
            </a:r>
            <a:endParaRPr sz="1800" dirty="0">
              <a:latin typeface="Times New Roman" pitchFamily="18" charset="0"/>
              <a:ea typeface="EB Garamond"/>
              <a:cs typeface="Times New Roman" pitchFamily="18" charset="0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</a:pPr>
            <a:r>
              <a:rPr lang="en-US" i="0" u="none" strike="noStrike" cap="none" dirty="0">
                <a:solidFill>
                  <a:srgbClr val="000000"/>
                </a:solidFill>
                <a:latin typeface="Times New Roman" pitchFamily="18" charset="0"/>
                <a:ea typeface="EB Garamond"/>
                <a:cs typeface="Times New Roman" pitchFamily="18" charset="0"/>
                <a:sym typeface="EB Garamond"/>
              </a:rPr>
              <a:t>Make sure to white list </a:t>
            </a:r>
            <a:r>
              <a:rPr lang="en-US" dirty="0">
                <a:latin typeface="Times New Roman" pitchFamily="18" charset="0"/>
                <a:ea typeface="EB Garamond"/>
                <a:cs typeface="Times New Roman" pitchFamily="18" charset="0"/>
                <a:sym typeface="EB Garamond"/>
              </a:rPr>
              <a:t>API</a:t>
            </a:r>
            <a:r>
              <a:rPr lang="en-US" i="0" u="none" strike="noStrike" cap="none" dirty="0">
                <a:solidFill>
                  <a:srgbClr val="000000"/>
                </a:solidFill>
                <a:latin typeface="Times New Roman" pitchFamily="18" charset="0"/>
                <a:ea typeface="EB Garamond"/>
                <a:cs typeface="Times New Roman" pitchFamily="18" charset="0"/>
                <a:sym typeface="EB Garamond"/>
              </a:rPr>
              <a:t> ports and host with the database</a:t>
            </a:r>
            <a:endParaRPr sz="1800" dirty="0">
              <a:latin typeface="Times New Roman" pitchFamily="18" charset="0"/>
              <a:ea typeface="EB Garamond"/>
              <a:cs typeface="Times New Roman" pitchFamily="18" charset="0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</a:pPr>
            <a:r>
              <a:rPr lang="en-US" i="0" u="none" strike="noStrike" cap="none" dirty="0">
                <a:solidFill>
                  <a:srgbClr val="000000"/>
                </a:solidFill>
                <a:latin typeface="Times New Roman" pitchFamily="18" charset="0"/>
                <a:ea typeface="EB Garamond"/>
                <a:cs typeface="Times New Roman" pitchFamily="18" charset="0"/>
                <a:sym typeface="EB Garamond"/>
              </a:rPr>
              <a:t>Migrate database to </a:t>
            </a:r>
            <a:r>
              <a:rPr lang="en-US" dirty="0" err="1">
                <a:latin typeface="Times New Roman" pitchFamily="18" charset="0"/>
                <a:ea typeface="EB Garamond"/>
                <a:cs typeface="Times New Roman" pitchFamily="18" charset="0"/>
                <a:sym typeface="EB Garamond"/>
              </a:rPr>
              <a:t>MySQL</a:t>
            </a:r>
            <a:endParaRPr sz="1800" dirty="0">
              <a:latin typeface="Times New Roman" pitchFamily="18" charset="0"/>
              <a:ea typeface="EB Garamond"/>
              <a:cs typeface="Times New Roman" pitchFamily="18" charset="0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</a:pPr>
            <a:r>
              <a:rPr lang="en-US" i="0" u="none" strike="noStrike" cap="none" dirty="0">
                <a:solidFill>
                  <a:srgbClr val="000000"/>
                </a:solidFill>
                <a:latin typeface="Times New Roman" pitchFamily="18" charset="0"/>
                <a:ea typeface="EB Garamond"/>
                <a:cs typeface="Times New Roman" pitchFamily="18" charset="0"/>
                <a:sym typeface="EB Garamond"/>
              </a:rPr>
              <a:t>Build react app to be hosted on the server</a:t>
            </a:r>
            <a:endParaRPr sz="1800" dirty="0">
              <a:latin typeface="Times New Roman" pitchFamily="18" charset="0"/>
              <a:ea typeface="EB Garamond"/>
              <a:cs typeface="Times New Roman" pitchFamily="18" charset="0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</a:pPr>
            <a:r>
              <a:rPr lang="en-US" i="0" u="none" strike="noStrike" cap="none" dirty="0">
                <a:solidFill>
                  <a:srgbClr val="000000"/>
                </a:solidFill>
                <a:latin typeface="Times New Roman" pitchFamily="18" charset="0"/>
                <a:ea typeface="EB Garamond"/>
                <a:cs typeface="Times New Roman" pitchFamily="18" charset="0"/>
                <a:sym typeface="EB Garamond"/>
              </a:rPr>
              <a:t>Set hosted backed </a:t>
            </a:r>
            <a:r>
              <a:rPr lang="en-US" dirty="0">
                <a:latin typeface="Times New Roman" pitchFamily="18" charset="0"/>
                <a:ea typeface="EB Garamond"/>
                <a:cs typeface="Times New Roman" pitchFamily="18" charset="0"/>
                <a:sym typeface="EB Garamond"/>
              </a:rPr>
              <a:t>URL</a:t>
            </a:r>
            <a:r>
              <a:rPr lang="en-US" i="0" u="none" strike="noStrike" cap="none" dirty="0">
                <a:solidFill>
                  <a:srgbClr val="000000"/>
                </a:solidFill>
                <a:latin typeface="Times New Roman" pitchFamily="18" charset="0"/>
                <a:ea typeface="EB Garamond"/>
                <a:cs typeface="Times New Roman" pitchFamily="18" charset="0"/>
                <a:sym typeface="EB Garamond"/>
              </a:rPr>
              <a:t> to the frontend</a:t>
            </a:r>
            <a:endParaRPr sz="1800" dirty="0">
              <a:latin typeface="Times New Roman" pitchFamily="18" charset="0"/>
              <a:ea typeface="EB Garamond"/>
              <a:cs typeface="Times New Roman" pitchFamily="18" charset="0"/>
              <a:sym typeface="EB Garamond"/>
            </a:endParaRPr>
          </a:p>
        </p:txBody>
      </p:sp>
      <p:sp>
        <p:nvSpPr>
          <p:cNvPr id="3671" name="Google Shape;3671;g2139c03855d_0_0"/>
          <p:cNvSpPr txBox="1">
            <a:spLocks noGrp="1"/>
          </p:cNvSpPr>
          <p:nvPr>
            <p:ph type="body" idx="2"/>
          </p:nvPr>
        </p:nvSpPr>
        <p:spPr>
          <a:xfrm>
            <a:off x="489449" y="3854175"/>
            <a:ext cx="7048500" cy="93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</a:pPr>
            <a:r>
              <a:rPr lang="en-US" i="0" u="none" strike="noStrike" cap="none" dirty="0">
                <a:solidFill>
                  <a:srgbClr val="000000"/>
                </a:solidFill>
                <a:latin typeface="Times New Roman" pitchFamily="18" charset="0"/>
                <a:ea typeface="EB Garamond"/>
                <a:cs typeface="Times New Roman" pitchFamily="18" charset="0"/>
                <a:sym typeface="EB Garamond"/>
              </a:rPr>
              <a:t>Understand how to host a web </a:t>
            </a:r>
            <a:r>
              <a:rPr lang="en-US" dirty="0">
                <a:latin typeface="Times New Roman" pitchFamily="18" charset="0"/>
                <a:ea typeface="EB Garamond"/>
                <a:cs typeface="Times New Roman" pitchFamily="18" charset="0"/>
                <a:sym typeface="EB Garamond"/>
              </a:rPr>
              <a:t>API</a:t>
            </a:r>
            <a:endParaRPr i="0" u="none" strike="noStrike" cap="none">
              <a:solidFill>
                <a:srgbClr val="000000"/>
              </a:solidFill>
              <a:latin typeface="Times New Roman" pitchFamily="18" charset="0"/>
              <a:ea typeface="EB Garamond"/>
              <a:cs typeface="Times New Roman" pitchFamily="18" charset="0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</a:pPr>
            <a:r>
              <a:rPr lang="en-US" i="0" u="none" strike="noStrike" cap="none" dirty="0">
                <a:solidFill>
                  <a:srgbClr val="000000"/>
                </a:solidFill>
                <a:latin typeface="Times New Roman" pitchFamily="18" charset="0"/>
                <a:ea typeface="EB Garamond"/>
                <a:cs typeface="Times New Roman" pitchFamily="18" charset="0"/>
                <a:sym typeface="EB Garamond"/>
              </a:rPr>
              <a:t>How to deploy production ready react applications</a:t>
            </a:r>
            <a:endParaRPr sz="1800">
              <a:latin typeface="Times New Roman" pitchFamily="18" charset="0"/>
              <a:ea typeface="EB Garamond"/>
              <a:cs typeface="Times New Roman" pitchFamily="18" charset="0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</a:pPr>
            <a:r>
              <a:rPr lang="en-US" i="0" u="none" strike="noStrike" cap="none" dirty="0">
                <a:solidFill>
                  <a:srgbClr val="000000"/>
                </a:solidFill>
                <a:latin typeface="Times New Roman" pitchFamily="18" charset="0"/>
                <a:ea typeface="EB Garamond"/>
                <a:cs typeface="Times New Roman" pitchFamily="18" charset="0"/>
                <a:sym typeface="EB Garamond"/>
              </a:rPr>
              <a:t>Setting up environment for production</a:t>
            </a:r>
            <a:endParaRPr sz="1800">
              <a:latin typeface="Times New Roman" pitchFamily="18" charset="0"/>
              <a:ea typeface="EB Garamond"/>
              <a:cs typeface="Times New Roman" pitchFamily="18" charset="0"/>
              <a:sym typeface="EB Garamond"/>
            </a:endParaRPr>
          </a:p>
        </p:txBody>
      </p:sp>
      <p:sp>
        <p:nvSpPr>
          <p:cNvPr id="3672" name="Google Shape;3672;g2139c03855d_0_0"/>
          <p:cNvSpPr txBox="1"/>
          <p:nvPr/>
        </p:nvSpPr>
        <p:spPr>
          <a:xfrm>
            <a:off x="510470" y="2968756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i="0" u="none" strike="noStrike" cap="none" dirty="0">
                <a:solidFill>
                  <a:schemeClr val="dk1"/>
                </a:solidFill>
                <a:latin typeface="Times New Roman" pitchFamily="18" charset="0"/>
                <a:ea typeface="EB Garamond"/>
                <a:cs typeface="Times New Roman" pitchFamily="18" charset="0"/>
                <a:sym typeface="EB Garamond"/>
              </a:rPr>
              <a:t> 100% Completion of the above tasks</a:t>
            </a:r>
            <a:endParaRPr sz="1600">
              <a:latin typeface="Times New Roman" pitchFamily="18" charset="0"/>
              <a:ea typeface="EB Garamond"/>
              <a:cs typeface="Times New Roman" pitchFamily="18" charset="0"/>
              <a:sym typeface="EB Garamond"/>
            </a:endParaRPr>
          </a:p>
        </p:txBody>
      </p:sp>
      <p:sp>
        <p:nvSpPr>
          <p:cNvPr id="3673" name="Google Shape;3673;g2139c03855d_0_0"/>
          <p:cNvSpPr txBox="1"/>
          <p:nvPr/>
        </p:nvSpPr>
        <p:spPr>
          <a:xfrm>
            <a:off x="529862" y="340564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lt2"/>
                </a:solidFill>
                <a:latin typeface="Times New Roman" pitchFamily="18" charset="0"/>
                <a:ea typeface="EB Garamond"/>
                <a:cs typeface="Times New Roman" pitchFamily="18" charset="0"/>
                <a:sym typeface="EB Garamond"/>
              </a:rPr>
              <a:t>Learning outcome</a:t>
            </a:r>
            <a:endParaRPr sz="1600" b="1">
              <a:latin typeface="Times New Roman" pitchFamily="18" charset="0"/>
              <a:ea typeface="EB Garamond"/>
              <a:cs typeface="Times New Roman" pitchFamily="18" charset="0"/>
              <a:sym typeface="EB Garamond"/>
            </a:endParaRPr>
          </a:p>
        </p:txBody>
      </p:sp>
      <p:sp>
        <p:nvSpPr>
          <p:cNvPr id="3674" name="Google Shape;3674;g2139c03855d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chemeClr val="dk2"/>
                </a:solidFill>
                <a:latin typeface="Times New Roman" pitchFamily="18" charset="0"/>
                <a:ea typeface="EB Garamond ExtraBold"/>
                <a:cs typeface="Times New Roman" pitchFamily="18" charset="0"/>
                <a:sym typeface="EB Garamond ExtraBold"/>
              </a:rPr>
              <a:t>Task 5 :: Hosting (Module 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2"/>
              </a:solidFill>
              <a:latin typeface="Times New Roman" pitchFamily="18" charset="0"/>
              <a:ea typeface="EB Garamond ExtraBold"/>
              <a:cs typeface="Times New Roman" pitchFamily="18" charset="0"/>
              <a:sym typeface="EB Garamond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itchFamily="18" charset="0"/>
              <a:ea typeface="EB Garamond ExtraBold"/>
              <a:cs typeface="Times New Roman" pitchFamily="18" charset="0"/>
              <a:sym typeface="EB Garamond ExtraBold"/>
            </a:endParaRPr>
          </a:p>
        </p:txBody>
      </p:sp>
      <p:sp>
        <p:nvSpPr>
          <p:cNvPr id="3675" name="Google Shape;3675;g2139c03855d_0_0"/>
          <p:cNvSpPr txBox="1"/>
          <p:nvPr/>
        </p:nvSpPr>
        <p:spPr>
          <a:xfrm>
            <a:off x="489450" y="2637394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chemeClr val="dk1"/>
                </a:solidFill>
                <a:latin typeface="Times New Roman" pitchFamily="18" charset="0"/>
                <a:ea typeface="EB Garamond"/>
                <a:cs typeface="Times New Roman" pitchFamily="18" charset="0"/>
                <a:sym typeface="EB Garamond"/>
              </a:rPr>
              <a:t>Evaluation Metric</a:t>
            </a:r>
            <a:r>
              <a:rPr lang="en-US" b="1" i="0" u="none" strike="noStrike" cap="none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:</a:t>
            </a:r>
            <a:endParaRPr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Google Shape;3680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1" name="Google Shape;3681;g2139e008f02_0_0"/>
          <p:cNvPicPr preferRelativeResize="0"/>
          <p:nvPr/>
        </p:nvPicPr>
        <p:blipFill rotWithShape="1">
          <a:blip r:embed="rId3">
            <a:alphaModFix/>
          </a:blip>
          <a:srcRect l="-65210" t="3320" r="65210" b="-332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2" name="Google Shape;3682;g2139e008f02_0_0"/>
          <p:cNvSpPr txBox="1"/>
          <p:nvPr/>
        </p:nvSpPr>
        <p:spPr>
          <a:xfrm>
            <a:off x="609866" y="348347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Times New Roman" pitchFamily="18" charset="0"/>
                <a:ea typeface="EB Garamond"/>
                <a:cs typeface="Times New Roman" pitchFamily="18" charset="0"/>
                <a:sym typeface="EB Garamond"/>
              </a:rPr>
              <a:t>Summary </a:t>
            </a:r>
            <a:r>
              <a:rPr lang="en-US" sz="1800" b="1" dirty="0">
                <a:solidFill>
                  <a:schemeClr val="lt2"/>
                </a:solidFill>
                <a:latin typeface="Times New Roman" pitchFamily="18" charset="0"/>
                <a:ea typeface="EB Garamond"/>
                <a:cs typeface="Times New Roman" pitchFamily="18" charset="0"/>
                <a:sym typeface="EB Garamond"/>
              </a:rPr>
              <a:t>:</a:t>
            </a:r>
            <a:endParaRPr sz="1800" b="1" i="0" u="none" strike="noStrike" cap="none">
              <a:solidFill>
                <a:schemeClr val="lt2"/>
              </a:solidFill>
              <a:latin typeface="Times New Roman" pitchFamily="18" charset="0"/>
              <a:ea typeface="EB Garamond"/>
              <a:cs typeface="Times New Roman" pitchFamily="18" charset="0"/>
              <a:sym typeface="EB 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619" y="662152"/>
            <a:ext cx="660049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Step 1: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Install Render CLI (Command Line Interface). 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Step 2: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Login to Your Render Account: 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Step 3: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Initialize a Render Service: 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Step 4: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Configure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render.yaml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Step 5: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Add Service Definition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Step 6: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Configure Databases or Other Services (if needed):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Step 7: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Push to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Repository (Optional):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Step 8: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Create a New Render Service: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Step 9: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Monitor Deployment: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Step 10: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Access Your Deployed Task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8786" y="3268717"/>
            <a:ext cx="2785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5724" y="4004442"/>
            <a:ext cx="71155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/>
              <a:t>A food ordering system allows users to browse menus, select items, and place orders for delivery or pickup from restaurants through  a digital platform, often a website or mobile app..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8A5CBF-2F44-DDD8-EDAC-029562FED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2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452C0F-37E7-F67C-E3B0-63EE6DC72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01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EB23FD-6542-2AEA-FBD4-D51E01E8A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27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2C2834-108A-54D7-EDF2-E0465C097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14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64CCE3-3D37-AAB5-A35C-F89911495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504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343</Words>
  <Application>Microsoft Office PowerPoint</Application>
  <PresentationFormat>On-screen Show (16:9)</PresentationFormat>
  <Paragraphs>55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Wingdings</vt:lpstr>
      <vt:lpstr>Trebuchet MS</vt:lpstr>
      <vt:lpstr>arial</vt:lpstr>
      <vt:lpstr>arial</vt:lpstr>
      <vt:lpstr>EB Garamond</vt:lpstr>
      <vt:lpstr>Noto Sans Symbols</vt:lpstr>
      <vt:lpstr>Public Sans</vt:lpstr>
      <vt:lpstr>Times New Roman</vt:lpstr>
      <vt:lpstr>Microsoft Sans Serif</vt:lpstr>
      <vt:lpstr>Calibri</vt:lpstr>
      <vt:lpstr>Simple Light</vt:lpstr>
      <vt:lpstr>Simple Light</vt:lpstr>
      <vt:lpstr>PowerPoint Presentation</vt:lpstr>
      <vt:lpstr>Food Ordering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 Manish Sharma</dc:creator>
  <cp:lastModifiedBy>Mugilan M</cp:lastModifiedBy>
  <cp:revision>11</cp:revision>
  <dcterms:created xsi:type="dcterms:W3CDTF">2020-08-13T11:21:46Z</dcterms:created>
  <dcterms:modified xsi:type="dcterms:W3CDTF">2023-11-13T16:33:15Z</dcterms:modified>
</cp:coreProperties>
</file>