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6A58-59DB-F2A7-7F27-ACD1AA983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6E578-4F69-AB63-C705-2BE808C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4585-1371-66B4-F349-E59D791D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DFCA-ABDD-824B-B04E-46D3274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B1A8-3FF8-6B4B-348E-394A1B0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0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14AD-888C-3F17-4FC7-7B56DD06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45BCE-423F-4209-B1C4-0D0E42462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D1D2-E091-0273-D602-D51F0AF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7B5B-999E-8188-DBEA-9E2339AE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9ECD-56B3-8778-9CCF-46EE1244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2A8B1-67DC-A810-CF7C-26F3AAA14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F7E1-FB8D-2727-49D6-BBF3C90E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C7B1-494A-070E-D0B1-5F6DD68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36A-2ABF-A86A-2FB0-43EFEAA8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A980-8A84-2F7D-C012-AABC987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2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45E-76A3-DF95-9499-0237EFA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D0DC-7278-1CB9-7FB2-A9A78985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0E73-82D9-1BCB-C40F-07D56FEF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354F-BA4C-36A8-975F-C8E1E1F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02DA-6647-168C-EA35-32E1F5B7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5CE4-8CE9-136D-2D76-50462B44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028D-BA3F-A324-7CA3-891FDD84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3D5B-C946-5F16-331F-0051EC4B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5324-5E23-D655-23FB-474B3D46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0121-978C-8D79-A379-A77B2F5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9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1B20-50F5-808E-36F2-66B2B3C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6E8C-44BC-06BB-8A31-F8E69FE8A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FBD0-CB10-90AE-ADE5-D9D4E84D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DBBF-D486-D808-1621-D4082C0B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A701-0826-E490-19E9-BDEE1783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60E4-512A-130D-130D-1841D81D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024-B7ED-BE8A-A74A-2E48825D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4631-843C-4E9C-797E-A340760D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9FAF-AB2C-1DFB-1EFB-4041B80A9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A2A65-8193-1C5E-7CA7-C10D139C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CCAC1-69A0-399A-DDDF-B70A87858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A8526-1F21-1B30-DA2E-43AB4B43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9589B-CA81-82EF-4F28-2126BD91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F2812-F5C7-A1FA-6BE5-726A13A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57C-3026-1D65-2988-7D9AE119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111E-658E-17CF-22CE-39DF9D63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6A71E-0903-BDE5-0BF6-E5E2AFED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7EB4-2623-23A9-FC85-7F9F446D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9BAF-14BD-3A44-D6B7-35F8E1EF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1F1D0-9AC3-EE59-57E8-43A3ACD4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19652-57E7-8DE1-535C-F5B01E4A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681D-A7CE-B0D9-BF09-40DA24A9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F5-05A9-488C-5293-D6D99EDC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D13D-DBAA-8DDB-474A-2573BC76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3404-AF0F-AC09-9EB6-DC9C95F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8C42-283F-B7AC-BA70-33816685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56000-C034-15CB-E1A1-FA6AFC66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3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9FAC-051F-1B0D-8856-349E35DF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6B1D2-C1BE-C9F5-41F9-238545C7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9EDF-956F-CE01-73D8-5D22E3D9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C378C-4084-1B9B-BB5F-9BE32B64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4F2F2-D2F7-6539-ACA1-A8CC88F0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58A8-3680-3025-7CF6-4F8FEE50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0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60F3A-641F-9905-8C3F-1D29092B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105D-70BE-A43E-CC76-C856A9DA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0E00-0A7E-C57A-5A27-3E7EECC56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A587-EE7A-4028-9604-740041EACF7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7806-846E-DA11-0386-765F48D8A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B31E-CBFE-0F5C-9635-6D7A09685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412E-4825-476C-84CD-63AA94483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9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0D881A-3159-F278-350B-FDB62CDF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753"/>
            <a:ext cx="12175213" cy="69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0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295F8-AA31-35AD-DA90-A32689885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6309A-78C3-0326-8191-5C0750F0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3B19F-3BB8-1556-57CD-FBB194C7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04593F-630A-0258-A347-5A79B805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F4392-0029-DDAE-D8D0-AEE45030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BCA88-E56D-FEFC-86FB-E4F790AD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700FC-F96D-683F-1C46-23E335D8B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503"/>
            <a:ext cx="12192000" cy="70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F47CA92-D932-782D-039E-7E46E3E60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C8697-DD74-784B-588B-A857D8F5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EC7D8-3E44-E3EA-C66E-F41A6109C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221"/>
            <a:ext cx="12192000" cy="69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26804-B9E1-FE32-F00A-B5B863219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220"/>
            <a:ext cx="12192000" cy="69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4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8B1A8-5D2C-1681-8ECC-6744D6CD8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0F0D4-4F76-3903-5E63-FD3D0B3F7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BEDF7-5604-298A-0BE3-C2FF449A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9A5FF-2CEA-7DF2-B0FF-A5DC43FA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222"/>
            <a:ext cx="12192000" cy="70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0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keerthipriya g</dc:creator>
  <cp:lastModifiedBy>keerthipriya g</cp:lastModifiedBy>
  <cp:revision>1</cp:revision>
  <dcterms:created xsi:type="dcterms:W3CDTF">2022-12-14T04:20:37Z</dcterms:created>
  <dcterms:modified xsi:type="dcterms:W3CDTF">2022-12-14T04:20:48Z</dcterms:modified>
</cp:coreProperties>
</file>