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7" r:id="rId2"/>
    <p:sldId id="258" r:id="rId3"/>
    <p:sldId id="256" r:id="rId4"/>
    <p:sldId id="269" r:id="rId5"/>
    <p:sldId id="260" r:id="rId6"/>
    <p:sldId id="262" r:id="rId7"/>
    <p:sldId id="276" r:id="rId8"/>
    <p:sldId id="278" r:id="rId9"/>
    <p:sldId id="265" r:id="rId10"/>
    <p:sldId id="259" r:id="rId11"/>
    <p:sldId id="282" r:id="rId12"/>
    <p:sldId id="279" r:id="rId13"/>
    <p:sldId id="283" r:id="rId14"/>
    <p:sldId id="280" r:id="rId15"/>
    <p:sldId id="284" r:id="rId16"/>
    <p:sldId id="281" r:id="rId17"/>
    <p:sldId id="285" r:id="rId18"/>
    <p:sldId id="266" r:id="rId19"/>
    <p:sldId id="286" r:id="rId20"/>
    <p:sldId id="267" r:id="rId21"/>
    <p:sldId id="287" r:id="rId22"/>
    <p:sldId id="268" r:id="rId23"/>
    <p:sldId id="288" r:id="rId24"/>
    <p:sldId id="261" r:id="rId25"/>
    <p:sldId id="263" r:id="rId26"/>
    <p:sldId id="272" r:id="rId27"/>
  </p:sldIdLst>
  <p:sldSz cx="9144000" cy="5143500" type="screen16x9"/>
  <p:notesSz cx="6858000" cy="9144000"/>
  <p:embeddedFontLst>
    <p:embeddedFont>
      <p:font typeface="Bookman Old Style" panose="02050604050505020204" pitchFamily="18"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10E5F-D2E3-4E8F-A22F-0EA15AFF35F6}" v="33" dt="2024-03-22T10:29:59.283"/>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apally Keerthipriya" userId="492eaf89f0b303ce" providerId="LiveId" clId="{D1C10E5F-D2E3-4E8F-A22F-0EA15AFF35F6}"/>
    <pc:docChg chg="custSel addSld delSld modSld sldOrd">
      <pc:chgData name="Pottapally Keerthipriya" userId="492eaf89f0b303ce" providerId="LiveId" clId="{D1C10E5F-D2E3-4E8F-A22F-0EA15AFF35F6}" dt="2024-03-27T06:46:29.850" v="624" actId="1035"/>
      <pc:docMkLst>
        <pc:docMk/>
      </pc:docMkLst>
      <pc:sldChg chg="addSp delSp modSp mod">
        <pc:chgData name="Pottapally Keerthipriya" userId="492eaf89f0b303ce" providerId="LiveId" clId="{D1C10E5F-D2E3-4E8F-A22F-0EA15AFF35F6}" dt="2024-03-22T09:41:22.844" v="77" actId="1076"/>
        <pc:sldMkLst>
          <pc:docMk/>
          <pc:sldMk cId="0" sldId="256"/>
        </pc:sldMkLst>
        <pc:spChg chg="mod">
          <ac:chgData name="Pottapally Keerthipriya" userId="492eaf89f0b303ce" providerId="LiveId" clId="{D1C10E5F-D2E3-4E8F-A22F-0EA15AFF35F6}" dt="2024-03-22T09:41:22.844" v="77" actId="1076"/>
          <ac:spMkLst>
            <pc:docMk/>
            <pc:sldMk cId="0" sldId="256"/>
            <ac:spMk id="2" creationId="{00000000-0000-0000-0000-000000000000}"/>
          </ac:spMkLst>
        </pc:spChg>
        <pc:spChg chg="add mod">
          <ac:chgData name="Pottapally Keerthipriya" userId="492eaf89f0b303ce" providerId="LiveId" clId="{D1C10E5F-D2E3-4E8F-A22F-0EA15AFF35F6}" dt="2024-03-22T09:40:51.330" v="74" actId="1076"/>
          <ac:spMkLst>
            <pc:docMk/>
            <pc:sldMk cId="0" sldId="256"/>
            <ac:spMk id="3" creationId="{701D0516-C7F1-9890-DC71-7425FC711780}"/>
          </ac:spMkLst>
        </pc:spChg>
        <pc:spChg chg="mod">
          <ac:chgData name="Pottapally Keerthipriya" userId="492eaf89f0b303ce" providerId="LiveId" clId="{D1C10E5F-D2E3-4E8F-A22F-0EA15AFF35F6}" dt="2024-03-22T09:37:37.300" v="47" actId="20577"/>
          <ac:spMkLst>
            <pc:docMk/>
            <pc:sldMk cId="0" sldId="256"/>
            <ac:spMk id="9" creationId="{00000000-0000-0000-0000-000000000000}"/>
          </ac:spMkLst>
        </pc:spChg>
        <pc:spChg chg="del">
          <ac:chgData name="Pottapally Keerthipriya" userId="492eaf89f0b303ce" providerId="LiveId" clId="{D1C10E5F-D2E3-4E8F-A22F-0EA15AFF35F6}" dt="2024-03-22T09:40:47.647" v="73" actId="478"/>
          <ac:spMkLst>
            <pc:docMk/>
            <pc:sldMk cId="0" sldId="256"/>
            <ac:spMk id="14" creationId="{00000000-0000-0000-0000-000000000000}"/>
          </ac:spMkLst>
        </pc:spChg>
      </pc:sldChg>
      <pc:sldChg chg="addSp delSp modSp mod">
        <pc:chgData name="Pottapally Keerthipriya" userId="492eaf89f0b303ce" providerId="LiveId" clId="{D1C10E5F-D2E3-4E8F-A22F-0EA15AFF35F6}" dt="2024-03-22T09:37:12.933" v="43" actId="20577"/>
        <pc:sldMkLst>
          <pc:docMk/>
          <pc:sldMk cId="3612930716" sldId="257"/>
        </pc:sldMkLst>
        <pc:spChg chg="mod">
          <ac:chgData name="Pottapally Keerthipriya" userId="492eaf89f0b303ce" providerId="LiveId" clId="{D1C10E5F-D2E3-4E8F-A22F-0EA15AFF35F6}" dt="2024-03-22T09:35:22.177" v="16" actId="1076"/>
          <ac:spMkLst>
            <pc:docMk/>
            <pc:sldMk cId="3612930716" sldId="257"/>
            <ac:spMk id="2" creationId="{00000000-0000-0000-0000-000000000000}"/>
          </ac:spMkLst>
        </pc:spChg>
        <pc:spChg chg="del mod">
          <ac:chgData name="Pottapally Keerthipriya" userId="492eaf89f0b303ce" providerId="LiveId" clId="{D1C10E5F-D2E3-4E8F-A22F-0EA15AFF35F6}" dt="2024-03-22T09:35:50.932" v="20" actId="478"/>
          <ac:spMkLst>
            <pc:docMk/>
            <pc:sldMk cId="3612930716" sldId="257"/>
            <ac:spMk id="3" creationId="{00000000-0000-0000-0000-000000000000}"/>
          </ac:spMkLst>
        </pc:spChg>
        <pc:spChg chg="mod">
          <ac:chgData name="Pottapally Keerthipriya" userId="492eaf89f0b303ce" providerId="LiveId" clId="{D1C10E5F-D2E3-4E8F-A22F-0EA15AFF35F6}" dt="2024-03-22T09:37:12.933" v="43" actId="20577"/>
          <ac:spMkLst>
            <pc:docMk/>
            <pc:sldMk cId="3612930716" sldId="257"/>
            <ac:spMk id="4" creationId="{00000000-0000-0000-0000-000000000000}"/>
          </ac:spMkLst>
        </pc:spChg>
        <pc:spChg chg="add del mod">
          <ac:chgData name="Pottapally Keerthipriya" userId="492eaf89f0b303ce" providerId="LiveId" clId="{D1C10E5F-D2E3-4E8F-A22F-0EA15AFF35F6}" dt="2024-03-22T09:35:44.564" v="18" actId="478"/>
          <ac:spMkLst>
            <pc:docMk/>
            <pc:sldMk cId="3612930716" sldId="257"/>
            <ac:spMk id="7" creationId="{B4147929-F3C4-9914-198C-28C1C85CEACA}"/>
          </ac:spMkLst>
        </pc:spChg>
        <pc:spChg chg="del">
          <ac:chgData name="Pottapally Keerthipriya" userId="492eaf89f0b303ce" providerId="LiveId" clId="{D1C10E5F-D2E3-4E8F-A22F-0EA15AFF35F6}" dt="2024-03-22T09:36:14.846" v="24" actId="478"/>
          <ac:spMkLst>
            <pc:docMk/>
            <pc:sldMk cId="3612930716" sldId="257"/>
            <ac:spMk id="8" creationId="{00000000-0000-0000-0000-000000000000}"/>
          </ac:spMkLst>
        </pc:spChg>
        <pc:spChg chg="add del">
          <ac:chgData name="Pottapally Keerthipriya" userId="492eaf89f0b303ce" providerId="LiveId" clId="{D1C10E5F-D2E3-4E8F-A22F-0EA15AFF35F6}" dt="2024-03-22T09:35:56.609" v="22" actId="478"/>
          <ac:spMkLst>
            <pc:docMk/>
            <pc:sldMk cId="3612930716" sldId="257"/>
            <ac:spMk id="10" creationId="{6FED868B-C39D-3C10-31ED-A73DC634F67F}"/>
          </ac:spMkLst>
        </pc:spChg>
        <pc:spChg chg="add mod">
          <ac:chgData name="Pottapally Keerthipriya" userId="492eaf89f0b303ce" providerId="LiveId" clId="{D1C10E5F-D2E3-4E8F-A22F-0EA15AFF35F6}" dt="2024-03-22T09:36:32.719" v="27" actId="14100"/>
          <ac:spMkLst>
            <pc:docMk/>
            <pc:sldMk cId="3612930716" sldId="257"/>
            <ac:spMk id="11" creationId="{E2EC460A-E133-5DD4-57FB-608D723CEF1C}"/>
          </ac:spMkLst>
        </pc:spChg>
        <pc:spChg chg="add mod">
          <ac:chgData name="Pottapally Keerthipriya" userId="492eaf89f0b303ce" providerId="LiveId" clId="{D1C10E5F-D2E3-4E8F-A22F-0EA15AFF35F6}" dt="2024-03-22T09:36:27.566" v="26" actId="14100"/>
          <ac:spMkLst>
            <pc:docMk/>
            <pc:sldMk cId="3612930716" sldId="257"/>
            <ac:spMk id="12" creationId="{023C3B19-603E-2960-2305-223AEBC007B7}"/>
          </ac:spMkLst>
        </pc:spChg>
        <pc:spChg chg="del">
          <ac:chgData name="Pottapally Keerthipriya" userId="492eaf89f0b303ce" providerId="LiveId" clId="{D1C10E5F-D2E3-4E8F-A22F-0EA15AFF35F6}" dt="2024-03-22T09:35:37.291" v="17" actId="478"/>
          <ac:spMkLst>
            <pc:docMk/>
            <pc:sldMk cId="3612930716" sldId="257"/>
            <ac:spMk id="118" creationId="{00000000-0000-0000-0000-000000000000}"/>
          </ac:spMkLst>
        </pc:spChg>
      </pc:sldChg>
      <pc:sldChg chg="addSp delSp modSp mod">
        <pc:chgData name="Pottapally Keerthipriya" userId="492eaf89f0b303ce" providerId="LiveId" clId="{D1C10E5F-D2E3-4E8F-A22F-0EA15AFF35F6}" dt="2024-03-22T09:41:03.974" v="76" actId="1076"/>
        <pc:sldMkLst>
          <pc:docMk/>
          <pc:sldMk cId="4211881276" sldId="258"/>
        </pc:sldMkLst>
        <pc:spChg chg="mod">
          <ac:chgData name="Pottapally Keerthipriya" userId="492eaf89f0b303ce" providerId="LiveId" clId="{D1C10E5F-D2E3-4E8F-A22F-0EA15AFF35F6}" dt="2024-03-22T09:41:03.974" v="76" actId="1076"/>
          <ac:spMkLst>
            <pc:docMk/>
            <pc:sldMk cId="4211881276" sldId="258"/>
            <ac:spMk id="2" creationId="{00000000-0000-0000-0000-000000000000}"/>
          </ac:spMkLst>
        </pc:spChg>
        <pc:spChg chg="mod">
          <ac:chgData name="Pottapally Keerthipriya" userId="492eaf89f0b303ce" providerId="LiveId" clId="{D1C10E5F-D2E3-4E8F-A22F-0EA15AFF35F6}" dt="2024-03-22T09:37:25.911" v="45" actId="20577"/>
          <ac:spMkLst>
            <pc:docMk/>
            <pc:sldMk cId="4211881276" sldId="258"/>
            <ac:spMk id="3" creationId="{00000000-0000-0000-0000-000000000000}"/>
          </ac:spMkLst>
        </pc:spChg>
        <pc:spChg chg="del mod">
          <ac:chgData name="Pottapally Keerthipriya" userId="492eaf89f0b303ce" providerId="LiveId" clId="{D1C10E5F-D2E3-4E8F-A22F-0EA15AFF35F6}" dt="2024-03-22T09:39:17.204" v="69" actId="478"/>
          <ac:spMkLst>
            <pc:docMk/>
            <pc:sldMk cId="4211881276" sldId="258"/>
            <ac:spMk id="5" creationId="{00000000-0000-0000-0000-000000000000}"/>
          </ac:spMkLst>
        </pc:spChg>
        <pc:spChg chg="add mod">
          <ac:chgData name="Pottapally Keerthipriya" userId="492eaf89f0b303ce" providerId="LiveId" clId="{D1C10E5F-D2E3-4E8F-A22F-0EA15AFF35F6}" dt="2024-03-22T09:39:21.383" v="70" actId="1076"/>
          <ac:spMkLst>
            <pc:docMk/>
            <pc:sldMk cId="4211881276" sldId="258"/>
            <ac:spMk id="6" creationId="{8B1384C1-6A17-FA8E-E8F5-122037573543}"/>
          </ac:spMkLst>
        </pc:spChg>
      </pc:sldChg>
      <pc:sldChg chg="addSp modSp mod">
        <pc:chgData name="Pottapally Keerthipriya" userId="492eaf89f0b303ce" providerId="LiveId" clId="{D1C10E5F-D2E3-4E8F-A22F-0EA15AFF35F6}" dt="2024-03-27T06:46:29.850" v="624" actId="1035"/>
        <pc:sldMkLst>
          <pc:docMk/>
          <pc:sldMk cId="4293442632" sldId="259"/>
        </pc:sldMkLst>
        <pc:spChg chg="mod">
          <ac:chgData name="Pottapally Keerthipriya" userId="492eaf89f0b303ce" providerId="LiveId" clId="{D1C10E5F-D2E3-4E8F-A22F-0EA15AFF35F6}" dt="2024-03-22T09:58:18.879" v="254" actId="1076"/>
          <ac:spMkLst>
            <pc:docMk/>
            <pc:sldMk cId="4293442632" sldId="259"/>
            <ac:spMk id="2" creationId="{00000000-0000-0000-0000-000000000000}"/>
          </ac:spMkLst>
        </pc:spChg>
        <pc:spChg chg="mod">
          <ac:chgData name="Pottapally Keerthipriya" userId="492eaf89f0b303ce" providerId="LiveId" clId="{D1C10E5F-D2E3-4E8F-A22F-0EA15AFF35F6}" dt="2024-03-22T09:38:06.460" v="55" actId="20577"/>
          <ac:spMkLst>
            <pc:docMk/>
            <pc:sldMk cId="4293442632" sldId="259"/>
            <ac:spMk id="4" creationId="{00000000-0000-0000-0000-000000000000}"/>
          </ac:spMkLst>
        </pc:spChg>
        <pc:spChg chg="add mod">
          <ac:chgData name="Pottapally Keerthipriya" userId="492eaf89f0b303ce" providerId="LiveId" clId="{D1C10E5F-D2E3-4E8F-A22F-0EA15AFF35F6}" dt="2024-03-22T10:24:38.947" v="302" actId="1076"/>
          <ac:spMkLst>
            <pc:docMk/>
            <pc:sldMk cId="4293442632" sldId="259"/>
            <ac:spMk id="8" creationId="{E890CE0B-FEBE-9273-47E9-26477AA79E77}"/>
          </ac:spMkLst>
        </pc:spChg>
        <pc:spChg chg="add mod">
          <ac:chgData name="Pottapally Keerthipriya" userId="492eaf89f0b303ce" providerId="LiveId" clId="{D1C10E5F-D2E3-4E8F-A22F-0EA15AFF35F6}" dt="2024-03-23T08:09:14.789" v="364" actId="255"/>
          <ac:spMkLst>
            <pc:docMk/>
            <pc:sldMk cId="4293442632" sldId="259"/>
            <ac:spMk id="10" creationId="{387FA44F-A8D5-E57D-E7F3-B25A27CCBC00}"/>
          </ac:spMkLst>
        </pc:spChg>
        <pc:picChg chg="add mod">
          <ac:chgData name="Pottapally Keerthipriya" userId="492eaf89f0b303ce" providerId="LiveId" clId="{D1C10E5F-D2E3-4E8F-A22F-0EA15AFF35F6}" dt="2024-03-23T08:08:42.609" v="360" actId="1076"/>
          <ac:picMkLst>
            <pc:docMk/>
            <pc:sldMk cId="4293442632" sldId="259"/>
            <ac:picMk id="3" creationId="{228C4B1B-2A57-5211-68F0-8A1D335A3833}"/>
          </ac:picMkLst>
        </pc:picChg>
        <pc:picChg chg="add mod">
          <ac:chgData name="Pottapally Keerthipriya" userId="492eaf89f0b303ce" providerId="LiveId" clId="{D1C10E5F-D2E3-4E8F-A22F-0EA15AFF35F6}" dt="2024-03-27T06:46:29.850" v="624" actId="1035"/>
          <ac:picMkLst>
            <pc:docMk/>
            <pc:sldMk cId="4293442632" sldId="259"/>
            <ac:picMk id="5" creationId="{91252344-F4CB-6765-2CB4-BCFBC8ABB34A}"/>
          </ac:picMkLst>
        </pc:picChg>
      </pc:sldChg>
      <pc:sldChg chg="addSp delSp modSp mod">
        <pc:chgData name="Pottapally Keerthipriya" userId="492eaf89f0b303ce" providerId="LiveId" clId="{D1C10E5F-D2E3-4E8F-A22F-0EA15AFF35F6}" dt="2024-03-22T09:42:47.651" v="81"/>
        <pc:sldMkLst>
          <pc:docMk/>
          <pc:sldMk cId="133783369" sldId="260"/>
        </pc:sldMkLst>
        <pc:spChg chg="mod">
          <ac:chgData name="Pottapally Keerthipriya" userId="492eaf89f0b303ce" providerId="LiveId" clId="{D1C10E5F-D2E3-4E8F-A22F-0EA15AFF35F6}" dt="2024-03-22T09:42:32.045" v="79" actId="1076"/>
          <ac:spMkLst>
            <pc:docMk/>
            <pc:sldMk cId="133783369" sldId="260"/>
            <ac:spMk id="2" creationId="{00000000-0000-0000-0000-000000000000}"/>
          </ac:spMkLst>
        </pc:spChg>
        <pc:spChg chg="mod">
          <ac:chgData name="Pottapally Keerthipriya" userId="492eaf89f0b303ce" providerId="LiveId" clId="{D1C10E5F-D2E3-4E8F-A22F-0EA15AFF35F6}" dt="2024-03-22T09:37:47.573" v="49" actId="20577"/>
          <ac:spMkLst>
            <pc:docMk/>
            <pc:sldMk cId="133783369" sldId="260"/>
            <ac:spMk id="3" creationId="{00000000-0000-0000-0000-000000000000}"/>
          </ac:spMkLst>
        </pc:spChg>
        <pc:spChg chg="add mod">
          <ac:chgData name="Pottapally Keerthipriya" userId="492eaf89f0b303ce" providerId="LiveId" clId="{D1C10E5F-D2E3-4E8F-A22F-0EA15AFF35F6}" dt="2024-03-22T09:42:47.651" v="81"/>
          <ac:spMkLst>
            <pc:docMk/>
            <pc:sldMk cId="133783369" sldId="260"/>
            <ac:spMk id="5" creationId="{FE1C7EB2-9ACA-5107-5881-A1C15672FE4C}"/>
          </ac:spMkLst>
        </pc:spChg>
        <pc:spChg chg="del">
          <ac:chgData name="Pottapally Keerthipriya" userId="492eaf89f0b303ce" providerId="LiveId" clId="{D1C10E5F-D2E3-4E8F-A22F-0EA15AFF35F6}" dt="2024-03-22T09:42:46.335" v="80" actId="478"/>
          <ac:spMkLst>
            <pc:docMk/>
            <pc:sldMk cId="133783369" sldId="260"/>
            <ac:spMk id="120" creationId="{00000000-0000-0000-0000-000000000000}"/>
          </ac:spMkLst>
        </pc:spChg>
      </pc:sldChg>
      <pc:sldChg chg="addSp delSp modSp mod">
        <pc:chgData name="Pottapally Keerthipriya" userId="492eaf89f0b303ce" providerId="LiveId" clId="{D1C10E5F-D2E3-4E8F-A22F-0EA15AFF35F6}" dt="2024-03-27T06:26:18.741" v="614" actId="1076"/>
        <pc:sldMkLst>
          <pc:docMk/>
          <pc:sldMk cId="747321048" sldId="261"/>
        </pc:sldMkLst>
        <pc:spChg chg="mod">
          <ac:chgData name="Pottapally Keerthipriya" userId="492eaf89f0b303ce" providerId="LiveId" clId="{D1C10E5F-D2E3-4E8F-A22F-0EA15AFF35F6}" dt="2024-03-27T06:05:48.421" v="525" actId="20577"/>
          <ac:spMkLst>
            <pc:docMk/>
            <pc:sldMk cId="747321048" sldId="261"/>
            <ac:spMk id="2" creationId="{00000000-0000-0000-0000-000000000000}"/>
          </ac:spMkLst>
        </pc:spChg>
        <pc:spChg chg="add mod">
          <ac:chgData name="Pottapally Keerthipriya" userId="492eaf89f0b303ce" providerId="LiveId" clId="{D1C10E5F-D2E3-4E8F-A22F-0EA15AFF35F6}" dt="2024-03-27T06:26:18.741" v="614" actId="1076"/>
          <ac:spMkLst>
            <pc:docMk/>
            <pc:sldMk cId="747321048" sldId="261"/>
            <ac:spMk id="4" creationId="{D727ABD6-7F6A-B231-249E-B2B804470D1D}"/>
          </ac:spMkLst>
        </pc:spChg>
        <pc:spChg chg="mod">
          <ac:chgData name="Pottapally Keerthipriya" userId="492eaf89f0b303ce" providerId="LiveId" clId="{D1C10E5F-D2E3-4E8F-A22F-0EA15AFF35F6}" dt="2024-03-22T09:38:32.223" v="63" actId="20577"/>
          <ac:spMkLst>
            <pc:docMk/>
            <pc:sldMk cId="747321048" sldId="261"/>
            <ac:spMk id="6" creationId="{00000000-0000-0000-0000-000000000000}"/>
          </ac:spMkLst>
        </pc:spChg>
        <pc:spChg chg="add mod">
          <ac:chgData name="Pottapally Keerthipriya" userId="492eaf89f0b303ce" providerId="LiveId" clId="{D1C10E5F-D2E3-4E8F-A22F-0EA15AFF35F6}" dt="2024-03-27T06:07:02.125" v="528" actId="255"/>
          <ac:spMkLst>
            <pc:docMk/>
            <pc:sldMk cId="747321048" sldId="261"/>
            <ac:spMk id="8" creationId="{AFC6D48D-5F89-FDFE-10F4-62FB69B6DA76}"/>
          </ac:spMkLst>
        </pc:spChg>
        <pc:spChg chg="del">
          <ac:chgData name="Pottapally Keerthipriya" userId="492eaf89f0b303ce" providerId="LiveId" clId="{D1C10E5F-D2E3-4E8F-A22F-0EA15AFF35F6}" dt="2024-03-27T06:08:01.800" v="529" actId="478"/>
          <ac:spMkLst>
            <pc:docMk/>
            <pc:sldMk cId="747321048" sldId="261"/>
            <ac:spMk id="120" creationId="{00000000-0000-0000-0000-000000000000}"/>
          </ac:spMkLst>
        </pc:spChg>
      </pc:sldChg>
      <pc:sldChg chg="addSp delSp modSp mod">
        <pc:chgData name="Pottapally Keerthipriya" userId="492eaf89f0b303ce" providerId="LiveId" clId="{D1C10E5F-D2E3-4E8F-A22F-0EA15AFF35F6}" dt="2024-03-22T09:57:26.982" v="249" actId="14100"/>
        <pc:sldMkLst>
          <pc:docMk/>
          <pc:sldMk cId="2864419330" sldId="262"/>
        </pc:sldMkLst>
        <pc:spChg chg="mod">
          <ac:chgData name="Pottapally Keerthipriya" userId="492eaf89f0b303ce" providerId="LiveId" clId="{D1C10E5F-D2E3-4E8F-A22F-0EA15AFF35F6}" dt="2024-03-22T09:43:52.726" v="124" actId="1076"/>
          <ac:spMkLst>
            <pc:docMk/>
            <pc:sldMk cId="2864419330" sldId="262"/>
            <ac:spMk id="2" creationId="{00000000-0000-0000-0000-000000000000}"/>
          </ac:spMkLst>
        </pc:spChg>
        <pc:spChg chg="mod">
          <ac:chgData name="Pottapally Keerthipriya" userId="492eaf89f0b303ce" providerId="LiveId" clId="{D1C10E5F-D2E3-4E8F-A22F-0EA15AFF35F6}" dt="2024-03-22T09:37:53.587" v="51" actId="20577"/>
          <ac:spMkLst>
            <pc:docMk/>
            <pc:sldMk cId="2864419330" sldId="262"/>
            <ac:spMk id="3" creationId="{00000000-0000-0000-0000-000000000000}"/>
          </ac:spMkLst>
        </pc:spChg>
        <pc:spChg chg="del mod">
          <ac:chgData name="Pottapally Keerthipriya" userId="492eaf89f0b303ce" providerId="LiveId" clId="{D1C10E5F-D2E3-4E8F-A22F-0EA15AFF35F6}" dt="2024-03-22T09:43:59.666" v="126" actId="478"/>
          <ac:spMkLst>
            <pc:docMk/>
            <pc:sldMk cId="2864419330" sldId="262"/>
            <ac:spMk id="5" creationId="{00000000-0000-0000-0000-000000000000}"/>
          </ac:spMkLst>
        </pc:spChg>
        <pc:spChg chg="add mod">
          <ac:chgData name="Pottapally Keerthipriya" userId="492eaf89f0b303ce" providerId="LiveId" clId="{D1C10E5F-D2E3-4E8F-A22F-0EA15AFF35F6}" dt="2024-03-22T09:57:17.865" v="247" actId="1076"/>
          <ac:spMkLst>
            <pc:docMk/>
            <pc:sldMk cId="2864419330" sldId="262"/>
            <ac:spMk id="6" creationId="{9FE70B83-6E2E-1E48-E053-602E827DD08A}"/>
          </ac:spMkLst>
        </pc:spChg>
        <pc:picChg chg="add mod">
          <ac:chgData name="Pottapally Keerthipriya" userId="492eaf89f0b303ce" providerId="LiveId" clId="{D1C10E5F-D2E3-4E8F-A22F-0EA15AFF35F6}" dt="2024-03-22T09:57:26.982" v="249" actId="14100"/>
          <ac:picMkLst>
            <pc:docMk/>
            <pc:sldMk cId="2864419330" sldId="262"/>
            <ac:picMk id="7" creationId="{A7F20EBE-3963-2C1F-0417-114ACD2D2A4E}"/>
          </ac:picMkLst>
        </pc:picChg>
      </pc:sldChg>
      <pc:sldChg chg="addSp delSp modSp mod ord">
        <pc:chgData name="Pottapally Keerthipriya" userId="492eaf89f0b303ce" providerId="LiveId" clId="{D1C10E5F-D2E3-4E8F-A22F-0EA15AFF35F6}" dt="2024-03-27T06:26:23.295" v="615" actId="1076"/>
        <pc:sldMkLst>
          <pc:docMk/>
          <pc:sldMk cId="1904107973" sldId="263"/>
        </pc:sldMkLst>
        <pc:spChg chg="mod">
          <ac:chgData name="Pottapally Keerthipriya" userId="492eaf89f0b303ce" providerId="LiveId" clId="{D1C10E5F-D2E3-4E8F-A22F-0EA15AFF35F6}" dt="2024-03-22T09:38:39.106" v="65" actId="20577"/>
          <ac:spMkLst>
            <pc:docMk/>
            <pc:sldMk cId="1904107973" sldId="263"/>
            <ac:spMk id="3" creationId="{00000000-0000-0000-0000-000000000000}"/>
          </ac:spMkLst>
        </pc:spChg>
        <pc:spChg chg="mod">
          <ac:chgData name="Pottapally Keerthipriya" userId="492eaf89f0b303ce" providerId="LiveId" clId="{D1C10E5F-D2E3-4E8F-A22F-0EA15AFF35F6}" dt="2024-03-27T06:24:30.043" v="594" actId="20577"/>
          <ac:spMkLst>
            <pc:docMk/>
            <pc:sldMk cId="1904107973" sldId="263"/>
            <ac:spMk id="5" creationId="{00000000-0000-0000-0000-000000000000}"/>
          </ac:spMkLst>
        </pc:spChg>
        <pc:spChg chg="add del mod">
          <ac:chgData name="Pottapally Keerthipriya" userId="492eaf89f0b303ce" providerId="LiveId" clId="{D1C10E5F-D2E3-4E8F-A22F-0EA15AFF35F6}" dt="2024-03-27T05:54:19.861" v="472" actId="478"/>
          <ac:spMkLst>
            <pc:docMk/>
            <pc:sldMk cId="1904107973" sldId="263"/>
            <ac:spMk id="6" creationId="{8477CACB-F043-31E0-1460-6BEDA5EFC4A8}"/>
          </ac:spMkLst>
        </pc:spChg>
        <pc:spChg chg="add mod">
          <ac:chgData name="Pottapally Keerthipriya" userId="492eaf89f0b303ce" providerId="LiveId" clId="{D1C10E5F-D2E3-4E8F-A22F-0EA15AFF35F6}" dt="2024-03-27T06:26:23.295" v="615" actId="1076"/>
          <ac:spMkLst>
            <pc:docMk/>
            <pc:sldMk cId="1904107973" sldId="263"/>
            <ac:spMk id="8" creationId="{A352F9AF-9896-60BE-5ABE-2F90B9B98EA9}"/>
          </ac:spMkLst>
        </pc:spChg>
      </pc:sldChg>
      <pc:sldChg chg="addSp modSp mod ord">
        <pc:chgData name="Pottapally Keerthipriya" userId="492eaf89f0b303ce" providerId="LiveId" clId="{D1C10E5F-D2E3-4E8F-A22F-0EA15AFF35F6}" dt="2024-03-27T06:46:22.207" v="622" actId="404"/>
        <pc:sldMkLst>
          <pc:docMk/>
          <pc:sldMk cId="282715960" sldId="265"/>
        </pc:sldMkLst>
        <pc:spChg chg="mod">
          <ac:chgData name="Pottapally Keerthipriya" userId="492eaf89f0b303ce" providerId="LiveId" clId="{D1C10E5F-D2E3-4E8F-A22F-0EA15AFF35F6}" dt="2024-03-22T09:58:10.249" v="253" actId="1076"/>
          <ac:spMkLst>
            <pc:docMk/>
            <pc:sldMk cId="282715960" sldId="265"/>
            <ac:spMk id="2" creationId="{00000000-0000-0000-0000-000000000000}"/>
          </ac:spMkLst>
        </pc:spChg>
        <pc:spChg chg="add mod">
          <ac:chgData name="Pottapally Keerthipriya" userId="492eaf89f0b303ce" providerId="LiveId" clId="{D1C10E5F-D2E3-4E8F-A22F-0EA15AFF35F6}" dt="2024-03-27T06:46:22.207" v="622" actId="404"/>
          <ac:spMkLst>
            <pc:docMk/>
            <pc:sldMk cId="282715960" sldId="265"/>
            <ac:spMk id="3" creationId="{9713BB7E-96B3-8258-BA9D-6A2E4ECE3A09}"/>
          </ac:spMkLst>
        </pc:spChg>
        <pc:spChg chg="mod">
          <ac:chgData name="Pottapally Keerthipriya" userId="492eaf89f0b303ce" providerId="LiveId" clId="{D1C10E5F-D2E3-4E8F-A22F-0EA15AFF35F6}" dt="2024-03-22T09:38:01.534" v="53" actId="20577"/>
          <ac:spMkLst>
            <pc:docMk/>
            <pc:sldMk cId="282715960" sldId="265"/>
            <ac:spMk id="4" creationId="{00000000-0000-0000-0000-000000000000}"/>
          </ac:spMkLst>
        </pc:spChg>
      </pc:sldChg>
      <pc:sldChg chg="addSp modSp mod">
        <pc:chgData name="Pottapally Keerthipriya" userId="492eaf89f0b303ce" providerId="LiveId" clId="{D1C10E5F-D2E3-4E8F-A22F-0EA15AFF35F6}" dt="2024-03-23T08:14:21.877" v="428" actId="1076"/>
        <pc:sldMkLst>
          <pc:docMk/>
          <pc:sldMk cId="991037418" sldId="266"/>
        </pc:sldMkLst>
        <pc:spChg chg="mod">
          <ac:chgData name="Pottapally Keerthipriya" userId="492eaf89f0b303ce" providerId="LiveId" clId="{D1C10E5F-D2E3-4E8F-A22F-0EA15AFF35F6}" dt="2024-03-22T09:59:01.852" v="259" actId="1076"/>
          <ac:spMkLst>
            <pc:docMk/>
            <pc:sldMk cId="991037418" sldId="266"/>
            <ac:spMk id="2" creationId="{00000000-0000-0000-0000-000000000000}"/>
          </ac:spMkLst>
        </pc:spChg>
        <pc:spChg chg="mod">
          <ac:chgData name="Pottapally Keerthipriya" userId="492eaf89f0b303ce" providerId="LiveId" clId="{D1C10E5F-D2E3-4E8F-A22F-0EA15AFF35F6}" dt="2024-03-22T09:38:13.299" v="57" actId="20577"/>
          <ac:spMkLst>
            <pc:docMk/>
            <pc:sldMk cId="991037418" sldId="266"/>
            <ac:spMk id="4" creationId="{00000000-0000-0000-0000-000000000000}"/>
          </ac:spMkLst>
        </pc:spChg>
        <pc:spChg chg="add mod">
          <ac:chgData name="Pottapally Keerthipriya" userId="492eaf89f0b303ce" providerId="LiveId" clId="{D1C10E5F-D2E3-4E8F-A22F-0EA15AFF35F6}" dt="2024-03-23T08:14:21.877" v="428" actId="1076"/>
          <ac:spMkLst>
            <pc:docMk/>
            <pc:sldMk cId="991037418" sldId="266"/>
            <ac:spMk id="8" creationId="{71A8CA1F-B1F4-7523-694C-CD0855649221}"/>
          </ac:spMkLst>
        </pc:spChg>
        <pc:spChg chg="add mod">
          <ac:chgData name="Pottapally Keerthipriya" userId="492eaf89f0b303ce" providerId="LiveId" clId="{D1C10E5F-D2E3-4E8F-A22F-0EA15AFF35F6}" dt="2024-03-23T08:13:35.607" v="418" actId="255"/>
          <ac:spMkLst>
            <pc:docMk/>
            <pc:sldMk cId="991037418" sldId="266"/>
            <ac:spMk id="10" creationId="{69F4C7FB-8571-10C0-50D7-300FEE881D4A}"/>
          </ac:spMkLst>
        </pc:spChg>
        <pc:picChg chg="add mod">
          <ac:chgData name="Pottapally Keerthipriya" userId="492eaf89f0b303ce" providerId="LiveId" clId="{D1C10E5F-D2E3-4E8F-A22F-0EA15AFF35F6}" dt="2024-03-23T08:14:14.779" v="427" actId="1076"/>
          <ac:picMkLst>
            <pc:docMk/>
            <pc:sldMk cId="991037418" sldId="266"/>
            <ac:picMk id="3" creationId="{AB5FB0EE-E297-CA68-FFBB-C1FBFF81D9A5}"/>
          </ac:picMkLst>
        </pc:picChg>
        <pc:picChg chg="add mod">
          <ac:chgData name="Pottapally Keerthipriya" userId="492eaf89f0b303ce" providerId="LiveId" clId="{D1C10E5F-D2E3-4E8F-A22F-0EA15AFF35F6}" dt="2024-03-23T08:14:05.226" v="424" actId="1076"/>
          <ac:picMkLst>
            <pc:docMk/>
            <pc:sldMk cId="991037418" sldId="266"/>
            <ac:picMk id="5" creationId="{D87B1708-52FB-74DD-04A5-EEB0583114F1}"/>
          </ac:picMkLst>
        </pc:picChg>
      </pc:sldChg>
      <pc:sldChg chg="addSp delSp modSp mod">
        <pc:chgData name="Pottapally Keerthipriya" userId="492eaf89f0b303ce" providerId="LiveId" clId="{D1C10E5F-D2E3-4E8F-A22F-0EA15AFF35F6}" dt="2024-03-23T08:15:43.558" v="449" actId="1076"/>
        <pc:sldMkLst>
          <pc:docMk/>
          <pc:sldMk cId="2804760670" sldId="267"/>
        </pc:sldMkLst>
        <pc:spChg chg="mod">
          <ac:chgData name="Pottapally Keerthipriya" userId="492eaf89f0b303ce" providerId="LiveId" clId="{D1C10E5F-D2E3-4E8F-A22F-0EA15AFF35F6}" dt="2024-03-22T09:58:55.253" v="258" actId="1076"/>
          <ac:spMkLst>
            <pc:docMk/>
            <pc:sldMk cId="2804760670" sldId="267"/>
            <ac:spMk id="2" creationId="{00000000-0000-0000-0000-000000000000}"/>
          </ac:spMkLst>
        </pc:spChg>
        <pc:spChg chg="mod">
          <ac:chgData name="Pottapally Keerthipriya" userId="492eaf89f0b303ce" providerId="LiveId" clId="{D1C10E5F-D2E3-4E8F-A22F-0EA15AFF35F6}" dt="2024-03-22T09:38:19.367" v="59" actId="20577"/>
          <ac:spMkLst>
            <pc:docMk/>
            <pc:sldMk cId="2804760670" sldId="267"/>
            <ac:spMk id="4" creationId="{00000000-0000-0000-0000-000000000000}"/>
          </ac:spMkLst>
        </pc:spChg>
        <pc:spChg chg="add mod">
          <ac:chgData name="Pottapally Keerthipriya" userId="492eaf89f0b303ce" providerId="LiveId" clId="{D1C10E5F-D2E3-4E8F-A22F-0EA15AFF35F6}" dt="2024-03-23T08:15:08.931" v="441" actId="14100"/>
          <ac:spMkLst>
            <pc:docMk/>
            <pc:sldMk cId="2804760670" sldId="267"/>
            <ac:spMk id="8" creationId="{937C9A75-7175-B915-B05C-4BDA5B23944B}"/>
          </ac:spMkLst>
        </pc:spChg>
        <pc:spChg chg="add mod">
          <ac:chgData name="Pottapally Keerthipriya" userId="492eaf89f0b303ce" providerId="LiveId" clId="{D1C10E5F-D2E3-4E8F-A22F-0EA15AFF35F6}" dt="2024-03-23T08:15:30.114" v="447" actId="1076"/>
          <ac:spMkLst>
            <pc:docMk/>
            <pc:sldMk cId="2804760670" sldId="267"/>
            <ac:spMk id="10" creationId="{987C8690-0814-D16A-8277-CB7CAA163CCE}"/>
          </ac:spMkLst>
        </pc:spChg>
        <pc:spChg chg="del">
          <ac:chgData name="Pottapally Keerthipriya" userId="492eaf89f0b303ce" providerId="LiveId" clId="{D1C10E5F-D2E3-4E8F-A22F-0EA15AFF35F6}" dt="2024-03-22T10:29:43.384" v="348" actId="478"/>
          <ac:spMkLst>
            <pc:docMk/>
            <pc:sldMk cId="2804760670" sldId="267"/>
            <ac:spMk id="120" creationId="{00000000-0000-0000-0000-000000000000}"/>
          </ac:spMkLst>
        </pc:spChg>
        <pc:picChg chg="add mod">
          <ac:chgData name="Pottapally Keerthipriya" userId="492eaf89f0b303ce" providerId="LiveId" clId="{D1C10E5F-D2E3-4E8F-A22F-0EA15AFF35F6}" dt="2024-03-23T08:15:43.558" v="449" actId="1076"/>
          <ac:picMkLst>
            <pc:docMk/>
            <pc:sldMk cId="2804760670" sldId="267"/>
            <ac:picMk id="3" creationId="{E3BEB666-CD7B-B278-3383-22B1F55A0D3C}"/>
          </ac:picMkLst>
        </pc:picChg>
        <pc:picChg chg="add mod">
          <ac:chgData name="Pottapally Keerthipriya" userId="492eaf89f0b303ce" providerId="LiveId" clId="{D1C10E5F-D2E3-4E8F-A22F-0EA15AFF35F6}" dt="2024-03-23T08:14:49.043" v="436" actId="14100"/>
          <ac:picMkLst>
            <pc:docMk/>
            <pc:sldMk cId="2804760670" sldId="267"/>
            <ac:picMk id="5" creationId="{8EC4A7AE-7D04-1B9E-E08F-7D18D5E94860}"/>
          </ac:picMkLst>
        </pc:picChg>
      </pc:sldChg>
      <pc:sldChg chg="addSp delSp modSp mod">
        <pc:chgData name="Pottapally Keerthipriya" userId="492eaf89f0b303ce" providerId="LiveId" clId="{D1C10E5F-D2E3-4E8F-A22F-0EA15AFF35F6}" dt="2024-03-23T08:17:12.871" v="471" actId="14100"/>
        <pc:sldMkLst>
          <pc:docMk/>
          <pc:sldMk cId="3249652715" sldId="268"/>
        </pc:sldMkLst>
        <pc:spChg chg="mod">
          <ac:chgData name="Pottapally Keerthipriya" userId="492eaf89f0b303ce" providerId="LiveId" clId="{D1C10E5F-D2E3-4E8F-A22F-0EA15AFF35F6}" dt="2024-03-22T09:58:49.861" v="257" actId="1076"/>
          <ac:spMkLst>
            <pc:docMk/>
            <pc:sldMk cId="3249652715" sldId="268"/>
            <ac:spMk id="2" creationId="{00000000-0000-0000-0000-000000000000}"/>
          </ac:spMkLst>
        </pc:spChg>
        <pc:spChg chg="mod">
          <ac:chgData name="Pottapally Keerthipriya" userId="492eaf89f0b303ce" providerId="LiveId" clId="{D1C10E5F-D2E3-4E8F-A22F-0EA15AFF35F6}" dt="2024-03-22T09:38:25.561" v="61" actId="20577"/>
          <ac:spMkLst>
            <pc:docMk/>
            <pc:sldMk cId="3249652715" sldId="268"/>
            <ac:spMk id="4" creationId="{00000000-0000-0000-0000-000000000000}"/>
          </ac:spMkLst>
        </pc:spChg>
        <pc:spChg chg="add mod">
          <ac:chgData name="Pottapally Keerthipriya" userId="492eaf89f0b303ce" providerId="LiveId" clId="{D1C10E5F-D2E3-4E8F-A22F-0EA15AFF35F6}" dt="2024-03-23T08:16:30.846" v="458" actId="1076"/>
          <ac:spMkLst>
            <pc:docMk/>
            <pc:sldMk cId="3249652715" sldId="268"/>
            <ac:spMk id="8" creationId="{305B6C35-D7D7-0A7E-A102-1E05419DA188}"/>
          </ac:spMkLst>
        </pc:spChg>
        <pc:spChg chg="add mod">
          <ac:chgData name="Pottapally Keerthipriya" userId="492eaf89f0b303ce" providerId="LiveId" clId="{D1C10E5F-D2E3-4E8F-A22F-0EA15AFF35F6}" dt="2024-03-23T08:16:13.661" v="455" actId="14100"/>
          <ac:spMkLst>
            <pc:docMk/>
            <pc:sldMk cId="3249652715" sldId="268"/>
            <ac:spMk id="10" creationId="{980D1B1C-2C01-6853-D923-B3CB319D2057}"/>
          </ac:spMkLst>
        </pc:spChg>
        <pc:spChg chg="del">
          <ac:chgData name="Pottapally Keerthipriya" userId="492eaf89f0b303ce" providerId="LiveId" clId="{D1C10E5F-D2E3-4E8F-A22F-0EA15AFF35F6}" dt="2024-03-23T08:16:52.133" v="465" actId="478"/>
          <ac:spMkLst>
            <pc:docMk/>
            <pc:sldMk cId="3249652715" sldId="268"/>
            <ac:spMk id="120" creationId="{00000000-0000-0000-0000-000000000000}"/>
          </ac:spMkLst>
        </pc:spChg>
        <pc:picChg chg="add mod">
          <ac:chgData name="Pottapally Keerthipriya" userId="492eaf89f0b303ce" providerId="LiveId" clId="{D1C10E5F-D2E3-4E8F-A22F-0EA15AFF35F6}" dt="2024-03-23T08:17:12.871" v="471" actId="14100"/>
          <ac:picMkLst>
            <pc:docMk/>
            <pc:sldMk cId="3249652715" sldId="268"/>
            <ac:picMk id="3" creationId="{11515F17-6E31-E104-794A-56F8312B0B71}"/>
          </ac:picMkLst>
        </pc:picChg>
        <pc:picChg chg="add mod">
          <ac:chgData name="Pottapally Keerthipriya" userId="492eaf89f0b303ce" providerId="LiveId" clId="{D1C10E5F-D2E3-4E8F-A22F-0EA15AFF35F6}" dt="2024-03-23T08:17:08.936" v="470" actId="1076"/>
          <ac:picMkLst>
            <pc:docMk/>
            <pc:sldMk cId="3249652715" sldId="268"/>
            <ac:picMk id="5" creationId="{A325D49A-618A-A1F1-E69D-0D0A874AC0F2}"/>
          </ac:picMkLst>
        </pc:picChg>
      </pc:sldChg>
      <pc:sldChg chg="modSp add mod">
        <pc:chgData name="Pottapally Keerthipriya" userId="492eaf89f0b303ce" providerId="LiveId" clId="{D1C10E5F-D2E3-4E8F-A22F-0EA15AFF35F6}" dt="2024-03-22T09:48:14.947" v="148" actId="1076"/>
        <pc:sldMkLst>
          <pc:docMk/>
          <pc:sldMk cId="2001543410" sldId="269"/>
        </pc:sldMkLst>
        <pc:spChg chg="mod">
          <ac:chgData name="Pottapally Keerthipriya" userId="492eaf89f0b303ce" providerId="LiveId" clId="{D1C10E5F-D2E3-4E8F-A22F-0EA15AFF35F6}" dt="2024-03-22T09:48:14.947" v="148" actId="1076"/>
          <ac:spMkLst>
            <pc:docMk/>
            <pc:sldMk cId="2001543410" sldId="269"/>
            <ac:spMk id="2" creationId="{00000000-0000-0000-0000-000000000000}"/>
          </ac:spMkLst>
        </pc:spChg>
      </pc:sldChg>
      <pc:sldChg chg="add del">
        <pc:chgData name="Pottapally Keerthipriya" userId="492eaf89f0b303ce" providerId="LiveId" clId="{D1C10E5F-D2E3-4E8F-A22F-0EA15AFF35F6}" dt="2024-03-27T06:16:54.056" v="574" actId="47"/>
        <pc:sldMkLst>
          <pc:docMk/>
          <pc:sldMk cId="3762773183" sldId="272"/>
        </pc:sldMkLst>
      </pc:sldChg>
      <pc:sldChg chg="addSp delSp modSp add mod">
        <pc:chgData name="Pottapally Keerthipriya" userId="492eaf89f0b303ce" providerId="LiveId" clId="{D1C10E5F-D2E3-4E8F-A22F-0EA15AFF35F6}" dt="2024-03-27T06:20:13.391" v="579" actId="5793"/>
        <pc:sldMkLst>
          <pc:docMk/>
          <pc:sldMk cId="1089696933" sldId="276"/>
        </pc:sldMkLst>
        <pc:spChg chg="del mod">
          <ac:chgData name="Pottapally Keerthipriya" userId="492eaf89f0b303ce" providerId="LiveId" clId="{D1C10E5F-D2E3-4E8F-A22F-0EA15AFF35F6}" dt="2024-03-22T09:48:38.707" v="150" actId="478"/>
          <ac:spMkLst>
            <pc:docMk/>
            <pc:sldMk cId="1089696933" sldId="276"/>
            <ac:spMk id="2" creationId="{00000000-0000-0000-0000-000000000000}"/>
          </ac:spMkLst>
        </pc:spChg>
        <pc:spChg chg="add del mod">
          <ac:chgData name="Pottapally Keerthipriya" userId="492eaf89f0b303ce" providerId="LiveId" clId="{D1C10E5F-D2E3-4E8F-A22F-0EA15AFF35F6}" dt="2024-03-22T09:48:50.480" v="151" actId="478"/>
          <ac:spMkLst>
            <pc:docMk/>
            <pc:sldMk cId="1089696933" sldId="276"/>
            <ac:spMk id="6" creationId="{2EF3D677-C6B7-4CB5-5389-4DCB41DDE669}"/>
          </ac:spMkLst>
        </pc:spChg>
        <pc:spChg chg="add mod">
          <ac:chgData name="Pottapally Keerthipriya" userId="492eaf89f0b303ce" providerId="LiveId" clId="{D1C10E5F-D2E3-4E8F-A22F-0EA15AFF35F6}" dt="2024-03-22T09:48:53.039" v="152"/>
          <ac:spMkLst>
            <pc:docMk/>
            <pc:sldMk cId="1089696933" sldId="276"/>
            <ac:spMk id="7" creationId="{A02E6D54-D14A-EB2A-F32A-94D77B3FE3EA}"/>
          </ac:spMkLst>
        </pc:spChg>
        <pc:spChg chg="mod">
          <ac:chgData name="Pottapally Keerthipriya" userId="492eaf89f0b303ce" providerId="LiveId" clId="{D1C10E5F-D2E3-4E8F-A22F-0EA15AFF35F6}" dt="2024-03-27T06:20:13.391" v="579" actId="5793"/>
          <ac:spMkLst>
            <pc:docMk/>
            <pc:sldMk cId="1089696933" sldId="276"/>
            <ac:spMk id="8" creationId="{B542EE87-A9EF-BCA9-8B2F-997C1A695430}"/>
          </ac:spMkLst>
        </pc:spChg>
      </pc:sldChg>
      <pc:sldChg chg="delSp add del mod">
        <pc:chgData name="Pottapally Keerthipriya" userId="492eaf89f0b303ce" providerId="LiveId" clId="{D1C10E5F-D2E3-4E8F-A22F-0EA15AFF35F6}" dt="2024-03-27T05:55:22.201" v="474" actId="47"/>
        <pc:sldMkLst>
          <pc:docMk/>
          <pc:sldMk cId="1350096129" sldId="277"/>
        </pc:sldMkLst>
        <pc:spChg chg="del">
          <ac:chgData name="Pottapally Keerthipriya" userId="492eaf89f0b303ce" providerId="LiveId" clId="{D1C10E5F-D2E3-4E8F-A22F-0EA15AFF35F6}" dt="2024-03-27T05:54:27.793" v="473" actId="478"/>
          <ac:spMkLst>
            <pc:docMk/>
            <pc:sldMk cId="1350096129" sldId="277"/>
            <ac:spMk id="5" creationId="{59047E2C-24B1-60F2-75B1-A57583774360}"/>
          </ac:spMkLst>
        </pc:spChg>
      </pc:sldChg>
      <pc:sldChg chg="addSp delSp modSp add mod ord">
        <pc:chgData name="Pottapally Keerthipriya" userId="492eaf89f0b303ce" providerId="LiveId" clId="{D1C10E5F-D2E3-4E8F-A22F-0EA15AFF35F6}" dt="2024-03-27T06:20:24.125" v="582" actId="5793"/>
        <pc:sldMkLst>
          <pc:docMk/>
          <pc:sldMk cId="218035051" sldId="278"/>
        </pc:sldMkLst>
        <pc:spChg chg="del">
          <ac:chgData name="Pottapally Keerthipriya" userId="492eaf89f0b303ce" providerId="LiveId" clId="{D1C10E5F-D2E3-4E8F-A22F-0EA15AFF35F6}" dt="2024-03-22T09:57:55.354" v="250" actId="478"/>
          <ac:spMkLst>
            <pc:docMk/>
            <pc:sldMk cId="218035051" sldId="278"/>
            <ac:spMk id="2" creationId="{00000000-0000-0000-0000-000000000000}"/>
          </ac:spMkLst>
        </pc:spChg>
        <pc:spChg chg="mod">
          <ac:chgData name="Pottapally Keerthipriya" userId="492eaf89f0b303ce" providerId="LiveId" clId="{D1C10E5F-D2E3-4E8F-A22F-0EA15AFF35F6}" dt="2024-03-27T06:20:24.125" v="582" actId="5793"/>
          <ac:spMkLst>
            <pc:docMk/>
            <pc:sldMk cId="218035051" sldId="278"/>
            <ac:spMk id="5" creationId="{00000000-0000-0000-0000-000000000000}"/>
          </ac:spMkLst>
        </pc:spChg>
        <pc:spChg chg="add del mod">
          <ac:chgData name="Pottapally Keerthipriya" userId="492eaf89f0b303ce" providerId="LiveId" clId="{D1C10E5F-D2E3-4E8F-A22F-0EA15AFF35F6}" dt="2024-03-22T09:57:59.784" v="251" actId="478"/>
          <ac:spMkLst>
            <pc:docMk/>
            <pc:sldMk cId="218035051" sldId="278"/>
            <ac:spMk id="7" creationId="{2442916A-0D6E-AD9B-BD1E-D41FF3438121}"/>
          </ac:spMkLst>
        </pc:spChg>
        <pc:spChg chg="add mod">
          <ac:chgData name="Pottapally Keerthipriya" userId="492eaf89f0b303ce" providerId="LiveId" clId="{D1C10E5F-D2E3-4E8F-A22F-0EA15AFF35F6}" dt="2024-03-22T09:58:01.784" v="252"/>
          <ac:spMkLst>
            <pc:docMk/>
            <pc:sldMk cId="218035051" sldId="278"/>
            <ac:spMk id="8" creationId="{8D063A6D-9270-B0BE-BB28-5B83759AF36C}"/>
          </ac:spMkLst>
        </pc:spChg>
      </pc:sldChg>
      <pc:sldChg chg="delSp modSp add del mod">
        <pc:chgData name="Pottapally Keerthipriya" userId="492eaf89f0b303ce" providerId="LiveId" clId="{D1C10E5F-D2E3-4E8F-A22F-0EA15AFF35F6}" dt="2024-03-22T09:54:19.424" v="208" actId="47"/>
        <pc:sldMkLst>
          <pc:docMk/>
          <pc:sldMk cId="2674330690" sldId="279"/>
        </pc:sldMkLst>
        <pc:spChg chg="del mod">
          <ac:chgData name="Pottapally Keerthipriya" userId="492eaf89f0b303ce" providerId="LiveId" clId="{D1C10E5F-D2E3-4E8F-A22F-0EA15AFF35F6}" dt="2024-03-22T09:54:18.423" v="207"/>
          <ac:spMkLst>
            <pc:docMk/>
            <pc:sldMk cId="2674330690" sldId="279"/>
            <ac:spMk id="6" creationId="{9FE70B83-6E2E-1E48-E053-602E827DD08A}"/>
          </ac:spMkLst>
        </pc:spChg>
      </pc:sldChg>
      <pc:sldChg chg="addSp modSp add mod">
        <pc:chgData name="Pottapally Keerthipriya" userId="492eaf89f0b303ce" providerId="LiveId" clId="{D1C10E5F-D2E3-4E8F-A22F-0EA15AFF35F6}" dt="2024-03-23T08:10:32.658" v="377" actId="1076"/>
        <pc:sldMkLst>
          <pc:docMk/>
          <pc:sldMk cId="3177632963" sldId="279"/>
        </pc:sldMkLst>
        <pc:spChg chg="add mod">
          <ac:chgData name="Pottapally Keerthipriya" userId="492eaf89f0b303ce" providerId="LiveId" clId="{D1C10E5F-D2E3-4E8F-A22F-0EA15AFF35F6}" dt="2024-03-23T08:10:26.215" v="376" actId="1076"/>
          <ac:spMkLst>
            <pc:docMk/>
            <pc:sldMk cId="3177632963" sldId="279"/>
            <ac:spMk id="8" creationId="{A8529930-DBD9-4073-7A9F-E61AD13C5D51}"/>
          </ac:spMkLst>
        </pc:spChg>
        <pc:spChg chg="add mod">
          <ac:chgData name="Pottapally Keerthipriya" userId="492eaf89f0b303ce" providerId="LiveId" clId="{D1C10E5F-D2E3-4E8F-A22F-0EA15AFF35F6}" dt="2024-03-23T08:10:32.658" v="377" actId="1076"/>
          <ac:spMkLst>
            <pc:docMk/>
            <pc:sldMk cId="3177632963" sldId="279"/>
            <ac:spMk id="10" creationId="{E418732B-552C-6A4C-8A1F-5A0CD5AF053A}"/>
          </ac:spMkLst>
        </pc:spChg>
        <pc:picChg chg="add mod">
          <ac:chgData name="Pottapally Keerthipriya" userId="492eaf89f0b303ce" providerId="LiveId" clId="{D1C10E5F-D2E3-4E8F-A22F-0EA15AFF35F6}" dt="2024-03-23T08:09:52.551" v="372" actId="1076"/>
          <ac:picMkLst>
            <pc:docMk/>
            <pc:sldMk cId="3177632963" sldId="279"/>
            <ac:picMk id="3" creationId="{F928FA1B-01C4-424E-E141-6574D8C2A382}"/>
          </ac:picMkLst>
        </pc:picChg>
        <pc:picChg chg="add mod">
          <ac:chgData name="Pottapally Keerthipriya" userId="492eaf89f0b303ce" providerId="LiveId" clId="{D1C10E5F-D2E3-4E8F-A22F-0EA15AFF35F6}" dt="2024-03-23T08:09:56.567" v="373" actId="1076"/>
          <ac:picMkLst>
            <pc:docMk/>
            <pc:sldMk cId="3177632963" sldId="279"/>
            <ac:picMk id="5" creationId="{68046109-6E7B-2CA0-EABB-3153688B1123}"/>
          </ac:picMkLst>
        </pc:picChg>
      </pc:sldChg>
      <pc:sldChg chg="addSp modSp add mod">
        <pc:chgData name="Pottapally Keerthipriya" userId="492eaf89f0b303ce" providerId="LiveId" clId="{D1C10E5F-D2E3-4E8F-A22F-0EA15AFF35F6}" dt="2024-03-23T08:11:53.353" v="399" actId="1076"/>
        <pc:sldMkLst>
          <pc:docMk/>
          <pc:sldMk cId="1015072480" sldId="280"/>
        </pc:sldMkLst>
        <pc:spChg chg="add mod">
          <ac:chgData name="Pottapally Keerthipriya" userId="492eaf89f0b303ce" providerId="LiveId" clId="{D1C10E5F-D2E3-4E8F-A22F-0EA15AFF35F6}" dt="2024-03-23T08:11:53.353" v="399" actId="1076"/>
          <ac:spMkLst>
            <pc:docMk/>
            <pc:sldMk cId="1015072480" sldId="280"/>
            <ac:spMk id="8" creationId="{2461E0D6-12EB-96BC-4A25-972E642577B6}"/>
          </ac:spMkLst>
        </pc:spChg>
        <pc:spChg chg="add mod">
          <ac:chgData name="Pottapally Keerthipriya" userId="492eaf89f0b303ce" providerId="LiveId" clId="{D1C10E5F-D2E3-4E8F-A22F-0EA15AFF35F6}" dt="2024-03-23T08:11:45.236" v="397" actId="1076"/>
          <ac:spMkLst>
            <pc:docMk/>
            <pc:sldMk cId="1015072480" sldId="280"/>
            <ac:spMk id="10" creationId="{983E16CA-3332-7854-6F3C-4DB2C783A6B6}"/>
          </ac:spMkLst>
        </pc:spChg>
        <pc:picChg chg="add mod">
          <ac:chgData name="Pottapally Keerthipriya" userId="492eaf89f0b303ce" providerId="LiveId" clId="{D1C10E5F-D2E3-4E8F-A22F-0EA15AFF35F6}" dt="2024-03-23T08:11:17.968" v="388" actId="1076"/>
          <ac:picMkLst>
            <pc:docMk/>
            <pc:sldMk cId="1015072480" sldId="280"/>
            <ac:picMk id="3" creationId="{0F603AA7-B020-AB8C-AF0D-66756DBD832E}"/>
          </ac:picMkLst>
        </pc:picChg>
        <pc:picChg chg="add mod">
          <ac:chgData name="Pottapally Keerthipriya" userId="492eaf89f0b303ce" providerId="LiveId" clId="{D1C10E5F-D2E3-4E8F-A22F-0EA15AFF35F6}" dt="2024-03-23T08:11:13.461" v="387" actId="1076"/>
          <ac:picMkLst>
            <pc:docMk/>
            <pc:sldMk cId="1015072480" sldId="280"/>
            <ac:picMk id="5" creationId="{DF16F5C6-40FF-761A-364E-7CEE098CD6BE}"/>
          </ac:picMkLst>
        </pc:picChg>
      </pc:sldChg>
      <pc:sldChg chg="addSp modSp add mod">
        <pc:chgData name="Pottapally Keerthipriya" userId="492eaf89f0b303ce" providerId="LiveId" clId="{D1C10E5F-D2E3-4E8F-A22F-0EA15AFF35F6}" dt="2024-03-23T08:12:53.645" v="411" actId="1076"/>
        <pc:sldMkLst>
          <pc:docMk/>
          <pc:sldMk cId="3334345676" sldId="281"/>
        </pc:sldMkLst>
        <pc:spChg chg="add mod">
          <ac:chgData name="Pottapally Keerthipriya" userId="492eaf89f0b303ce" providerId="LiveId" clId="{D1C10E5F-D2E3-4E8F-A22F-0EA15AFF35F6}" dt="2024-03-23T08:12:48.684" v="410" actId="1076"/>
          <ac:spMkLst>
            <pc:docMk/>
            <pc:sldMk cId="3334345676" sldId="281"/>
            <ac:spMk id="8" creationId="{A82978E1-A4D0-FAEA-80A6-DEB648DBBDC2}"/>
          </ac:spMkLst>
        </pc:spChg>
        <pc:spChg chg="add mod">
          <ac:chgData name="Pottapally Keerthipriya" userId="492eaf89f0b303ce" providerId="LiveId" clId="{D1C10E5F-D2E3-4E8F-A22F-0EA15AFF35F6}" dt="2024-03-23T08:12:53.645" v="411" actId="1076"/>
          <ac:spMkLst>
            <pc:docMk/>
            <pc:sldMk cId="3334345676" sldId="281"/>
            <ac:spMk id="10" creationId="{1D38433C-F0AA-6506-0CA2-98E9077C94A5}"/>
          </ac:spMkLst>
        </pc:spChg>
        <pc:picChg chg="add mod">
          <ac:chgData name="Pottapally Keerthipriya" userId="492eaf89f0b303ce" providerId="LiveId" clId="{D1C10E5F-D2E3-4E8F-A22F-0EA15AFF35F6}" dt="2024-03-23T08:12:18.900" v="406" actId="1076"/>
          <ac:picMkLst>
            <pc:docMk/>
            <pc:sldMk cId="3334345676" sldId="281"/>
            <ac:picMk id="3" creationId="{FE2DD5BD-5A1E-EBDE-7BF9-8358BF4EE217}"/>
          </ac:picMkLst>
        </pc:picChg>
        <pc:picChg chg="add mod">
          <ac:chgData name="Pottapally Keerthipriya" userId="492eaf89f0b303ce" providerId="LiveId" clId="{D1C10E5F-D2E3-4E8F-A22F-0EA15AFF35F6}" dt="2024-03-23T08:12:22.105" v="407" actId="1076"/>
          <ac:picMkLst>
            <pc:docMk/>
            <pc:sldMk cId="3334345676" sldId="281"/>
            <ac:picMk id="5" creationId="{22BFB408-B41A-F203-7EC4-0243A9E09DF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95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76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927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769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36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330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77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5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479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809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41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205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8589" y="944778"/>
            <a:ext cx="8229600" cy="857400"/>
          </a:xfrm>
        </p:spPr>
        <p:txBody>
          <a:bodyPr/>
          <a:lstStyle/>
          <a:p>
            <a:r>
              <a:rPr lang="en-US" sz="2000" dirty="0">
                <a:latin typeface="Bookman Old Style" panose="02050604050505020204" pitchFamily="18" charset="0"/>
              </a:rPr>
              <a:t>A Seminar on</a:t>
            </a:r>
            <a:br>
              <a:rPr lang="en-US" sz="2000" dirty="0">
                <a:latin typeface="Bookman Old Style" panose="02050604050505020204" pitchFamily="18" charset="0"/>
              </a:rPr>
            </a:br>
            <a:r>
              <a:rPr lang="en-US" sz="2000" b="1" dirty="0">
                <a:latin typeface="Bookman Old Style" panose="02050604050505020204" pitchFamily="18" charset="0"/>
              </a:rPr>
              <a:t>Multi-authority Attribute-based Keyword Search </a:t>
            </a:r>
            <a:br>
              <a:rPr lang="en-US" sz="2000" b="1" dirty="0">
                <a:latin typeface="Bookman Old Style" panose="02050604050505020204" pitchFamily="18" charset="0"/>
              </a:rPr>
            </a:br>
            <a:r>
              <a:rPr lang="en-US" sz="2000" b="1" dirty="0">
                <a:latin typeface="Bookman Old Style" panose="02050604050505020204" pitchFamily="18" charset="0"/>
              </a:rPr>
              <a:t>Over Encrypted Cloud Data</a:t>
            </a:r>
            <a:endParaRPr lang="en-US" sz="2000" dirty="0">
              <a:latin typeface="Bookman Old Style" panose="02050604050505020204" pitchFamily="18" charset="0"/>
            </a:endParaRPr>
          </a:p>
        </p:txBody>
      </p:sp>
      <p:sp>
        <p:nvSpPr>
          <p:cNvPr id="4" name="Date Placeholder 3"/>
          <p:cNvSpPr>
            <a:spLocks noGrp="1"/>
          </p:cNvSpPr>
          <p:nvPr>
            <p:ph type="dt" idx="10"/>
          </p:nvPr>
        </p:nvSpPr>
        <p:spPr/>
        <p:txBody>
          <a:bodyPr/>
          <a:lstStyle/>
          <a:p>
            <a:r>
              <a:rPr lang="en-US" dirty="0"/>
              <a:t>28/03/2024</a:t>
            </a:r>
          </a:p>
        </p:txBody>
      </p:sp>
      <p:sp>
        <p:nvSpPr>
          <p:cNvPr id="5" name="Footer Placeholder 4"/>
          <p:cNvSpPr>
            <a:spLocks noGrp="1"/>
          </p:cNvSpPr>
          <p:nvPr>
            <p:ph type="ftr" idx="11"/>
          </p:nvPr>
        </p:nvSpPr>
        <p:spPr>
          <a:xfrm>
            <a:off x="2807153" y="4767264"/>
            <a:ext cx="3529693" cy="263756"/>
          </a:xfrm>
        </p:spPr>
        <p:txBody>
          <a:bodyPr/>
          <a:lstStyle/>
          <a:p>
            <a:r>
              <a:rPr lang="en-US" dirty="0"/>
              <a:t>Department of Computer Science and Engineering</a:t>
            </a:r>
          </a:p>
        </p:txBody>
      </p:sp>
      <p:sp>
        <p:nvSpPr>
          <p:cNvPr id="11" name="TextBox 10">
            <a:extLst>
              <a:ext uri="{FF2B5EF4-FFF2-40B4-BE49-F238E27FC236}">
                <a16:creationId xmlns:a16="http://schemas.microsoft.com/office/drawing/2014/main" id="{E2EC460A-E133-5DD4-57FB-608D723CEF1C}"/>
              </a:ext>
            </a:extLst>
          </p:cNvPr>
          <p:cNvSpPr txBox="1"/>
          <p:nvPr/>
        </p:nvSpPr>
        <p:spPr>
          <a:xfrm>
            <a:off x="626165" y="2783512"/>
            <a:ext cx="3458434" cy="1169551"/>
          </a:xfrm>
          <a:prstGeom prst="rect">
            <a:avLst/>
          </a:prstGeom>
          <a:noFill/>
        </p:spPr>
        <p:txBody>
          <a:bodyPr wrap="square" rtlCol="0">
            <a:spAutoFit/>
          </a:bodyPr>
          <a:lstStyle/>
          <a:p>
            <a:r>
              <a:rPr lang="en-US" dirty="0">
                <a:latin typeface="Bookman Old Style" panose="02050604050505020204" pitchFamily="18" charset="0"/>
              </a:rPr>
              <a:t>Team No. : 05</a:t>
            </a:r>
          </a:p>
          <a:p>
            <a:pPr marL="342900" indent="-342900">
              <a:buFont typeface="+mj-lt"/>
              <a:buAutoNum type="arabicPeriod"/>
            </a:pPr>
            <a:r>
              <a:rPr lang="en-US" dirty="0">
                <a:latin typeface="Bookman Old Style" panose="02050604050505020204" pitchFamily="18" charset="0"/>
              </a:rPr>
              <a:t>L. Sai </a:t>
            </a:r>
            <a:r>
              <a:rPr lang="en-US" dirty="0" err="1">
                <a:latin typeface="Bookman Old Style" panose="02050604050505020204" pitchFamily="18" charset="0"/>
              </a:rPr>
              <a:t>Kethana</a:t>
            </a:r>
            <a:r>
              <a:rPr lang="en-US" dirty="0">
                <a:latin typeface="Bookman Old Style" panose="02050604050505020204" pitchFamily="18" charset="0"/>
              </a:rPr>
              <a:t> (20EG105127)</a:t>
            </a:r>
          </a:p>
          <a:p>
            <a:pPr marL="342900" indent="-342900">
              <a:buFont typeface="+mj-lt"/>
              <a:buAutoNum type="arabicPeriod"/>
            </a:pPr>
            <a:r>
              <a:rPr lang="en-US" dirty="0">
                <a:latin typeface="Bookman Old Style" panose="02050604050505020204" pitchFamily="18" charset="0"/>
              </a:rPr>
              <a:t>M. Uday Sai Kiran (20EG105128)</a:t>
            </a:r>
          </a:p>
          <a:p>
            <a:pPr marL="342900" indent="-342900">
              <a:buFont typeface="+mj-lt"/>
              <a:buAutoNum type="arabicPeriod"/>
            </a:pPr>
            <a:r>
              <a:rPr lang="en-US" dirty="0">
                <a:latin typeface="Bookman Old Style" panose="02050604050505020204" pitchFamily="18" charset="0"/>
              </a:rPr>
              <a:t>N. Meghan </a:t>
            </a:r>
            <a:r>
              <a:rPr lang="en-US" dirty="0" err="1">
                <a:latin typeface="Bookman Old Style" panose="02050604050505020204" pitchFamily="18" charset="0"/>
              </a:rPr>
              <a:t>Satwik</a:t>
            </a:r>
            <a:r>
              <a:rPr lang="en-US" dirty="0">
                <a:latin typeface="Bookman Old Style" panose="02050604050505020204" pitchFamily="18" charset="0"/>
              </a:rPr>
              <a:t> (20EG105134)</a:t>
            </a:r>
          </a:p>
          <a:p>
            <a:pPr marL="342900" indent="-342900">
              <a:buFont typeface="+mj-lt"/>
              <a:buAutoNum type="arabicPeriod"/>
            </a:pPr>
            <a:r>
              <a:rPr lang="en-US" dirty="0">
                <a:latin typeface="Bookman Old Style" panose="02050604050505020204" pitchFamily="18" charset="0"/>
              </a:rPr>
              <a:t>P. Keerthipriya (20EG105141)</a:t>
            </a:r>
          </a:p>
        </p:txBody>
      </p:sp>
      <p:sp>
        <p:nvSpPr>
          <p:cNvPr id="12" name="TextBox 11">
            <a:extLst>
              <a:ext uri="{FF2B5EF4-FFF2-40B4-BE49-F238E27FC236}">
                <a16:creationId xmlns:a16="http://schemas.microsoft.com/office/drawing/2014/main" id="{023C3B19-603E-2960-2305-223AEBC007B7}"/>
              </a:ext>
            </a:extLst>
          </p:cNvPr>
          <p:cNvSpPr txBox="1"/>
          <p:nvPr/>
        </p:nvSpPr>
        <p:spPr>
          <a:xfrm>
            <a:off x="5466602" y="3047267"/>
            <a:ext cx="2395250"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a:t>
            </a:r>
            <a:r>
              <a:rPr lang="en-US" dirty="0" err="1">
                <a:latin typeface="Bookman Old Style" panose="02050604050505020204" pitchFamily="18" charset="0"/>
              </a:rPr>
              <a:t>Madar</a:t>
            </a:r>
            <a:r>
              <a:rPr lang="en-US" dirty="0">
                <a:latin typeface="Bookman Old Style" panose="02050604050505020204" pitchFamily="18" charset="0"/>
              </a:rPr>
              <a:t> Bandu</a:t>
            </a:r>
          </a:p>
          <a:p>
            <a:r>
              <a:rPr lang="en-US" dirty="0">
                <a:latin typeface="Bookman Old Style" panose="02050604050505020204" pitchFamily="18" charset="0"/>
              </a:rPr>
              <a:t>Assistant Professor</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82914"/>
            <a:ext cx="3429000"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228C4B1B-2A57-5211-68F0-8A1D335A38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761" y="966873"/>
            <a:ext cx="6554475" cy="3209754"/>
          </a:xfrm>
          <a:prstGeom prst="rect">
            <a:avLst/>
          </a:prstGeom>
          <a:noFill/>
          <a:ln>
            <a:noFill/>
          </a:ln>
        </p:spPr>
      </p:pic>
      <p:sp>
        <p:nvSpPr>
          <p:cNvPr id="10" name="TextBox 9">
            <a:extLst>
              <a:ext uri="{FF2B5EF4-FFF2-40B4-BE49-F238E27FC236}">
                <a16:creationId xmlns:a16="http://schemas.microsoft.com/office/drawing/2014/main" id="{387FA44F-A8D5-E57D-E7F3-B25A27CCBC00}"/>
              </a:ext>
            </a:extLst>
          </p:cNvPr>
          <p:cNvSpPr txBox="1"/>
          <p:nvPr/>
        </p:nvSpPr>
        <p:spPr>
          <a:xfrm>
            <a:off x="3585539" y="4234020"/>
            <a:ext cx="1972917"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 Home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9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82914"/>
            <a:ext cx="3429000"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91252344-F4CB-6765-2CB4-BCFBC8ABB3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27219"/>
          <a:stretch/>
        </p:blipFill>
        <p:spPr bwMode="auto">
          <a:xfrm>
            <a:off x="1329120" y="919491"/>
            <a:ext cx="6485760" cy="2831129"/>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890CE0B-FEBE-9273-47E9-26477AA79E77}"/>
              </a:ext>
            </a:extLst>
          </p:cNvPr>
          <p:cNvSpPr txBox="1"/>
          <p:nvPr/>
        </p:nvSpPr>
        <p:spPr>
          <a:xfrm>
            <a:off x="1574646" y="3924125"/>
            <a:ext cx="6240234"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2. Generation of public and master keys by trusted authority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905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03071" y="4767264"/>
            <a:ext cx="3537857"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F928FA1B-01C4-424E-E141-6574D8C2A3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942" y="960165"/>
            <a:ext cx="6926849" cy="2999514"/>
          </a:xfrm>
          <a:prstGeom prst="rect">
            <a:avLst/>
          </a:prstGeom>
          <a:noFill/>
          <a:ln>
            <a:noFill/>
          </a:ln>
        </p:spPr>
      </p:pic>
      <p:sp>
        <p:nvSpPr>
          <p:cNvPr id="8" name="TextBox 7">
            <a:extLst>
              <a:ext uri="{FF2B5EF4-FFF2-40B4-BE49-F238E27FC236}">
                <a16:creationId xmlns:a16="http://schemas.microsoft.com/office/drawing/2014/main" id="{A8529930-DBD9-4073-7A9F-E61AD13C5D51}"/>
              </a:ext>
            </a:extLst>
          </p:cNvPr>
          <p:cNvSpPr txBox="1"/>
          <p:nvPr/>
        </p:nvSpPr>
        <p:spPr>
          <a:xfrm>
            <a:off x="1684735" y="4046867"/>
            <a:ext cx="5935265"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3. Generation of secret keys for doctors using attributes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76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03071" y="4767264"/>
            <a:ext cx="3537857" cy="273900"/>
          </a:xfrm>
        </p:spPr>
        <p:txBody>
          <a:bodyPr/>
          <a:lstStyle/>
          <a:p>
            <a:r>
              <a:rPr lang="en-US" dirty="0"/>
              <a:t>Department of Computer Science and Engineering</a:t>
            </a:r>
          </a:p>
        </p:txBody>
      </p:sp>
      <p:sp>
        <p:nvSpPr>
          <p:cNvPr id="8" name="TextBox 7">
            <a:extLst>
              <a:ext uri="{FF2B5EF4-FFF2-40B4-BE49-F238E27FC236}">
                <a16:creationId xmlns:a16="http://schemas.microsoft.com/office/drawing/2014/main" id="{A8529930-DBD9-4073-7A9F-E61AD13C5D51}"/>
              </a:ext>
            </a:extLst>
          </p:cNvPr>
          <p:cNvSpPr txBox="1"/>
          <p:nvPr/>
        </p:nvSpPr>
        <p:spPr>
          <a:xfrm>
            <a:off x="1524000" y="4191920"/>
            <a:ext cx="5935265"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4. Secret key generation for doctors using attributes</a:t>
            </a: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8C3C9BB-6BBE-2C16-186D-C02571E41D46}"/>
              </a:ext>
            </a:extLst>
          </p:cNvPr>
          <p:cNvPicPr>
            <a:picLocks noChangeAspect="1"/>
          </p:cNvPicPr>
          <p:nvPr/>
        </p:nvPicPr>
        <p:blipFill>
          <a:blip r:embed="rId3"/>
          <a:stretch>
            <a:fillRect/>
          </a:stretch>
        </p:blipFill>
        <p:spPr>
          <a:xfrm>
            <a:off x="1257301" y="914528"/>
            <a:ext cx="6282332" cy="3209880"/>
          </a:xfrm>
          <a:prstGeom prst="rect">
            <a:avLst/>
          </a:prstGeom>
        </p:spPr>
      </p:pic>
    </p:spTree>
    <p:extLst>
      <p:ext uri="{BB962C8B-B14F-4D97-AF65-F5344CB8AC3E}">
        <p14:creationId xmlns:p14="http://schemas.microsoft.com/office/powerpoint/2010/main" val="39120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74749"/>
            <a:ext cx="3429000"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0F603AA7-B020-AB8C-AF0D-66756DBD83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3077"/>
          <a:stretch/>
        </p:blipFill>
        <p:spPr bwMode="auto">
          <a:xfrm>
            <a:off x="1291990" y="998102"/>
            <a:ext cx="6735152" cy="3147296"/>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461E0D6-12EB-96BC-4A25-972E642577B6}"/>
              </a:ext>
            </a:extLst>
          </p:cNvPr>
          <p:cNvSpPr txBox="1"/>
          <p:nvPr/>
        </p:nvSpPr>
        <p:spPr>
          <a:xfrm>
            <a:off x="2373566" y="4212848"/>
            <a:ext cx="4572000"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5. Patient uploads data to specific doctor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507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74749"/>
            <a:ext cx="3429000"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DF16F5C6-40FF-761A-364E-7CEE098CD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094"/>
          <a:stretch/>
        </p:blipFill>
        <p:spPr bwMode="auto">
          <a:xfrm>
            <a:off x="1263936" y="915051"/>
            <a:ext cx="6374609" cy="3175256"/>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983E16CA-3332-7854-6F3C-4DB2C783A6B6}"/>
              </a:ext>
            </a:extLst>
          </p:cNvPr>
          <p:cNvSpPr txBox="1"/>
          <p:nvPr/>
        </p:nvSpPr>
        <p:spPr>
          <a:xfrm>
            <a:off x="1603990" y="4172581"/>
            <a:ext cx="5625956"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6. Data files are encrypted using access control policy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788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16096"/>
            <a:ext cx="3429000" cy="376236"/>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FE2DD5BD-5A1E-EBDE-7BF9-8358BF4EE2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1795"/>
          <a:stretch/>
        </p:blipFill>
        <p:spPr bwMode="auto">
          <a:xfrm>
            <a:off x="993709" y="882716"/>
            <a:ext cx="7256428" cy="3241753"/>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82978E1-A4D0-FAEA-80A6-DEB648DBBDC2}"/>
              </a:ext>
            </a:extLst>
          </p:cNvPr>
          <p:cNvSpPr txBox="1"/>
          <p:nvPr/>
        </p:nvSpPr>
        <p:spPr>
          <a:xfrm>
            <a:off x="2181225" y="4261201"/>
            <a:ext cx="4781550"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7. Generating symmetric key using keyword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434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7077" y="11866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16096"/>
            <a:ext cx="3429000" cy="376236"/>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22BFB408-B41A-F203-7EC4-0243A9E09D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77" y="856846"/>
            <a:ext cx="6996547" cy="3285644"/>
          </a:xfrm>
          <a:prstGeom prst="rect">
            <a:avLst/>
          </a:prstGeom>
          <a:noFill/>
          <a:ln>
            <a:noFill/>
          </a:ln>
        </p:spPr>
      </p:pic>
      <p:sp>
        <p:nvSpPr>
          <p:cNvPr id="10" name="TextBox 9">
            <a:extLst>
              <a:ext uri="{FF2B5EF4-FFF2-40B4-BE49-F238E27FC236}">
                <a16:creationId xmlns:a16="http://schemas.microsoft.com/office/drawing/2014/main" id="{1D38433C-F0AA-6506-0CA2-98E9077C94A5}"/>
              </a:ext>
            </a:extLst>
          </p:cNvPr>
          <p:cNvSpPr txBox="1"/>
          <p:nvPr/>
        </p:nvSpPr>
        <p:spPr>
          <a:xfrm>
            <a:off x="2085975" y="4189197"/>
            <a:ext cx="4972049"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8. Encryption of keyword using symmetric key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745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78719" y="20693"/>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26442"/>
            <a:ext cx="3429000" cy="355543"/>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AB5FB0EE-E297-CA68-FFBB-C1FBFF81D9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8752" y="788090"/>
            <a:ext cx="6686496" cy="3475559"/>
          </a:xfrm>
          <a:prstGeom prst="rect">
            <a:avLst/>
          </a:prstGeom>
          <a:noFill/>
          <a:ln>
            <a:noFill/>
          </a:ln>
        </p:spPr>
      </p:pic>
      <p:sp>
        <p:nvSpPr>
          <p:cNvPr id="8" name="TextBox 7">
            <a:extLst>
              <a:ext uri="{FF2B5EF4-FFF2-40B4-BE49-F238E27FC236}">
                <a16:creationId xmlns:a16="http://schemas.microsoft.com/office/drawing/2014/main" id="{71A8CA1F-B1F4-7523-694C-CD0855649221}"/>
              </a:ext>
            </a:extLst>
          </p:cNvPr>
          <p:cNvSpPr txBox="1"/>
          <p:nvPr/>
        </p:nvSpPr>
        <p:spPr>
          <a:xfrm>
            <a:off x="1927090" y="4308410"/>
            <a:ext cx="5045210"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9. Patient sharing the data files with the doctor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103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78719" y="20693"/>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26442"/>
            <a:ext cx="3429000" cy="355543"/>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D87B1708-52FB-74DD-04A5-EEB0583114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9060"/>
          <a:stretch/>
        </p:blipFill>
        <p:spPr bwMode="auto">
          <a:xfrm>
            <a:off x="1156995" y="845294"/>
            <a:ext cx="6990961" cy="3366702"/>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9F4C7FB-8571-10C0-50D7-300FEE881D4A}"/>
              </a:ext>
            </a:extLst>
          </p:cNvPr>
          <p:cNvSpPr txBox="1"/>
          <p:nvPr/>
        </p:nvSpPr>
        <p:spPr>
          <a:xfrm>
            <a:off x="1902279" y="4310807"/>
            <a:ext cx="5812653"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10. Doctor searches patient’s data using keywords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33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76543" y="323599"/>
            <a:ext cx="6117431" cy="627321"/>
          </a:xfrm>
        </p:spPr>
        <p:txBody>
          <a:bodyPr/>
          <a:lstStyle/>
          <a:p>
            <a:r>
              <a:rPr lang="en-US" sz="3600" dirty="0">
                <a:latin typeface="Bookman Old Style" panose="02050604050505020204" pitchFamily="18" charset="0"/>
              </a:rPr>
              <a:t>Introduction</a:t>
            </a:r>
          </a:p>
        </p:txBody>
      </p:sp>
      <p:sp>
        <p:nvSpPr>
          <p:cNvPr id="3" name="Date Placeholder 2"/>
          <p:cNvSpPr>
            <a:spLocks noGrp="1"/>
          </p:cNvSpPr>
          <p:nvPr>
            <p:ph type="dt" idx="10"/>
          </p:nvPr>
        </p:nvSpPr>
        <p:spPr/>
        <p:txBody>
          <a:bodyPr/>
          <a:lstStyle/>
          <a:p>
            <a:r>
              <a:rPr lang="en-US" dirty="0"/>
              <a:t>28/03/2024</a:t>
            </a:r>
          </a:p>
        </p:txBody>
      </p:sp>
      <p:sp>
        <p:nvSpPr>
          <p:cNvPr id="6" name="TextBox 5">
            <a:extLst>
              <a:ext uri="{FF2B5EF4-FFF2-40B4-BE49-F238E27FC236}">
                <a16:creationId xmlns:a16="http://schemas.microsoft.com/office/drawing/2014/main" id="{8B1384C1-6A17-FA8E-E8F5-122037573543}"/>
              </a:ext>
            </a:extLst>
          </p:cNvPr>
          <p:cNvSpPr txBox="1"/>
          <p:nvPr/>
        </p:nvSpPr>
        <p:spPr>
          <a:xfrm>
            <a:off x="669471" y="1296909"/>
            <a:ext cx="7731579" cy="2308324"/>
          </a:xfrm>
          <a:prstGeom prst="rect">
            <a:avLst/>
          </a:prstGeom>
          <a:noFill/>
        </p:spPr>
        <p:txBody>
          <a:bodyPr wrap="square" rtlCol="0">
            <a:spAutoFit/>
          </a:bodyPr>
          <a:lstStyle/>
          <a:p>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the era of pervasive cloud computing, where vast amounts of sensitive data are stored remotely, ensuring the confidentiality and privacy of this information has become a paramount concern. </a:t>
            </a:r>
          </a:p>
          <a:p>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Many industries, including healthcare, finance, and government, are increasingly relying on cloud storage for data management, but the need to safeguard against unauthorized access has led to the exploration of advanced cryptographic techniques. One critical aspect of secure data management in the cloud is the ability to perform efficient keyword searches over encrypted data, particularly in scenarios involving multiple authorities responsible for managing different attributes. </a:t>
            </a:r>
          </a:p>
        </p:txBody>
      </p:sp>
      <p:sp>
        <p:nvSpPr>
          <p:cNvPr id="5" name="Footer Placeholder 4">
            <a:extLst>
              <a:ext uri="{FF2B5EF4-FFF2-40B4-BE49-F238E27FC236}">
                <a16:creationId xmlns:a16="http://schemas.microsoft.com/office/drawing/2014/main" id="{90DC30E3-8F35-DBE8-63DE-B0A894A769E4}"/>
              </a:ext>
            </a:extLst>
          </p:cNvPr>
          <p:cNvSpPr>
            <a:spLocks noGrp="1"/>
          </p:cNvSpPr>
          <p:nvPr>
            <p:ph type="ftr" idx="11"/>
          </p:nvPr>
        </p:nvSpPr>
        <p:spPr>
          <a:xfrm>
            <a:off x="2770413" y="4777408"/>
            <a:ext cx="3529693" cy="263756"/>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 name="Title 1"/>
          <p:cNvSpPr>
            <a:spLocks noGrp="1"/>
          </p:cNvSpPr>
          <p:nvPr>
            <p:ph type="title"/>
          </p:nvPr>
        </p:nvSpPr>
        <p:spPr>
          <a:xfrm>
            <a:off x="1162390" y="4365"/>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15318" y="4767264"/>
            <a:ext cx="3513364"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E3BEB666-CD7B-B278-3383-22B1F55A0D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5726"/>
          <a:stretch/>
        </p:blipFill>
        <p:spPr bwMode="auto">
          <a:xfrm>
            <a:off x="1162389" y="786051"/>
            <a:ext cx="6936581" cy="3257187"/>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937C9A75-7175-B915-B05C-4BDA5B23944B}"/>
              </a:ext>
            </a:extLst>
          </p:cNvPr>
          <p:cNvSpPr txBox="1"/>
          <p:nvPr/>
        </p:nvSpPr>
        <p:spPr>
          <a:xfrm>
            <a:off x="1366498" y="4120933"/>
            <a:ext cx="6610010" cy="646331"/>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11. Cloud server search the keyword in the database and return the matched data to the doctor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476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 name="Title 1"/>
          <p:cNvSpPr>
            <a:spLocks noGrp="1"/>
          </p:cNvSpPr>
          <p:nvPr>
            <p:ph type="title"/>
          </p:nvPr>
        </p:nvSpPr>
        <p:spPr>
          <a:xfrm>
            <a:off x="1162390" y="4365"/>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15318" y="4767264"/>
            <a:ext cx="3513364"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8EC4A7AE-7D04-1B9E-E08F-7D18D5E9486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676"/>
          <a:stretch/>
        </p:blipFill>
        <p:spPr bwMode="auto">
          <a:xfrm>
            <a:off x="1407292" y="767739"/>
            <a:ext cx="6329415" cy="3391821"/>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987C8690-0814-D16A-8277-CB7CAA163CCE}"/>
              </a:ext>
            </a:extLst>
          </p:cNvPr>
          <p:cNvSpPr txBox="1"/>
          <p:nvPr/>
        </p:nvSpPr>
        <p:spPr>
          <a:xfrm>
            <a:off x="457200" y="4261879"/>
            <a:ext cx="7767298"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12. If the access policy satisfies, the doctor can view the encrypted data file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50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 name="Title 1"/>
          <p:cNvSpPr>
            <a:spLocks noGrp="1"/>
          </p:cNvSpPr>
          <p:nvPr>
            <p:ph type="title"/>
          </p:nvPr>
        </p:nvSpPr>
        <p:spPr>
          <a:xfrm>
            <a:off x="13501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15318" y="4766585"/>
            <a:ext cx="3513364"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11515F17-6E31-E104-794A-56F8312B0B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5213"/>
          <a:stretch/>
        </p:blipFill>
        <p:spPr bwMode="auto">
          <a:xfrm>
            <a:off x="1561257" y="724196"/>
            <a:ext cx="6117431" cy="3464673"/>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05B6C35-D7D7-0A7E-A102-1E05419DA188}"/>
              </a:ext>
            </a:extLst>
          </p:cNvPr>
          <p:cNvSpPr txBox="1"/>
          <p:nvPr/>
        </p:nvSpPr>
        <p:spPr>
          <a:xfrm>
            <a:off x="1524000" y="4234638"/>
            <a:ext cx="6445272"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13. Using secret key doctor can decrypt the encrypted data file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965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 name="Title 1"/>
          <p:cNvSpPr>
            <a:spLocks noGrp="1"/>
          </p:cNvSpPr>
          <p:nvPr>
            <p:ph type="title"/>
          </p:nvPr>
        </p:nvSpPr>
        <p:spPr>
          <a:xfrm>
            <a:off x="13501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15318" y="4766585"/>
            <a:ext cx="3513364"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A325D49A-618A-A1F1-E69D-0D0A874AC0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169" y="779394"/>
            <a:ext cx="6386995" cy="3361606"/>
          </a:xfrm>
          <a:prstGeom prst="rect">
            <a:avLst/>
          </a:prstGeom>
          <a:noFill/>
          <a:ln>
            <a:noFill/>
          </a:ln>
        </p:spPr>
      </p:pic>
      <p:sp>
        <p:nvSpPr>
          <p:cNvPr id="10" name="TextBox 9">
            <a:extLst>
              <a:ext uri="{FF2B5EF4-FFF2-40B4-BE49-F238E27FC236}">
                <a16:creationId xmlns:a16="http://schemas.microsoft.com/office/drawing/2014/main" id="{980D1B1C-2C01-6853-D923-B3CB319D2057}"/>
              </a:ext>
            </a:extLst>
          </p:cNvPr>
          <p:cNvSpPr txBox="1"/>
          <p:nvPr/>
        </p:nvSpPr>
        <p:spPr>
          <a:xfrm>
            <a:off x="2026928" y="4141000"/>
            <a:ext cx="4526272" cy="369332"/>
          </a:xfrm>
          <a:prstGeom prst="rect">
            <a:avLst/>
          </a:prstGeom>
          <a:noFill/>
        </p:spPr>
        <p:txBody>
          <a:bodyPr wrap="square">
            <a:spAutoFit/>
          </a:bodyPr>
          <a:lstStyle/>
          <a:p>
            <a:pPr marL="0" marR="0"/>
            <a:r>
              <a:rPr lang="en-IN" sz="1800" dirty="0">
                <a:solidFill>
                  <a:srgbClr val="0D0D0D"/>
                </a:solidFill>
                <a:effectLst/>
                <a:latin typeface="Times New Roman" panose="02020603050405020304" pitchFamily="18" charset="0"/>
                <a:ea typeface="Times New Roman" panose="02020603050405020304" pitchFamily="18" charset="0"/>
              </a:rPr>
              <a:t>Fig 14. Doctor can download the data file now</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594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2" name="Title 1"/>
          <p:cNvSpPr>
            <a:spLocks noGrp="1"/>
          </p:cNvSpPr>
          <p:nvPr>
            <p:ph type="title"/>
          </p:nvPr>
        </p:nvSpPr>
        <p:spPr>
          <a:xfrm>
            <a:off x="1276520" y="102336"/>
            <a:ext cx="6117431" cy="627321"/>
          </a:xfrm>
        </p:spPr>
        <p:txBody>
          <a:bodyPr/>
          <a:lstStyle/>
          <a:p>
            <a:r>
              <a:rPr lang="en-US" sz="3600" dirty="0">
                <a:latin typeface="Bookman Old Style" panose="02050604050505020204" pitchFamily="18" charset="0"/>
              </a:rPr>
              <a:t>Justification</a:t>
            </a:r>
          </a:p>
        </p:txBody>
      </p:sp>
      <p:sp>
        <p:nvSpPr>
          <p:cNvPr id="6" name="Date Placeholder 5"/>
          <p:cNvSpPr>
            <a:spLocks noGrp="1"/>
          </p:cNvSpPr>
          <p:nvPr>
            <p:ph type="dt" idx="10"/>
          </p:nvPr>
        </p:nvSpPr>
        <p:spPr/>
        <p:txBody>
          <a:bodyPr/>
          <a:lstStyle/>
          <a:p>
            <a:r>
              <a:rPr lang="en-US" dirty="0"/>
              <a:t>28/03/2024</a:t>
            </a:r>
          </a:p>
        </p:txBody>
      </p:sp>
      <p:sp>
        <p:nvSpPr>
          <p:cNvPr id="7" name="Footer Placeholder 6"/>
          <p:cNvSpPr>
            <a:spLocks noGrp="1"/>
          </p:cNvSpPr>
          <p:nvPr>
            <p:ph type="ftr" idx="11"/>
          </p:nvPr>
        </p:nvSpPr>
        <p:spPr>
          <a:xfrm>
            <a:off x="2827564" y="4762952"/>
            <a:ext cx="3488871" cy="273900"/>
          </a:xfrm>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D727ABD6-7F6A-B231-249E-B2B804470D1D}"/>
              </a:ext>
            </a:extLst>
          </p:cNvPr>
          <p:cNvSpPr txBox="1"/>
          <p:nvPr/>
        </p:nvSpPr>
        <p:spPr>
          <a:xfrm>
            <a:off x="457200" y="1755601"/>
            <a:ext cx="8115300" cy="24622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Privacy Preservation: </a:t>
            </a:r>
            <a:r>
              <a:rPr lang="en-US" dirty="0">
                <a:latin typeface="Times New Roman" panose="02020603050405020304" pitchFamily="18" charset="0"/>
                <a:cs typeface="Times New Roman" panose="02020603050405020304" pitchFamily="18" charset="0"/>
              </a:rPr>
              <a:t>MA-ABKS employs encryption techniques, such as attribute-based encryption (ABE), to ensure that data remains encrypted even during search operations. This prevents unauthorized access to plaintext data by the cloud service provider or any unauthorized entities.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Fine-Grained Access Control:</a:t>
            </a:r>
            <a:r>
              <a:rPr lang="en-IN" dirty="0">
                <a:latin typeface="Times New Roman" panose="02020603050405020304" pitchFamily="18" charset="0"/>
                <a:cs typeface="Times New Roman" panose="02020603050405020304" pitchFamily="18" charset="0"/>
              </a:rPr>
              <a:t> MA-ABKS provides finer-grained access control compared to other traditional approaches. With attribute-based access control, users can specify access policies based on attributes rather than just keywords, allowing for more precise control over who can access what data.</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MA-ABKS offers greater flexibility in defining access policies and managing attributes. It supports complex access structures based on multiple attributes and authorities, enabling more sophisticated access control scenarios compared to other traditional methods.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FC6D48D-5F89-FDFE-10F4-62FB69B6DA76}"/>
              </a:ext>
            </a:extLst>
          </p:cNvPr>
          <p:cNvSpPr txBox="1"/>
          <p:nvPr/>
        </p:nvSpPr>
        <p:spPr>
          <a:xfrm>
            <a:off x="457200" y="1142322"/>
            <a:ext cx="4572000" cy="307777"/>
          </a:xfrm>
          <a:prstGeom prst="rect">
            <a:avLst/>
          </a:prstGeom>
          <a:noFill/>
        </p:spPr>
        <p:txBody>
          <a:bodyPr wrap="square">
            <a:spAutoFit/>
          </a:bodyPr>
          <a:lstStyle/>
          <a:p>
            <a:r>
              <a:rPr lang="en-US" dirty="0"/>
              <a:t>The parameters improved by using our method</a:t>
            </a:r>
            <a:endParaRPr lang="en-IN" dirty="0"/>
          </a:p>
        </p:txBody>
      </p:sp>
    </p:spTree>
    <p:extLst>
      <p:ext uri="{BB962C8B-B14F-4D97-AF65-F5344CB8AC3E}">
        <p14:creationId xmlns:p14="http://schemas.microsoft.com/office/powerpoint/2010/main" val="74732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70408" y="153696"/>
            <a:ext cx="6117431" cy="627321"/>
          </a:xfrm>
        </p:spPr>
        <p:txBody>
          <a:bodyPr/>
          <a:lstStyle/>
          <a:p>
            <a:r>
              <a:rPr lang="en-US" sz="3600" dirty="0">
                <a:latin typeface="Bookman Old Style" panose="02050604050505020204" pitchFamily="18" charset="0"/>
              </a:rPr>
              <a:t>Justification</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846784" y="4767264"/>
            <a:ext cx="3450431" cy="273900"/>
          </a:xfrm>
        </p:spPr>
        <p:txBody>
          <a:bodyPr/>
          <a:lstStyle/>
          <a:p>
            <a:r>
              <a:rPr lang="en-US" dirty="0"/>
              <a:t>Department of Computer Science and Engineering</a:t>
            </a:r>
          </a:p>
        </p:txBody>
      </p:sp>
      <p:sp>
        <p:nvSpPr>
          <p:cNvPr id="5" name="TextBox 4"/>
          <p:cNvSpPr txBox="1"/>
          <p:nvPr/>
        </p:nvSpPr>
        <p:spPr>
          <a:xfrm>
            <a:off x="477401" y="1219393"/>
            <a:ext cx="3951723" cy="307777"/>
          </a:xfrm>
          <a:prstGeom prst="rect">
            <a:avLst/>
          </a:prstGeom>
          <a:noFill/>
        </p:spPr>
        <p:txBody>
          <a:bodyPr wrap="none" rtlCol="0">
            <a:spAutoFit/>
          </a:bodyPr>
          <a:lstStyle/>
          <a:p>
            <a:r>
              <a:rPr lang="en-US" dirty="0"/>
              <a:t>The parameters improved by using our method</a:t>
            </a:r>
          </a:p>
        </p:txBody>
      </p:sp>
      <p:sp>
        <p:nvSpPr>
          <p:cNvPr id="8" name="TextBox 7">
            <a:extLst>
              <a:ext uri="{FF2B5EF4-FFF2-40B4-BE49-F238E27FC236}">
                <a16:creationId xmlns:a16="http://schemas.microsoft.com/office/drawing/2014/main" id="{A352F9AF-9896-60BE-5ABE-2F90B9B98EA9}"/>
              </a:ext>
            </a:extLst>
          </p:cNvPr>
          <p:cNvSpPr txBox="1"/>
          <p:nvPr/>
        </p:nvSpPr>
        <p:spPr>
          <a:xfrm>
            <a:off x="457200" y="1776602"/>
            <a:ext cx="7943850" cy="224676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Attribute Updates : </a:t>
            </a:r>
            <a:r>
              <a:rPr lang="en-IN" dirty="0">
                <a:latin typeface="Times New Roman" panose="02020603050405020304" pitchFamily="18" charset="0"/>
                <a:cs typeface="Times New Roman" panose="02020603050405020304" pitchFamily="18" charset="0"/>
              </a:rPr>
              <a:t>Another improvement is the support for attribute updates within the system. This feature ensures that outdated secret keys cannot be exploited for unauthorized access, thereby maintaining data integrity and security.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 </a:t>
            </a:r>
            <a:r>
              <a:rPr lang="en-US" dirty="0">
                <a:latin typeface="Times New Roman" panose="02020603050405020304" pitchFamily="18" charset="0"/>
                <a:cs typeface="Times New Roman" panose="02020603050405020304" pitchFamily="18" charset="0"/>
              </a:rPr>
              <a:t>Through performance evaluation, the project showcases notable reductions in computation and storage costs compared to previous Attribute-Based Keyword Search (ABKS) schemes. This optimization enhances the system's efficiency and resource utilization.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Search :</a:t>
            </a:r>
            <a:r>
              <a:rPr lang="en-US" dirty="0">
                <a:latin typeface="Times New Roman" panose="02020603050405020304" pitchFamily="18" charset="0"/>
                <a:cs typeface="Times New Roman" panose="02020603050405020304" pitchFamily="18" charset="0"/>
              </a:rPr>
              <a:t> Keyword search plays a crucial role in enabling users to securely retrieve relevant information from the cloud while preserving data confidentiality.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22954" y="2131365"/>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857500"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81204" y="382875"/>
            <a:ext cx="6117431" cy="627321"/>
          </a:xfrm>
        </p:spPr>
        <p:txBody>
          <a:bodyPr/>
          <a:lstStyle/>
          <a:p>
            <a:r>
              <a:rPr lang="en-US" sz="3600" dirty="0">
                <a:latin typeface="Bookman Old Style" panose="02050604050505020204" pitchFamily="18" charset="0"/>
              </a:rPr>
              <a:t>Problem Statement</a:t>
            </a:r>
          </a:p>
        </p:txBody>
      </p:sp>
      <p:sp>
        <p:nvSpPr>
          <p:cNvPr id="9" name="Date Placeholder 8"/>
          <p:cNvSpPr>
            <a:spLocks noGrp="1"/>
          </p:cNvSpPr>
          <p:nvPr>
            <p:ph type="dt" idx="10"/>
          </p:nvPr>
        </p:nvSpPr>
        <p:spPr/>
        <p:txBody>
          <a:bodyPr/>
          <a:lstStyle/>
          <a:p>
            <a:r>
              <a:rPr lang="en-US" dirty="0"/>
              <a:t>28/03/2024</a:t>
            </a:r>
          </a:p>
        </p:txBody>
      </p:sp>
      <p:sp>
        <p:nvSpPr>
          <p:cNvPr id="10" name="Footer Placeholder 9"/>
          <p:cNvSpPr>
            <a:spLocks noGrp="1"/>
          </p:cNvSpPr>
          <p:nvPr>
            <p:ph type="ftr" idx="11"/>
          </p:nvPr>
        </p:nvSpPr>
        <p:spPr>
          <a:xfrm>
            <a:off x="2798989" y="4767264"/>
            <a:ext cx="354602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701D0516-C7F1-9890-DC71-7425FC711780}"/>
              </a:ext>
            </a:extLst>
          </p:cNvPr>
          <p:cNvSpPr txBox="1"/>
          <p:nvPr/>
        </p:nvSpPr>
        <p:spPr>
          <a:xfrm>
            <a:off x="786104" y="1583803"/>
            <a:ext cx="742950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To develop a p</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roject that introduces a Searchable Encryption scheme which can simultaneously enable users to search over outsourced encrypted data with only relevant encrypted documents which can only accessed by the authorized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52338" y="130408"/>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579664" y="1311727"/>
            <a:ext cx="7984672"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Most of the existing schemes do not support keyword searching schemes. In such cases, data users must download, filter and process a large amount of data in order to get relevant results, which obviously lack practicality.</a:t>
            </a:r>
          </a:p>
          <a:p>
            <a:pPr marL="285750" indent="-285750">
              <a:buFont typeface="Arial" panose="020B0604020202020204" pitchFamily="34" charset="0"/>
              <a:buChar char="•"/>
            </a:pPr>
            <a:endPar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Also the outsourced data can be accessed by the other users which may leads to compromise the confidentiality and integrity of the data.</a:t>
            </a:r>
          </a:p>
          <a:p>
            <a:pPr marL="285750" indent="-285750">
              <a:buFont typeface="Arial" panose="020B0604020202020204" pitchFamily="34" charset="0"/>
              <a:buChar char="•"/>
            </a:pPr>
            <a:endPar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To address this challenge, this project introduces a Searchable Encryption scheme which can simultaneously enable users to search over outsourced encrypted data with only relevant encrypted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3/27/2024</a:t>
            </a:fld>
            <a:endParaRPr lang="en-US"/>
          </a:p>
        </p:txBody>
      </p:sp>
      <p:sp>
        <p:nvSpPr>
          <p:cNvPr id="4" name="Footer Placeholder 3"/>
          <p:cNvSpPr>
            <a:spLocks noGrp="1"/>
          </p:cNvSpPr>
          <p:nvPr>
            <p:ph type="ftr" idx="11"/>
          </p:nvPr>
        </p:nvSpPr>
        <p:spPr>
          <a:xfrm>
            <a:off x="2857500" y="4774749"/>
            <a:ext cx="3429000" cy="245828"/>
          </a:xfrm>
        </p:spPr>
        <p:txBody>
          <a:bodyPr/>
          <a:lstStyle/>
          <a:p>
            <a:r>
              <a:rPr lang="en-US" dirty="0"/>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 name="Title 1"/>
          <p:cNvSpPr>
            <a:spLocks noGrp="1"/>
          </p:cNvSpPr>
          <p:nvPr>
            <p:ph type="title"/>
          </p:nvPr>
        </p:nvSpPr>
        <p:spPr>
          <a:xfrm>
            <a:off x="1091752" y="188844"/>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790825" y="4767264"/>
            <a:ext cx="3562350" cy="273900"/>
          </a:xfrm>
        </p:spPr>
        <p:txBody>
          <a:bodyPr/>
          <a:lstStyle/>
          <a:p>
            <a:r>
              <a:rPr lang="en-US" dirty="0"/>
              <a:t>Department of Computer Science and Engineering</a:t>
            </a:r>
          </a:p>
        </p:txBody>
      </p:sp>
      <p:sp>
        <p:nvSpPr>
          <p:cNvPr id="5" name="Google Shape;120;p1">
            <a:extLst>
              <a:ext uri="{FF2B5EF4-FFF2-40B4-BE49-F238E27FC236}">
                <a16:creationId xmlns:a16="http://schemas.microsoft.com/office/drawing/2014/main" id="{FE1C7EB2-9ACA-5107-5881-A1C15672FE4C}"/>
              </a:ext>
            </a:extLst>
          </p:cNvPr>
          <p:cNvSpPr/>
          <p:nvPr/>
        </p:nvSpPr>
        <p:spPr>
          <a:xfrm>
            <a:off x="625507" y="861213"/>
            <a:ext cx="8036824" cy="3754834"/>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proposed</a:t>
            </a:r>
            <a:r>
              <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secure Multi-authority CP-ABKS (MABKS) system will address such limitations and minimize the computation and storage burden on resource-limited devices in cloud systems. In addition, the MABKS system is extended to support malicious attribute authority tracing and attribute update and supports to avoid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performance bottleneck at a single point in cloud systems</a:t>
            </a:r>
            <a:r>
              <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Our rigorous security analysis shows that the MABKS system is selectively secure in both selective-matrix and selective-attribute models.</a:t>
            </a:r>
          </a:p>
          <a:p>
            <a:endPar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proposed system allows data owners to control the search permission for their outsourced encrypted data according to an access control policy. As long as his attributes satisfy the access control policy, any user can perform a keyword search. This means that our primitive supports multiuser search. In addition, every user with a set of attributes can generate a delegated key for another user who has a more restricted set of attributes.</a:t>
            </a:r>
            <a:endParaRPr lang="en-US" sz="1700" dirty="0">
              <a:latin typeface="Bookman Old Style" panose="020506040505050202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91751" y="132153"/>
            <a:ext cx="6117431" cy="627321"/>
          </a:xfrm>
        </p:spPr>
        <p:txBody>
          <a:bodyPr/>
          <a:lstStyle/>
          <a:p>
            <a:r>
              <a:rPr lang="en-US" sz="28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r>
              <a:rPr lang="en-US" dirty="0"/>
              <a:t>28/03/2024</a:t>
            </a:r>
          </a:p>
        </p:txBody>
      </p:sp>
      <p:sp>
        <p:nvSpPr>
          <p:cNvPr id="4" name="Footer Placeholder 3"/>
          <p:cNvSpPr>
            <a:spLocks noGrp="1"/>
          </p:cNvSpPr>
          <p:nvPr>
            <p:ph type="ftr" idx="11"/>
          </p:nvPr>
        </p:nvSpPr>
        <p:spPr>
          <a:xfrm>
            <a:off x="2834834" y="4773904"/>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9FE70B83-6E2E-1E48-E053-602E827DD08A}"/>
              </a:ext>
            </a:extLst>
          </p:cNvPr>
          <p:cNvSpPr txBox="1"/>
          <p:nvPr/>
        </p:nvSpPr>
        <p:spPr>
          <a:xfrm>
            <a:off x="213166" y="979474"/>
            <a:ext cx="5550250" cy="4031873"/>
          </a:xfrm>
          <a:prstGeom prst="rect">
            <a:avLst/>
          </a:prstGeom>
          <a:noFill/>
        </p:spPr>
        <p:txBody>
          <a:bodyPr wrap="square" rtlCol="0">
            <a:spAutoFit/>
          </a:bodyPr>
          <a:lstStyle/>
          <a:p>
            <a:pPr marL="285750" indent="-285750">
              <a:buFont typeface="Arial" panose="020B0604020202020204" pitchFamily="34" charset="0"/>
              <a:buChar char="•"/>
            </a:pPr>
            <a:r>
              <a:rPr lang="en-US" sz="1600" kern="0" dirty="0">
                <a:effectLst/>
                <a:latin typeface="Times New Roman" panose="02020603050405020304" pitchFamily="18" charset="0"/>
                <a:ea typeface="Calibri" panose="020F0502020204030204" pitchFamily="34" charset="0"/>
              </a:rPr>
              <a:t>The proposed system model consists of four entities. </a:t>
            </a:r>
            <a:r>
              <a:rPr lang="en-US" sz="1600" dirty="0">
                <a:latin typeface="Times New Roman" panose="02020603050405020304" pitchFamily="18" charset="0"/>
                <a:ea typeface="Calibri" panose="020F0502020204030204" pitchFamily="34" charset="0"/>
              </a:rPr>
              <a:t>T</a:t>
            </a:r>
            <a:r>
              <a:rPr lang="en-US" sz="1600" kern="0" dirty="0">
                <a:effectLst/>
                <a:latin typeface="Times New Roman" panose="02020603050405020304" pitchFamily="18" charset="0"/>
                <a:ea typeface="Calibri" panose="020F0502020204030204" pitchFamily="34" charset="0"/>
              </a:rPr>
              <a:t>he data owner and data user will be registered with this system. </a:t>
            </a:r>
          </a:p>
          <a:p>
            <a:endParaRPr lang="en-US" sz="1600" kern="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600" kern="0" dirty="0">
                <a:effectLst/>
                <a:latin typeface="Times New Roman" panose="02020603050405020304" pitchFamily="18" charset="0"/>
                <a:ea typeface="Calibri" panose="020F0502020204030204" pitchFamily="34" charset="0"/>
              </a:rPr>
              <a:t>Later, the trusted authority will generate the public key and private keys for data users. So, the data owner will encrypt the file data using the public key, and, apply the access policy with the user’s attributes over the encrypted data, thereafter uploading this encrypted data to the cloud server along with keywords. </a:t>
            </a:r>
          </a:p>
          <a:p>
            <a:pPr marL="285750" indent="-285750">
              <a:buFont typeface="Arial" panose="020B0604020202020204" pitchFamily="34" charset="0"/>
              <a:buChar char="•"/>
            </a:pPr>
            <a:r>
              <a:rPr lang="en-US" sz="1600" dirty="0">
                <a:latin typeface="Times New Roman" panose="02020603050405020304" pitchFamily="18" charset="0"/>
                <a:ea typeface="Calibri" panose="020F0502020204030204" pitchFamily="34" charset="0"/>
              </a:rPr>
              <a:t>T</a:t>
            </a:r>
            <a:r>
              <a:rPr lang="en-US" sz="1600" kern="0" dirty="0">
                <a:effectLst/>
                <a:latin typeface="Times New Roman" panose="02020603050405020304" pitchFamily="18" charset="0"/>
                <a:ea typeface="Calibri" panose="020F0502020204030204" pitchFamily="34" charset="0"/>
              </a:rPr>
              <a:t>he users will send keyword requests to the cloud server, then the cloud server will return the encrypted files to the users based on matched keywords. </a:t>
            </a:r>
            <a:r>
              <a:rPr lang="en-US" sz="1600" dirty="0">
                <a:latin typeface="Times New Roman" panose="02020603050405020304" pitchFamily="18" charset="0"/>
                <a:ea typeface="Calibri" panose="020F0502020204030204" pitchFamily="34" charset="0"/>
              </a:rPr>
              <a:t>I</a:t>
            </a:r>
            <a:r>
              <a:rPr lang="en-US" sz="1600" kern="0" dirty="0">
                <a:effectLst/>
                <a:latin typeface="Times New Roman" panose="02020603050405020304" pitchFamily="18" charset="0"/>
                <a:ea typeface="Calibri" panose="020F0502020204030204" pitchFamily="34" charset="0"/>
              </a:rPr>
              <a:t>f the user’s attributes satisfy the access policy, then they will decrypt those encrypted files with a private key. Otherwise, they are denied to access those files. </a:t>
            </a:r>
          </a:p>
          <a:p>
            <a:pPr marL="285750" indent="-285750">
              <a:buFont typeface="Arial" panose="020B0604020202020204" pitchFamily="34" charset="0"/>
              <a:buChar char="•"/>
            </a:pPr>
            <a:endParaRPr lang="en-US" sz="1600" kern="0"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A7F20EBE-3963-2C1F-0417-114ACD2D2A4E}"/>
              </a:ext>
            </a:extLst>
          </p:cNvPr>
          <p:cNvPicPr>
            <a:picLocks noChangeAspect="1"/>
          </p:cNvPicPr>
          <p:nvPr/>
        </p:nvPicPr>
        <p:blipFill>
          <a:blip r:embed="rId3"/>
          <a:srcRect/>
          <a:stretch>
            <a:fillRect/>
          </a:stretch>
        </p:blipFill>
        <p:spPr bwMode="auto">
          <a:xfrm>
            <a:off x="5841701" y="979474"/>
            <a:ext cx="3089134" cy="2972040"/>
          </a:xfrm>
          <a:prstGeom prst="rect">
            <a:avLst/>
          </a:prstGeom>
          <a:noFill/>
          <a:ln w="9525">
            <a:noFill/>
            <a:miter lim="800000"/>
            <a:headEnd/>
            <a:tailEnd/>
          </a:ln>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3" name="Date Placeholder 2"/>
          <p:cNvSpPr>
            <a:spLocks noGrp="1"/>
          </p:cNvSpPr>
          <p:nvPr>
            <p:ph type="dt" idx="10"/>
          </p:nvPr>
        </p:nvSpPr>
        <p:spPr/>
        <p:txBody>
          <a:bodyPr/>
          <a:lstStyle/>
          <a:p>
            <a:fld id="{9B2C9150-213E-4C57-83AC-D72655848A54}" type="datetime1">
              <a:rPr lang="en-US" smtClean="0"/>
              <a:t>3/27/2024</a:t>
            </a:fld>
            <a:endParaRPr lang="en-US" dirty="0"/>
          </a:p>
        </p:txBody>
      </p:sp>
      <p:sp>
        <p:nvSpPr>
          <p:cNvPr id="4" name="Footer Placeholder 3"/>
          <p:cNvSpPr>
            <a:spLocks noGrp="1"/>
          </p:cNvSpPr>
          <p:nvPr>
            <p:ph type="ftr" idx="11"/>
          </p:nvPr>
        </p:nvSpPr>
        <p:spPr>
          <a:xfrm>
            <a:off x="2857500" y="4767264"/>
            <a:ext cx="3429000" cy="273900"/>
          </a:xfrm>
        </p:spPr>
        <p:txBody>
          <a:bodyPr/>
          <a:lstStyle/>
          <a:p>
            <a:r>
              <a:rPr lang="en-US" dirty="0"/>
              <a:t>Department of Computer Science and Engineering</a:t>
            </a:r>
          </a:p>
        </p:txBody>
      </p:sp>
      <p:sp>
        <p:nvSpPr>
          <p:cNvPr id="8" name="TextBox 7">
            <a:extLst>
              <a:ext uri="{FF2B5EF4-FFF2-40B4-BE49-F238E27FC236}">
                <a16:creationId xmlns:a16="http://schemas.microsoft.com/office/drawing/2014/main" id="{B542EE87-A9EF-BCA9-8B2F-997C1A695430}"/>
              </a:ext>
            </a:extLst>
          </p:cNvPr>
          <p:cNvSpPr txBox="1"/>
          <p:nvPr/>
        </p:nvSpPr>
        <p:spPr>
          <a:xfrm>
            <a:off x="587828" y="1134836"/>
            <a:ext cx="81724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Consider a scenario where a healthcare organization stores sensitive patient records in the cloud. The organization may have multiple authorities responsible for different aspects of patient data, such as medical history, billing information, and diagnostic reports. Each authority is responsible for assigning attributes to control access to relevant portions of the data.</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Now, imagine a patient wants to search for specific medical records related to a particular diagnosis without revealing the actual content of the records. Additionally, he wants to ensure that only authorized authorities can access the corresponding information.</a:t>
            </a:r>
          </a:p>
        </p:txBody>
      </p:sp>
      <p:sp>
        <p:nvSpPr>
          <p:cNvPr id="7" name="Title 1">
            <a:extLst>
              <a:ext uri="{FF2B5EF4-FFF2-40B4-BE49-F238E27FC236}">
                <a16:creationId xmlns:a16="http://schemas.microsoft.com/office/drawing/2014/main" id="{A02E6D54-D14A-EB2A-F32A-94D77B3FE3EA}"/>
              </a:ext>
            </a:extLst>
          </p:cNvPr>
          <p:cNvSpPr>
            <a:spLocks noGrp="1"/>
          </p:cNvSpPr>
          <p:nvPr>
            <p:ph type="title"/>
          </p:nvPr>
        </p:nvSpPr>
        <p:spPr>
          <a:xfrm>
            <a:off x="1091751" y="132153"/>
            <a:ext cx="6117431" cy="627321"/>
          </a:xfrm>
        </p:spPr>
        <p:txBody>
          <a:bodyPr/>
          <a:lstStyle/>
          <a:p>
            <a:r>
              <a:rPr lang="en-US" sz="2800" dirty="0">
                <a:latin typeface="Bookman Old Style" panose="02050604050505020204" pitchFamily="18" charset="0"/>
              </a:rPr>
              <a:t>Proposed Method Illustration</a:t>
            </a:r>
          </a:p>
        </p:txBody>
      </p:sp>
    </p:spTree>
    <p:extLst>
      <p:ext uri="{BB962C8B-B14F-4D97-AF65-F5344CB8AC3E}">
        <p14:creationId xmlns:p14="http://schemas.microsoft.com/office/powerpoint/2010/main" val="108969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564696" y="1146670"/>
            <a:ext cx="8014607"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Encryption:- </a:t>
            </a:r>
            <a:r>
              <a:rPr lang="en-US" sz="1600" dirty="0">
                <a:latin typeface="Times New Roman" panose="02020603050405020304" pitchFamily="18" charset="0"/>
                <a:cs typeface="Times New Roman" panose="02020603050405020304" pitchFamily="18" charset="0"/>
              </a:rPr>
              <a:t>The patient records are encrypted before being stored in the cloud to protect sensitive information from unauthorized access.</a:t>
            </a:r>
          </a:p>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Attribute-Based Access Control:- </a:t>
            </a:r>
            <a:r>
              <a:rPr lang="en-US" sz="1600" dirty="0">
                <a:latin typeface="Times New Roman" panose="02020603050405020304" pitchFamily="18" charset="0"/>
                <a:cs typeface="Times New Roman" panose="02020603050405020304" pitchFamily="18" charset="0"/>
              </a:rPr>
              <a:t>Different authorities assign attributes to the encrypted data. For instance, the medical history authority may assign attributes related to medical conditions, while the billing authority assigns attributes related to financial transactions.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Keyword Search:- </a:t>
            </a:r>
            <a:r>
              <a:rPr lang="en-US" sz="1600" dirty="0">
                <a:latin typeface="Times New Roman" panose="02020603050405020304" pitchFamily="18" charset="0"/>
                <a:cs typeface="Times New Roman" panose="02020603050405020304" pitchFamily="18" charset="0"/>
              </a:rPr>
              <a:t>If patient wants to search for records related to a specific medical condition, using keywords, without decrypting the data. Only the relevant authorities can access the decrypted results.</a:t>
            </a:r>
          </a:p>
          <a:p>
            <a:endParaRPr lang="en-US"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3/27/2024</a:t>
            </a:fld>
            <a:endParaRPr lang="en-US" dirty="0"/>
          </a:p>
        </p:txBody>
      </p:sp>
      <p:sp>
        <p:nvSpPr>
          <p:cNvPr id="4" name="Footer Placeholder 3"/>
          <p:cNvSpPr>
            <a:spLocks noGrp="1"/>
          </p:cNvSpPr>
          <p:nvPr>
            <p:ph type="ftr" idx="11"/>
          </p:nvPr>
        </p:nvSpPr>
        <p:spPr>
          <a:xfrm>
            <a:off x="2857499" y="4716096"/>
            <a:ext cx="3429000" cy="376236"/>
          </a:xfrm>
        </p:spPr>
        <p:txBody>
          <a:bodyPr/>
          <a:lstStyle/>
          <a:p>
            <a:r>
              <a:rPr lang="en-US" dirty="0"/>
              <a:t>Department of Computer Science and Engineering</a:t>
            </a:r>
          </a:p>
        </p:txBody>
      </p:sp>
      <p:sp>
        <p:nvSpPr>
          <p:cNvPr id="8" name="Title 1">
            <a:extLst>
              <a:ext uri="{FF2B5EF4-FFF2-40B4-BE49-F238E27FC236}">
                <a16:creationId xmlns:a16="http://schemas.microsoft.com/office/drawing/2014/main" id="{8D063A6D-9270-B0BE-BB28-5B83759AF36C}"/>
              </a:ext>
            </a:extLst>
          </p:cNvPr>
          <p:cNvSpPr>
            <a:spLocks noGrp="1"/>
          </p:cNvSpPr>
          <p:nvPr>
            <p:ph type="title"/>
          </p:nvPr>
        </p:nvSpPr>
        <p:spPr>
          <a:xfrm>
            <a:off x="1091751" y="132153"/>
            <a:ext cx="6117431" cy="627321"/>
          </a:xfrm>
        </p:spPr>
        <p:txBody>
          <a:bodyPr/>
          <a:lstStyle/>
          <a:p>
            <a:r>
              <a:rPr lang="en-US" sz="2800" dirty="0">
                <a:latin typeface="Bookman Old Style" panose="02050604050505020204" pitchFamily="18" charset="0"/>
              </a:rPr>
              <a:t>Proposed Method Illustration</a:t>
            </a:r>
          </a:p>
        </p:txBody>
      </p:sp>
    </p:spTree>
    <p:extLst>
      <p:ext uri="{BB962C8B-B14F-4D97-AF65-F5344CB8AC3E}">
        <p14:creationId xmlns:p14="http://schemas.microsoft.com/office/powerpoint/2010/main" val="21803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 name="Title 1"/>
          <p:cNvSpPr>
            <a:spLocks noGrp="1"/>
          </p:cNvSpPr>
          <p:nvPr>
            <p:ph type="title"/>
          </p:nvPr>
        </p:nvSpPr>
        <p:spPr>
          <a:xfrm>
            <a:off x="914893"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r>
              <a:rPr lang="en-US" dirty="0"/>
              <a:t>28/03/2024</a:t>
            </a:r>
          </a:p>
        </p:txBody>
      </p:sp>
      <p:sp>
        <p:nvSpPr>
          <p:cNvPr id="6" name="Footer Placeholder 5"/>
          <p:cNvSpPr>
            <a:spLocks noGrp="1"/>
          </p:cNvSpPr>
          <p:nvPr>
            <p:ph type="ftr" idx="11"/>
          </p:nvPr>
        </p:nvSpPr>
        <p:spPr>
          <a:xfrm>
            <a:off x="2857500" y="4716096"/>
            <a:ext cx="3429000" cy="376236"/>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9713BB7E-96B3-8258-BA9D-6A2E4ECE3A09}"/>
              </a:ext>
            </a:extLst>
          </p:cNvPr>
          <p:cNvSpPr txBox="1"/>
          <p:nvPr/>
        </p:nvSpPr>
        <p:spPr>
          <a:xfrm>
            <a:off x="1002570" y="1012455"/>
            <a:ext cx="5004463" cy="3293209"/>
          </a:xfrm>
          <a:prstGeom prst="rect">
            <a:avLst/>
          </a:prstGeom>
          <a:noFill/>
        </p:spPr>
        <p:txBody>
          <a:bodyPr wrap="square" rtlCol="0">
            <a:spAutoFit/>
          </a:bodyPr>
          <a:lstStyle/>
          <a:p>
            <a:r>
              <a:rPr lang="en-US" sz="1600" b="1" dirty="0">
                <a:latin typeface="Bookman Old Style" panose="02050604050505020204" pitchFamily="18" charset="0"/>
              </a:rPr>
              <a:t>Software Requirements:-</a:t>
            </a:r>
            <a:endParaRPr lang="en-US" b="1" dirty="0">
              <a:latin typeface="Bookman Old Style" panose="02050604050505020204" pitchFamily="18" charset="0"/>
            </a:endParaRPr>
          </a:p>
          <a:p>
            <a:pPr marL="285750" indent="-285750">
              <a:buFont typeface="Arial" panose="020B0604020202020204" pitchFamily="34" charset="0"/>
              <a:buChar char="•"/>
            </a:pPr>
            <a:r>
              <a:rPr lang="en-US" sz="1600" dirty="0">
                <a:latin typeface="Bookman Old Style" panose="02050604050505020204" pitchFamily="18" charset="0"/>
              </a:rPr>
              <a:t>Technology : Java 1.8</a:t>
            </a:r>
          </a:p>
          <a:p>
            <a:pPr marL="285750" indent="-285750">
              <a:buFont typeface="Arial" panose="020B0604020202020204" pitchFamily="34" charset="0"/>
              <a:buChar char="•"/>
            </a:pPr>
            <a:r>
              <a:rPr lang="en-US" sz="1600" dirty="0">
                <a:latin typeface="Bookman Old Style" panose="02050604050505020204" pitchFamily="18" charset="0"/>
              </a:rPr>
              <a:t>Operating System : Windows</a:t>
            </a:r>
          </a:p>
          <a:p>
            <a:pPr marL="285750" indent="-285750">
              <a:buFont typeface="Arial" panose="020B0604020202020204" pitchFamily="34" charset="0"/>
              <a:buChar char="•"/>
            </a:pPr>
            <a:r>
              <a:rPr lang="en-US" sz="1600" dirty="0">
                <a:latin typeface="Bookman Old Style" panose="02050604050505020204" pitchFamily="18" charset="0"/>
              </a:rPr>
              <a:t>Client-side lang : HTML, CSS, JavaScript</a:t>
            </a:r>
          </a:p>
          <a:p>
            <a:pPr marL="285750" indent="-285750">
              <a:buFont typeface="Arial" panose="020B0604020202020204" pitchFamily="34" charset="0"/>
              <a:buChar char="•"/>
            </a:pPr>
            <a:r>
              <a:rPr lang="en-US" sz="1600" dirty="0">
                <a:latin typeface="Bookman Old Style" panose="02050604050505020204" pitchFamily="18" charset="0"/>
              </a:rPr>
              <a:t>Web Server : Apache Tomcat 8</a:t>
            </a:r>
          </a:p>
          <a:p>
            <a:pPr marL="285750" indent="-285750">
              <a:buFont typeface="Arial" panose="020B0604020202020204" pitchFamily="34" charset="0"/>
              <a:buChar char="•"/>
            </a:pPr>
            <a:r>
              <a:rPr lang="en-US" sz="1600" dirty="0">
                <a:latin typeface="Bookman Old Style" panose="02050604050505020204" pitchFamily="18" charset="0"/>
              </a:rPr>
              <a:t>Server-side lang : JSP</a:t>
            </a:r>
          </a:p>
          <a:p>
            <a:pPr marL="285750" indent="-285750">
              <a:buFont typeface="Arial" panose="020B0604020202020204" pitchFamily="34" charset="0"/>
              <a:buChar char="•"/>
            </a:pPr>
            <a:r>
              <a:rPr lang="en-US" sz="1600" dirty="0">
                <a:latin typeface="Bookman Old Style" panose="02050604050505020204" pitchFamily="18" charset="0"/>
              </a:rPr>
              <a:t>Database : MySQL 5.5</a:t>
            </a:r>
          </a:p>
          <a:p>
            <a:pPr marL="285750" indent="-285750">
              <a:buFont typeface="Arial" panose="020B0604020202020204" pitchFamily="34" charset="0"/>
              <a:buChar char="•"/>
            </a:pPr>
            <a:r>
              <a:rPr lang="en-US" sz="1600" dirty="0">
                <a:latin typeface="Bookman Old Style" panose="02050604050505020204" pitchFamily="18" charset="0"/>
              </a:rPr>
              <a:t>IDE : Visual Studio Code </a:t>
            </a:r>
          </a:p>
          <a:p>
            <a:endParaRPr lang="en-US" sz="1600" dirty="0">
              <a:latin typeface="Bookman Old Style" panose="02050604050505020204" pitchFamily="18" charset="0"/>
            </a:endParaRPr>
          </a:p>
          <a:p>
            <a:r>
              <a:rPr lang="en-US" sz="1600" b="1" dirty="0">
                <a:latin typeface="Bookman Old Style" panose="02050604050505020204" pitchFamily="18" charset="0"/>
              </a:rPr>
              <a:t>Hardware Requirements:-</a:t>
            </a:r>
          </a:p>
          <a:p>
            <a:pPr marL="285750" indent="-285750">
              <a:buFont typeface="Arial" panose="020B0604020202020204" pitchFamily="34" charset="0"/>
              <a:buChar char="•"/>
            </a:pPr>
            <a:r>
              <a:rPr lang="en-US" sz="1600" dirty="0">
                <a:latin typeface="Bookman Old Style" panose="02050604050505020204" pitchFamily="18" charset="0"/>
              </a:rPr>
              <a:t>Processor : Any updated processor</a:t>
            </a:r>
          </a:p>
          <a:p>
            <a:pPr marL="285750" indent="-285750">
              <a:buFont typeface="Arial" panose="020B0604020202020204" pitchFamily="34" charset="0"/>
              <a:buChar char="•"/>
            </a:pPr>
            <a:r>
              <a:rPr lang="en-US" sz="1600" dirty="0">
                <a:latin typeface="Bookman Old Style" panose="02050604050505020204" pitchFamily="18" charset="0"/>
              </a:rPr>
              <a:t>RAM : Min 1 GB</a:t>
            </a:r>
          </a:p>
          <a:p>
            <a:pPr marL="285750" indent="-285750">
              <a:buFont typeface="Arial" panose="020B0604020202020204" pitchFamily="34" charset="0"/>
              <a:buChar char="•"/>
            </a:pPr>
            <a:r>
              <a:rPr lang="en-US" sz="1600" dirty="0">
                <a:latin typeface="Bookman Old Style" panose="02050604050505020204" pitchFamily="18" charset="0"/>
              </a:rPr>
              <a:t>Hard Disk : Min 100 GB</a:t>
            </a:r>
          </a:p>
        </p:txBody>
      </p:sp>
    </p:spTree>
    <p:extLst>
      <p:ext uri="{BB962C8B-B14F-4D97-AF65-F5344CB8AC3E}">
        <p14:creationId xmlns:p14="http://schemas.microsoft.com/office/powerpoint/2010/main" val="282715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2892</TotalTime>
  <Words>1495</Words>
  <Application>Microsoft Office PowerPoint</Application>
  <PresentationFormat>On-screen Show (16:9)</PresentationFormat>
  <Paragraphs>174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Trebuchet MS</vt:lpstr>
      <vt:lpstr>Calibri</vt:lpstr>
      <vt:lpstr>Bookman Old Style</vt:lpstr>
      <vt:lpstr>Times New Roman</vt:lpstr>
      <vt:lpstr>Noto Sans Symbols</vt:lpstr>
      <vt:lpstr>Arial</vt:lpstr>
      <vt:lpstr>1_Office Theme</vt:lpstr>
      <vt:lpstr>A Seminar on Multi-authority Attribute-based Keyword Search  Over Encrypted Cloud Data</vt:lpstr>
      <vt:lpstr>Introduction</vt:lpstr>
      <vt:lpstr>Problem Statement</vt:lpstr>
      <vt:lpstr>Problem Illustration</vt:lpstr>
      <vt:lpstr>Proposed Method</vt:lpstr>
      <vt:lpstr>Proposed Method Illustration</vt:lpstr>
      <vt:lpstr>Proposed Method Illustration</vt:lpstr>
      <vt:lpstr>Proposed Method Illustration</vt:lpstr>
      <vt:lpstr>Experiment Environment </vt:lpstr>
      <vt:lpstr>Experiment Screen shorts </vt:lpstr>
      <vt:lpstr>Experiment Screen shorts </vt:lpstr>
      <vt:lpstr>Experiment Screen shorts </vt:lpstr>
      <vt:lpstr>Experiment Screen shorts </vt:lpstr>
      <vt:lpstr>Experiment Screen shorts </vt:lpstr>
      <vt:lpstr>Experiment Screen shorts </vt:lpstr>
      <vt:lpstr>Experiment Screen shorts </vt:lpstr>
      <vt:lpstr>Experiment Screen shorts </vt:lpstr>
      <vt:lpstr>Experiment Results </vt:lpstr>
      <vt:lpstr>Experiment Results </vt:lpstr>
      <vt:lpstr>Experiment Results </vt:lpstr>
      <vt:lpstr>Experiment Results </vt:lpstr>
      <vt:lpstr>Experiment Results </vt:lpstr>
      <vt:lpstr>Experiment Results </vt:lpstr>
      <vt:lpstr>Justification</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Pottapally Keerthipriya</cp:lastModifiedBy>
  <cp:revision>18</cp:revision>
  <dcterms:modified xsi:type="dcterms:W3CDTF">2024-03-27T12:33:35Z</dcterms:modified>
</cp:coreProperties>
</file>