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63"/>
  </p:notesMasterIdLst>
  <p:sldIdLst>
    <p:sldId id="446" r:id="rId2"/>
    <p:sldId id="452" r:id="rId3"/>
    <p:sldId id="447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  <p:sldId id="367" r:id="rId39"/>
    <p:sldId id="370" r:id="rId40"/>
    <p:sldId id="373" r:id="rId41"/>
    <p:sldId id="376" r:id="rId42"/>
    <p:sldId id="379" r:id="rId43"/>
    <p:sldId id="382" r:id="rId44"/>
    <p:sldId id="385" r:id="rId45"/>
    <p:sldId id="388" r:id="rId46"/>
    <p:sldId id="391" r:id="rId47"/>
    <p:sldId id="394" r:id="rId48"/>
    <p:sldId id="397" r:id="rId49"/>
    <p:sldId id="400" r:id="rId50"/>
    <p:sldId id="406" r:id="rId51"/>
    <p:sldId id="409" r:id="rId52"/>
    <p:sldId id="412" r:id="rId53"/>
    <p:sldId id="421" r:id="rId54"/>
    <p:sldId id="424" r:id="rId55"/>
    <p:sldId id="427" r:id="rId56"/>
    <p:sldId id="430" r:id="rId57"/>
    <p:sldId id="445" r:id="rId58"/>
    <p:sldId id="449" r:id="rId59"/>
    <p:sldId id="450" r:id="rId60"/>
    <p:sldId id="451" r:id="rId61"/>
    <p:sldId id="448" r:id="rId62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A3EBF-21AE-4F23-B338-59CF8ABA7E8D}" type="datetimeFigureOut">
              <a:rPr lang="en-US" smtClean="0"/>
              <a:pPr/>
              <a:t>24-Jun-20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C9C98-6FBB-434C-9DDB-AA51EF33E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438B-4401-45EC-B3F3-FFA0C6FAE7B2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9F7E-46EC-4B48-8D24-4847FF331221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0CDB-0417-4BF6-B905-E7053A124431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86D9-523C-4DF8-98B7-A3DAB0789407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3B64-6C49-4F5C-820B-29316F8E8953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96D8-E7F7-4995-A0C5-83B62576AC41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095A-C6F9-4FF2-8BEA-1C17191525F6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5BAD-5089-451D-B01A-57E1A638224A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FB3F-988A-42C0-86EC-F2D3FC7ED943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7D8EE-727C-45A7-9BBA-F32F5C6220AB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6F88C-614D-4A68-B00D-2D35D1505704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499AB3-8350-42FA-904F-40DBAE6F0CA2}" type="datetime1">
              <a:rPr lang="en-US" smtClean="0"/>
              <a:pPr/>
              <a:t>24-Jun-20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Advanced Data Structures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view/11a76f-YjZhN/Priority_Search_Trees_powerpoint_ppt_presentation" TargetMode="External"/><Relationship Id="rId2" Type="http://schemas.openxmlformats.org/officeDocument/2006/relationships/hyperlink" Target="https://www.slideshare.net/dharitachokshi/binary-search-tree-in-data-structure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73431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UNIT – III</a:t>
            </a:r>
            <a:br>
              <a:rPr lang="en-US" sz="3200" dirty="0" smtClean="0">
                <a:latin typeface="Arial Black" pitchFamily="34" charset="0"/>
              </a:rPr>
            </a:br>
            <a:r>
              <a:rPr lang="en-US" sz="3200" dirty="0" smtClean="0">
                <a:latin typeface="Arial Black" pitchFamily="34" charset="0"/>
              </a:rPr>
              <a:t>SEARCH TREES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7" name="Content Placeholder 5" descr="logo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19400"/>
            <a:ext cx="205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2867" y="2585869"/>
            <a:ext cx="758638" cy="490818"/>
          </a:xfrm>
          <a:custGeom>
            <a:avLst/>
            <a:gdLst/>
            <a:ahLst/>
            <a:cxnLst/>
            <a:rect l="l" t="t" r="r" b="b"/>
            <a:pathLst>
              <a:path w="859789" h="556260">
                <a:moveTo>
                  <a:pt x="798308" y="509601"/>
                </a:moveTo>
                <a:lnTo>
                  <a:pt x="6095" y="0"/>
                </a:lnTo>
                <a:lnTo>
                  <a:pt x="0" y="10667"/>
                </a:lnTo>
                <a:lnTo>
                  <a:pt x="791233" y="520607"/>
                </a:lnTo>
                <a:lnTo>
                  <a:pt x="798308" y="509601"/>
                </a:lnTo>
                <a:close/>
              </a:path>
              <a:path w="859789" h="556260">
                <a:moveTo>
                  <a:pt x="809243" y="550871"/>
                </a:moveTo>
                <a:lnTo>
                  <a:pt x="809243" y="516635"/>
                </a:lnTo>
                <a:lnTo>
                  <a:pt x="801623" y="527303"/>
                </a:lnTo>
                <a:lnTo>
                  <a:pt x="791233" y="520607"/>
                </a:lnTo>
                <a:lnTo>
                  <a:pt x="774191" y="547115"/>
                </a:lnTo>
                <a:lnTo>
                  <a:pt x="809243" y="550871"/>
                </a:lnTo>
                <a:close/>
              </a:path>
              <a:path w="859789" h="556260">
                <a:moveTo>
                  <a:pt x="809243" y="516635"/>
                </a:moveTo>
                <a:lnTo>
                  <a:pt x="798308" y="509601"/>
                </a:lnTo>
                <a:lnTo>
                  <a:pt x="791233" y="520607"/>
                </a:lnTo>
                <a:lnTo>
                  <a:pt x="801623" y="527303"/>
                </a:lnTo>
                <a:lnTo>
                  <a:pt x="809243" y="516635"/>
                </a:lnTo>
                <a:close/>
              </a:path>
              <a:path w="859789" h="556260">
                <a:moveTo>
                  <a:pt x="859535" y="556259"/>
                </a:moveTo>
                <a:lnTo>
                  <a:pt x="815339" y="483107"/>
                </a:lnTo>
                <a:lnTo>
                  <a:pt x="798308" y="509601"/>
                </a:lnTo>
                <a:lnTo>
                  <a:pt x="809243" y="516635"/>
                </a:lnTo>
                <a:lnTo>
                  <a:pt x="809243" y="550871"/>
                </a:lnTo>
                <a:lnTo>
                  <a:pt x="859535" y="556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003" y="751848"/>
            <a:ext cx="5255666" cy="522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0407">
              <a:lnSpc>
                <a:spcPct val="100000"/>
              </a:lnSpc>
            </a:pPr>
            <a:r>
              <a:rPr spc="-4"/>
              <a:t>A</a:t>
            </a:r>
            <a:r>
              <a:rPr/>
              <a:t>n </a:t>
            </a:r>
            <a:r>
              <a:rPr spc="-172"/>
              <a:t>A</a:t>
            </a:r>
            <a:r>
              <a:rPr spc="-4"/>
              <a:t>V</a:t>
            </a:r>
            <a:r>
              <a:rPr/>
              <a:t>L</a:t>
            </a:r>
            <a:r>
              <a:rPr spc="4"/>
              <a:t> </a:t>
            </a:r>
            <a:r>
              <a:rPr spc="-247"/>
              <a:t>T</a:t>
            </a:r>
            <a:r>
              <a:rPr spc="-57"/>
              <a:t>r</a:t>
            </a:r>
            <a:r>
              <a:rPr spc="4"/>
              <a:t>e</a:t>
            </a:r>
            <a:r>
              <a:rPr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3984363" y="1848970"/>
            <a:ext cx="2353234" cy="1210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0329" y="1844936"/>
            <a:ext cx="2361640" cy="1219760"/>
          </a:xfrm>
          <a:custGeom>
            <a:avLst/>
            <a:gdLst/>
            <a:ahLst/>
            <a:cxnLst/>
            <a:rect l="l" t="t" r="r" b="b"/>
            <a:pathLst>
              <a:path w="2676525" h="1382395">
                <a:moveTo>
                  <a:pt x="2676143" y="1382267"/>
                </a:moveTo>
                <a:lnTo>
                  <a:pt x="2676143" y="0"/>
                </a:lnTo>
                <a:lnTo>
                  <a:pt x="0" y="481583"/>
                </a:lnTo>
                <a:lnTo>
                  <a:pt x="0" y="899159"/>
                </a:lnTo>
                <a:lnTo>
                  <a:pt x="6095" y="900260"/>
                </a:lnTo>
                <a:lnTo>
                  <a:pt x="6095" y="490727"/>
                </a:lnTo>
                <a:lnTo>
                  <a:pt x="9143" y="486155"/>
                </a:lnTo>
                <a:lnTo>
                  <a:pt x="9143" y="490179"/>
                </a:lnTo>
                <a:lnTo>
                  <a:pt x="2666999" y="11765"/>
                </a:lnTo>
                <a:lnTo>
                  <a:pt x="2666999" y="4571"/>
                </a:lnTo>
                <a:lnTo>
                  <a:pt x="2673095" y="10667"/>
                </a:lnTo>
                <a:lnTo>
                  <a:pt x="2673095" y="1381717"/>
                </a:lnTo>
                <a:lnTo>
                  <a:pt x="2676143" y="1382267"/>
                </a:lnTo>
                <a:close/>
              </a:path>
              <a:path w="2676525" h="1382395">
                <a:moveTo>
                  <a:pt x="9143" y="490179"/>
                </a:moveTo>
                <a:lnTo>
                  <a:pt x="9143" y="486155"/>
                </a:lnTo>
                <a:lnTo>
                  <a:pt x="6095" y="490727"/>
                </a:lnTo>
                <a:lnTo>
                  <a:pt x="9143" y="490179"/>
                </a:lnTo>
                <a:close/>
              </a:path>
              <a:path w="2676525" h="1382395">
                <a:moveTo>
                  <a:pt x="9143" y="892088"/>
                </a:moveTo>
                <a:lnTo>
                  <a:pt x="9143" y="490179"/>
                </a:lnTo>
                <a:lnTo>
                  <a:pt x="6095" y="490727"/>
                </a:lnTo>
                <a:lnTo>
                  <a:pt x="6095" y="891539"/>
                </a:lnTo>
                <a:lnTo>
                  <a:pt x="9143" y="892088"/>
                </a:lnTo>
                <a:close/>
              </a:path>
              <a:path w="2676525" h="1382395">
                <a:moveTo>
                  <a:pt x="2673095" y="1371599"/>
                </a:moveTo>
                <a:lnTo>
                  <a:pt x="6095" y="891539"/>
                </a:lnTo>
                <a:lnTo>
                  <a:pt x="9143" y="896111"/>
                </a:lnTo>
                <a:lnTo>
                  <a:pt x="9143" y="900810"/>
                </a:lnTo>
                <a:lnTo>
                  <a:pt x="2666999" y="1380617"/>
                </a:lnTo>
                <a:lnTo>
                  <a:pt x="2666999" y="1376171"/>
                </a:lnTo>
                <a:lnTo>
                  <a:pt x="2673095" y="1371599"/>
                </a:lnTo>
                <a:close/>
              </a:path>
              <a:path w="2676525" h="1382395">
                <a:moveTo>
                  <a:pt x="9143" y="900810"/>
                </a:moveTo>
                <a:lnTo>
                  <a:pt x="9143" y="896111"/>
                </a:lnTo>
                <a:lnTo>
                  <a:pt x="6095" y="891539"/>
                </a:lnTo>
                <a:lnTo>
                  <a:pt x="6095" y="900260"/>
                </a:lnTo>
                <a:lnTo>
                  <a:pt x="9143" y="900810"/>
                </a:lnTo>
                <a:close/>
              </a:path>
              <a:path w="2676525" h="1382395">
                <a:moveTo>
                  <a:pt x="2673095" y="10667"/>
                </a:moveTo>
                <a:lnTo>
                  <a:pt x="2666999" y="4571"/>
                </a:lnTo>
                <a:lnTo>
                  <a:pt x="2666999" y="11765"/>
                </a:lnTo>
                <a:lnTo>
                  <a:pt x="2673095" y="10667"/>
                </a:lnTo>
                <a:close/>
              </a:path>
              <a:path w="2676525" h="1382395">
                <a:moveTo>
                  <a:pt x="2673095" y="1371599"/>
                </a:moveTo>
                <a:lnTo>
                  <a:pt x="2673095" y="10667"/>
                </a:lnTo>
                <a:lnTo>
                  <a:pt x="2666999" y="11765"/>
                </a:lnTo>
                <a:lnTo>
                  <a:pt x="2666999" y="1370502"/>
                </a:lnTo>
                <a:lnTo>
                  <a:pt x="2673095" y="1371599"/>
                </a:lnTo>
                <a:close/>
              </a:path>
              <a:path w="2676525" h="1382395">
                <a:moveTo>
                  <a:pt x="2673095" y="1381717"/>
                </a:moveTo>
                <a:lnTo>
                  <a:pt x="2673095" y="1371599"/>
                </a:lnTo>
                <a:lnTo>
                  <a:pt x="2666999" y="1376171"/>
                </a:lnTo>
                <a:lnTo>
                  <a:pt x="2666999" y="1380617"/>
                </a:lnTo>
                <a:lnTo>
                  <a:pt x="2673095" y="1381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5712" y="3076686"/>
            <a:ext cx="369794" cy="352425"/>
          </a:xfrm>
          <a:custGeom>
            <a:avLst/>
            <a:gdLst/>
            <a:ahLst/>
            <a:cxnLst/>
            <a:rect l="l" t="t" r="r" b="b"/>
            <a:pathLst>
              <a:path w="419100" h="399414">
                <a:moveTo>
                  <a:pt x="419099" y="230123"/>
                </a:moveTo>
                <a:lnTo>
                  <a:pt x="419099" y="208787"/>
                </a:lnTo>
                <a:lnTo>
                  <a:pt x="417575" y="187451"/>
                </a:lnTo>
                <a:lnTo>
                  <a:pt x="409955" y="146303"/>
                </a:lnTo>
                <a:lnTo>
                  <a:pt x="393191" y="108203"/>
                </a:lnTo>
                <a:lnTo>
                  <a:pt x="370331" y="76199"/>
                </a:lnTo>
                <a:lnTo>
                  <a:pt x="342899" y="47243"/>
                </a:lnTo>
                <a:lnTo>
                  <a:pt x="309371" y="24383"/>
                </a:lnTo>
                <a:lnTo>
                  <a:pt x="271271" y="9143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9727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5907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16763" y="292607"/>
                </a:lnTo>
                <a:lnTo>
                  <a:pt x="36575" y="327659"/>
                </a:lnTo>
                <a:lnTo>
                  <a:pt x="38099" y="329564"/>
                </a:lnTo>
                <a:lnTo>
                  <a:pt x="38099" y="208787"/>
                </a:lnTo>
                <a:lnTo>
                  <a:pt x="39623" y="190499"/>
                </a:lnTo>
                <a:lnTo>
                  <a:pt x="51815" y="141731"/>
                </a:lnTo>
                <a:lnTo>
                  <a:pt x="77723" y="99059"/>
                </a:lnTo>
                <a:lnTo>
                  <a:pt x="114299" y="67055"/>
                </a:lnTo>
                <a:lnTo>
                  <a:pt x="160019" y="45719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20039" y="77723"/>
                </a:lnTo>
                <a:lnTo>
                  <a:pt x="361187" y="128015"/>
                </a:lnTo>
                <a:lnTo>
                  <a:pt x="373379" y="160019"/>
                </a:lnTo>
                <a:lnTo>
                  <a:pt x="377951" y="175259"/>
                </a:lnTo>
                <a:lnTo>
                  <a:pt x="380999" y="193547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3859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9099" y="230123"/>
                </a:lnTo>
                <a:close/>
              </a:path>
              <a:path w="419100" h="399414">
                <a:moveTo>
                  <a:pt x="380999" y="329945"/>
                </a:moveTo>
                <a:lnTo>
                  <a:pt x="380999" y="228599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2043" y="306323"/>
                </a:lnTo>
                <a:lnTo>
                  <a:pt x="318515" y="342899"/>
                </a:lnTo>
                <a:lnTo>
                  <a:pt x="260603" y="373379"/>
                </a:lnTo>
                <a:lnTo>
                  <a:pt x="208787" y="380999"/>
                </a:lnTo>
                <a:lnTo>
                  <a:pt x="192023" y="379475"/>
                </a:lnTo>
                <a:lnTo>
                  <a:pt x="173735" y="377951"/>
                </a:lnTo>
                <a:lnTo>
                  <a:pt x="128015" y="359663"/>
                </a:lnTo>
                <a:lnTo>
                  <a:pt x="88391" y="330707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08787"/>
                </a:lnTo>
                <a:lnTo>
                  <a:pt x="38099" y="329564"/>
                </a:lnTo>
                <a:lnTo>
                  <a:pt x="77723" y="371855"/>
                </a:lnTo>
                <a:lnTo>
                  <a:pt x="111251" y="394715"/>
                </a:lnTo>
                <a:lnTo>
                  <a:pt x="122224" y="399287"/>
                </a:lnTo>
                <a:lnTo>
                  <a:pt x="298704" y="399287"/>
                </a:lnTo>
                <a:lnTo>
                  <a:pt x="344423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34259" y="309013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8" name="object 8"/>
          <p:cNvSpPr/>
          <p:nvPr/>
        </p:nvSpPr>
        <p:spPr>
          <a:xfrm>
            <a:off x="2409712" y="2269862"/>
            <a:ext cx="1781734" cy="2723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86142" y="306727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0" name="object 10"/>
          <p:cNvSpPr/>
          <p:nvPr/>
        </p:nvSpPr>
        <p:spPr>
          <a:xfrm>
            <a:off x="4733841" y="3394038"/>
            <a:ext cx="33618" cy="35299"/>
          </a:xfrm>
          <a:custGeom>
            <a:avLst/>
            <a:gdLst/>
            <a:ahLst/>
            <a:cxnLst/>
            <a:rect l="l" t="t" r="r" b="b"/>
            <a:pathLst>
              <a:path w="38100" h="40004">
                <a:moveTo>
                  <a:pt x="37560" y="7619"/>
                </a:moveTo>
                <a:lnTo>
                  <a:pt x="26892" y="0"/>
                </a:lnTo>
                <a:lnTo>
                  <a:pt x="0" y="39623"/>
                </a:lnTo>
                <a:lnTo>
                  <a:pt x="15724" y="39623"/>
                </a:lnTo>
                <a:lnTo>
                  <a:pt x="3756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5582" y="3394038"/>
            <a:ext cx="37540" cy="35299"/>
          </a:xfrm>
          <a:custGeom>
            <a:avLst/>
            <a:gdLst/>
            <a:ahLst/>
            <a:cxnLst/>
            <a:rect l="l" t="t" r="r" b="b"/>
            <a:pathLst>
              <a:path w="42545" h="40004">
                <a:moveTo>
                  <a:pt x="42518" y="39623"/>
                </a:moveTo>
                <a:lnTo>
                  <a:pt x="9143" y="0"/>
                </a:lnTo>
                <a:lnTo>
                  <a:pt x="0" y="7619"/>
                </a:lnTo>
                <a:lnTo>
                  <a:pt x="26860" y="39623"/>
                </a:lnTo>
                <a:lnTo>
                  <a:pt x="42518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58887" y="2856602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4886" y="2856602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2795" y="2036331"/>
            <a:ext cx="378758" cy="579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2029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  <a:p>
            <a:pPr marL="98051">
              <a:lnSpc>
                <a:spcPts val="2453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5" name="object 15"/>
          <p:cNvSpPr/>
          <p:nvPr/>
        </p:nvSpPr>
        <p:spPr>
          <a:xfrm>
            <a:off x="6337598" y="1848971"/>
            <a:ext cx="806824" cy="403412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0" y="457199"/>
                </a:lnTo>
                <a:lnTo>
                  <a:pt x="914399" y="4571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3565" y="1844936"/>
            <a:ext cx="815228" cy="412937"/>
          </a:xfrm>
          <a:custGeom>
            <a:avLst/>
            <a:gdLst/>
            <a:ahLst/>
            <a:cxnLst/>
            <a:rect l="l" t="t" r="r" b="b"/>
            <a:pathLst>
              <a:path w="923925" h="467994">
                <a:moveTo>
                  <a:pt x="923543" y="467867"/>
                </a:moveTo>
                <a:lnTo>
                  <a:pt x="923543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914399" y="10667"/>
                </a:lnTo>
                <a:lnTo>
                  <a:pt x="914399" y="4571"/>
                </a:lnTo>
                <a:lnTo>
                  <a:pt x="918971" y="10667"/>
                </a:lnTo>
                <a:lnTo>
                  <a:pt x="918971" y="467867"/>
                </a:lnTo>
                <a:lnTo>
                  <a:pt x="923543" y="467867"/>
                </a:lnTo>
                <a:close/>
              </a:path>
              <a:path w="923925" h="467994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923925" h="467994">
                <a:moveTo>
                  <a:pt x="9143" y="457199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923925" h="467994">
                <a:moveTo>
                  <a:pt x="9189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7867"/>
                </a:lnTo>
                <a:lnTo>
                  <a:pt x="914399" y="467867"/>
                </a:lnTo>
                <a:lnTo>
                  <a:pt x="914399" y="461771"/>
                </a:lnTo>
                <a:lnTo>
                  <a:pt x="918971" y="457199"/>
                </a:lnTo>
                <a:close/>
              </a:path>
              <a:path w="923925" h="467994">
                <a:moveTo>
                  <a:pt x="9143" y="467867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9143" y="467867"/>
                </a:lnTo>
                <a:close/>
              </a:path>
              <a:path w="923925" h="467994">
                <a:moveTo>
                  <a:pt x="918971" y="10667"/>
                </a:moveTo>
                <a:lnTo>
                  <a:pt x="914399" y="4571"/>
                </a:lnTo>
                <a:lnTo>
                  <a:pt x="914399" y="10667"/>
                </a:lnTo>
                <a:lnTo>
                  <a:pt x="918971" y="10667"/>
                </a:lnTo>
                <a:close/>
              </a:path>
              <a:path w="923925" h="467994">
                <a:moveTo>
                  <a:pt x="918971" y="457199"/>
                </a:moveTo>
                <a:lnTo>
                  <a:pt x="918971" y="10667"/>
                </a:lnTo>
                <a:lnTo>
                  <a:pt x="914399" y="10667"/>
                </a:lnTo>
                <a:lnTo>
                  <a:pt x="914399" y="457199"/>
                </a:lnTo>
                <a:lnTo>
                  <a:pt x="918971" y="457199"/>
                </a:lnTo>
                <a:close/>
              </a:path>
              <a:path w="923925" h="467994">
                <a:moveTo>
                  <a:pt x="918971" y="467867"/>
                </a:moveTo>
                <a:lnTo>
                  <a:pt x="918971" y="457199"/>
                </a:lnTo>
                <a:lnTo>
                  <a:pt x="914399" y="461771"/>
                </a:lnTo>
                <a:lnTo>
                  <a:pt x="914399" y="467867"/>
                </a:lnTo>
                <a:lnTo>
                  <a:pt x="9189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7598" y="2252382"/>
            <a:ext cx="806824" cy="403412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0" y="457199"/>
                </a:lnTo>
                <a:lnTo>
                  <a:pt x="914399" y="457199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33565" y="2248347"/>
            <a:ext cx="815228" cy="412937"/>
          </a:xfrm>
          <a:custGeom>
            <a:avLst/>
            <a:gdLst/>
            <a:ahLst/>
            <a:cxnLst/>
            <a:rect l="l" t="t" r="r" b="b"/>
            <a:pathLst>
              <a:path w="923925" h="467994">
                <a:moveTo>
                  <a:pt x="923543" y="467867"/>
                </a:moveTo>
                <a:lnTo>
                  <a:pt x="923543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914399" y="10667"/>
                </a:lnTo>
                <a:lnTo>
                  <a:pt x="914399" y="4571"/>
                </a:lnTo>
                <a:lnTo>
                  <a:pt x="918971" y="10667"/>
                </a:lnTo>
                <a:lnTo>
                  <a:pt x="918971" y="467867"/>
                </a:lnTo>
                <a:lnTo>
                  <a:pt x="923543" y="467867"/>
                </a:lnTo>
                <a:close/>
              </a:path>
              <a:path w="923925" h="467994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923925" h="467994">
                <a:moveTo>
                  <a:pt x="9143" y="457199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923925" h="467994">
                <a:moveTo>
                  <a:pt x="9189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7867"/>
                </a:lnTo>
                <a:lnTo>
                  <a:pt x="914399" y="467867"/>
                </a:lnTo>
                <a:lnTo>
                  <a:pt x="914399" y="461771"/>
                </a:lnTo>
                <a:lnTo>
                  <a:pt x="918971" y="457199"/>
                </a:lnTo>
                <a:close/>
              </a:path>
              <a:path w="923925" h="467994">
                <a:moveTo>
                  <a:pt x="9143" y="467867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9143" y="467867"/>
                </a:lnTo>
                <a:close/>
              </a:path>
              <a:path w="923925" h="467994">
                <a:moveTo>
                  <a:pt x="918971" y="10667"/>
                </a:moveTo>
                <a:lnTo>
                  <a:pt x="914399" y="4571"/>
                </a:lnTo>
                <a:lnTo>
                  <a:pt x="914399" y="10667"/>
                </a:lnTo>
                <a:lnTo>
                  <a:pt x="918971" y="10667"/>
                </a:lnTo>
                <a:close/>
              </a:path>
              <a:path w="923925" h="467994">
                <a:moveTo>
                  <a:pt x="918971" y="457199"/>
                </a:moveTo>
                <a:lnTo>
                  <a:pt x="918971" y="10667"/>
                </a:lnTo>
                <a:lnTo>
                  <a:pt x="914399" y="10667"/>
                </a:lnTo>
                <a:lnTo>
                  <a:pt x="914399" y="457199"/>
                </a:lnTo>
                <a:lnTo>
                  <a:pt x="918971" y="457199"/>
                </a:lnTo>
                <a:close/>
              </a:path>
              <a:path w="923925" h="467994">
                <a:moveTo>
                  <a:pt x="918971" y="467867"/>
                </a:moveTo>
                <a:lnTo>
                  <a:pt x="918971" y="457199"/>
                </a:lnTo>
                <a:lnTo>
                  <a:pt x="914399" y="461771"/>
                </a:lnTo>
                <a:lnTo>
                  <a:pt x="914399" y="467867"/>
                </a:lnTo>
                <a:lnTo>
                  <a:pt x="9189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93987" y="1879897"/>
            <a:ext cx="291353" cy="736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algn="ctr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37598" y="2655794"/>
            <a:ext cx="403412" cy="40341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33566" y="2651759"/>
            <a:ext cx="411816" cy="412937"/>
          </a:xfrm>
          <a:custGeom>
            <a:avLst/>
            <a:gdLst/>
            <a:ahLst/>
            <a:cxnLst/>
            <a:rect l="l" t="t" r="r" b="b"/>
            <a:pathLst>
              <a:path w="466725" h="467995">
                <a:moveTo>
                  <a:pt x="466343" y="467867"/>
                </a:moveTo>
                <a:lnTo>
                  <a:pt x="466343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467867"/>
                </a:lnTo>
                <a:lnTo>
                  <a:pt x="466343" y="467867"/>
                </a:lnTo>
                <a:close/>
              </a:path>
              <a:path w="466725" h="46799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466725" h="467995">
                <a:moveTo>
                  <a:pt x="9143" y="457199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466725" h="467995">
                <a:moveTo>
                  <a:pt x="4617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7867"/>
                </a:lnTo>
                <a:lnTo>
                  <a:pt x="457199" y="467867"/>
                </a:lnTo>
                <a:lnTo>
                  <a:pt x="457199" y="461771"/>
                </a:lnTo>
                <a:lnTo>
                  <a:pt x="461771" y="457199"/>
                </a:lnTo>
                <a:close/>
              </a:path>
              <a:path w="466725" h="467995">
                <a:moveTo>
                  <a:pt x="9143" y="467867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9143" y="467867"/>
                </a:lnTo>
                <a:close/>
              </a:path>
              <a:path w="466725" h="4679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6725" h="467995">
                <a:moveTo>
                  <a:pt x="461771" y="4571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457199"/>
                </a:lnTo>
                <a:lnTo>
                  <a:pt x="461771" y="457199"/>
                </a:lnTo>
                <a:close/>
              </a:path>
              <a:path w="466725" h="467995">
                <a:moveTo>
                  <a:pt x="461771" y="467867"/>
                </a:moveTo>
                <a:lnTo>
                  <a:pt x="461771" y="457199"/>
                </a:lnTo>
                <a:lnTo>
                  <a:pt x="457199" y="461771"/>
                </a:lnTo>
                <a:lnTo>
                  <a:pt x="457199" y="467867"/>
                </a:lnTo>
                <a:lnTo>
                  <a:pt x="4617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41010" y="2655794"/>
            <a:ext cx="403412" cy="40341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36977" y="2651759"/>
            <a:ext cx="411816" cy="412937"/>
          </a:xfrm>
          <a:custGeom>
            <a:avLst/>
            <a:gdLst/>
            <a:ahLst/>
            <a:cxnLst/>
            <a:rect l="l" t="t" r="r" b="b"/>
            <a:pathLst>
              <a:path w="466725" h="467995">
                <a:moveTo>
                  <a:pt x="466343" y="467867"/>
                </a:moveTo>
                <a:lnTo>
                  <a:pt x="466343" y="0"/>
                </a:lnTo>
                <a:lnTo>
                  <a:pt x="0" y="0"/>
                </a:lnTo>
                <a:lnTo>
                  <a:pt x="0" y="467867"/>
                </a:lnTo>
                <a:lnTo>
                  <a:pt x="4571" y="467867"/>
                </a:lnTo>
                <a:lnTo>
                  <a:pt x="4571" y="10667"/>
                </a:lnTo>
                <a:lnTo>
                  <a:pt x="9143" y="4571"/>
                </a:lnTo>
                <a:lnTo>
                  <a:pt x="9143" y="10667"/>
                </a:lnTo>
                <a:lnTo>
                  <a:pt x="457199" y="10667"/>
                </a:lnTo>
                <a:lnTo>
                  <a:pt x="457199" y="4571"/>
                </a:lnTo>
                <a:lnTo>
                  <a:pt x="461771" y="10667"/>
                </a:lnTo>
                <a:lnTo>
                  <a:pt x="461771" y="467867"/>
                </a:lnTo>
                <a:lnTo>
                  <a:pt x="466343" y="467867"/>
                </a:lnTo>
                <a:close/>
              </a:path>
              <a:path w="466725" h="467995">
                <a:moveTo>
                  <a:pt x="9143" y="10667"/>
                </a:moveTo>
                <a:lnTo>
                  <a:pt x="9143" y="4571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466725" h="467995">
                <a:moveTo>
                  <a:pt x="9143" y="457199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457199"/>
                </a:lnTo>
                <a:lnTo>
                  <a:pt x="9143" y="457199"/>
                </a:lnTo>
                <a:close/>
              </a:path>
              <a:path w="466725" h="467995">
                <a:moveTo>
                  <a:pt x="461771" y="457199"/>
                </a:moveTo>
                <a:lnTo>
                  <a:pt x="4571" y="457199"/>
                </a:lnTo>
                <a:lnTo>
                  <a:pt x="9143" y="461771"/>
                </a:lnTo>
                <a:lnTo>
                  <a:pt x="9143" y="467867"/>
                </a:lnTo>
                <a:lnTo>
                  <a:pt x="457199" y="467867"/>
                </a:lnTo>
                <a:lnTo>
                  <a:pt x="457199" y="461771"/>
                </a:lnTo>
                <a:lnTo>
                  <a:pt x="461771" y="457199"/>
                </a:lnTo>
                <a:close/>
              </a:path>
              <a:path w="466725" h="467995">
                <a:moveTo>
                  <a:pt x="9143" y="467867"/>
                </a:moveTo>
                <a:lnTo>
                  <a:pt x="9143" y="461771"/>
                </a:lnTo>
                <a:lnTo>
                  <a:pt x="4571" y="457199"/>
                </a:lnTo>
                <a:lnTo>
                  <a:pt x="4571" y="467867"/>
                </a:lnTo>
                <a:lnTo>
                  <a:pt x="9143" y="467867"/>
                </a:lnTo>
                <a:close/>
              </a:path>
              <a:path w="466725" h="467995">
                <a:moveTo>
                  <a:pt x="461771" y="10667"/>
                </a:moveTo>
                <a:lnTo>
                  <a:pt x="457199" y="4571"/>
                </a:lnTo>
                <a:lnTo>
                  <a:pt x="457199" y="10667"/>
                </a:lnTo>
                <a:lnTo>
                  <a:pt x="461771" y="10667"/>
                </a:lnTo>
                <a:close/>
              </a:path>
              <a:path w="466725" h="467995">
                <a:moveTo>
                  <a:pt x="461771" y="457199"/>
                </a:moveTo>
                <a:lnTo>
                  <a:pt x="461771" y="10667"/>
                </a:lnTo>
                <a:lnTo>
                  <a:pt x="457199" y="10667"/>
                </a:lnTo>
                <a:lnTo>
                  <a:pt x="457199" y="457199"/>
                </a:lnTo>
                <a:lnTo>
                  <a:pt x="461771" y="457199"/>
                </a:lnTo>
                <a:close/>
              </a:path>
              <a:path w="466725" h="467995">
                <a:moveTo>
                  <a:pt x="461771" y="467867"/>
                </a:moveTo>
                <a:lnTo>
                  <a:pt x="461771" y="457199"/>
                </a:lnTo>
                <a:lnTo>
                  <a:pt x="457199" y="461771"/>
                </a:lnTo>
                <a:lnTo>
                  <a:pt x="457199" y="467867"/>
                </a:lnTo>
                <a:lnTo>
                  <a:pt x="461771" y="467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8773" y="2889773"/>
            <a:ext cx="215153" cy="539563"/>
          </a:xfrm>
          <a:custGeom>
            <a:avLst/>
            <a:gdLst/>
            <a:ahLst/>
            <a:cxnLst/>
            <a:rect l="l" t="t" r="r" b="b"/>
            <a:pathLst>
              <a:path w="243840" h="611504">
                <a:moveTo>
                  <a:pt x="29039" y="537807"/>
                </a:moveTo>
                <a:lnTo>
                  <a:pt x="0" y="527303"/>
                </a:lnTo>
                <a:lnTo>
                  <a:pt x="9143" y="611123"/>
                </a:lnTo>
                <a:lnTo>
                  <a:pt x="24383" y="596999"/>
                </a:lnTo>
                <a:lnTo>
                  <a:pt x="24383" y="550163"/>
                </a:lnTo>
                <a:lnTo>
                  <a:pt x="29039" y="537807"/>
                </a:lnTo>
                <a:close/>
              </a:path>
              <a:path w="243840" h="611504">
                <a:moveTo>
                  <a:pt x="41284" y="542236"/>
                </a:moveTo>
                <a:lnTo>
                  <a:pt x="29039" y="537807"/>
                </a:lnTo>
                <a:lnTo>
                  <a:pt x="24383" y="550163"/>
                </a:lnTo>
                <a:lnTo>
                  <a:pt x="36575" y="554735"/>
                </a:lnTo>
                <a:lnTo>
                  <a:pt x="41284" y="542236"/>
                </a:lnTo>
                <a:close/>
              </a:path>
              <a:path w="243840" h="611504">
                <a:moveTo>
                  <a:pt x="71627" y="553211"/>
                </a:moveTo>
                <a:lnTo>
                  <a:pt x="41284" y="542236"/>
                </a:lnTo>
                <a:lnTo>
                  <a:pt x="36575" y="554735"/>
                </a:lnTo>
                <a:lnTo>
                  <a:pt x="24383" y="550163"/>
                </a:lnTo>
                <a:lnTo>
                  <a:pt x="24383" y="596999"/>
                </a:lnTo>
                <a:lnTo>
                  <a:pt x="71627" y="553211"/>
                </a:lnTo>
                <a:close/>
              </a:path>
              <a:path w="243840" h="611504">
                <a:moveTo>
                  <a:pt x="243839" y="4571"/>
                </a:moveTo>
                <a:lnTo>
                  <a:pt x="231647" y="0"/>
                </a:lnTo>
                <a:lnTo>
                  <a:pt x="29039" y="537807"/>
                </a:lnTo>
                <a:lnTo>
                  <a:pt x="41284" y="542236"/>
                </a:lnTo>
                <a:lnTo>
                  <a:pt x="24383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60197" y="2889773"/>
            <a:ext cx="214032" cy="539563"/>
          </a:xfrm>
          <a:custGeom>
            <a:avLst/>
            <a:gdLst/>
            <a:ahLst/>
            <a:cxnLst/>
            <a:rect l="l" t="t" r="r" b="b"/>
            <a:pathLst>
              <a:path w="242570" h="611504">
                <a:moveTo>
                  <a:pt x="213382" y="537996"/>
                </a:moveTo>
                <a:lnTo>
                  <a:pt x="12191" y="0"/>
                </a:lnTo>
                <a:lnTo>
                  <a:pt x="0" y="4571"/>
                </a:lnTo>
                <a:lnTo>
                  <a:pt x="201168" y="542510"/>
                </a:lnTo>
                <a:lnTo>
                  <a:pt x="213382" y="537996"/>
                </a:lnTo>
                <a:close/>
              </a:path>
              <a:path w="242570" h="611504">
                <a:moveTo>
                  <a:pt x="217931" y="595586"/>
                </a:moveTo>
                <a:lnTo>
                  <a:pt x="217931" y="550163"/>
                </a:lnTo>
                <a:lnTo>
                  <a:pt x="205739" y="554735"/>
                </a:lnTo>
                <a:lnTo>
                  <a:pt x="201168" y="542510"/>
                </a:lnTo>
                <a:lnTo>
                  <a:pt x="172211" y="553211"/>
                </a:lnTo>
                <a:lnTo>
                  <a:pt x="217931" y="595586"/>
                </a:lnTo>
                <a:close/>
              </a:path>
              <a:path w="242570" h="611504">
                <a:moveTo>
                  <a:pt x="217931" y="550163"/>
                </a:moveTo>
                <a:lnTo>
                  <a:pt x="213382" y="537996"/>
                </a:lnTo>
                <a:lnTo>
                  <a:pt x="201168" y="542510"/>
                </a:lnTo>
                <a:lnTo>
                  <a:pt x="205739" y="554735"/>
                </a:lnTo>
                <a:lnTo>
                  <a:pt x="217931" y="550163"/>
                </a:lnTo>
                <a:close/>
              </a:path>
              <a:path w="242570" h="611504">
                <a:moveTo>
                  <a:pt x="242315" y="527303"/>
                </a:moveTo>
                <a:lnTo>
                  <a:pt x="213382" y="537996"/>
                </a:lnTo>
                <a:lnTo>
                  <a:pt x="217931" y="550163"/>
                </a:lnTo>
                <a:lnTo>
                  <a:pt x="217931" y="595586"/>
                </a:lnTo>
                <a:lnTo>
                  <a:pt x="234695" y="611123"/>
                </a:lnTo>
                <a:lnTo>
                  <a:pt x="242315" y="527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01793" y="1767390"/>
            <a:ext cx="758638" cy="1220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marR="4482">
              <a:lnSpc>
                <a:spcPct val="150000"/>
              </a:lnSpc>
            </a:pPr>
            <a:r>
              <a:rPr sz="1765" spc="4">
                <a:latin typeface="Times New Roman"/>
                <a:cs typeface="Times New Roman"/>
              </a:rPr>
              <a:t>d</a:t>
            </a:r>
            <a:r>
              <a:rPr sz="1765" spc="-4">
                <a:latin typeface="Times New Roman"/>
                <a:cs typeface="Times New Roman"/>
              </a:rPr>
              <a:t>a</a:t>
            </a:r>
            <a:r>
              <a:rPr sz="1765" spc="-9">
                <a:latin typeface="Times New Roman"/>
                <a:cs typeface="Times New Roman"/>
              </a:rPr>
              <a:t>t</a:t>
            </a:r>
            <a:r>
              <a:rPr sz="1765">
                <a:latin typeface="Times New Roman"/>
                <a:cs typeface="Times New Roman"/>
              </a:rPr>
              <a:t>a </a:t>
            </a:r>
            <a:r>
              <a:rPr sz="1765" spc="4">
                <a:latin typeface="Times New Roman"/>
                <a:cs typeface="Times New Roman"/>
              </a:rPr>
              <a:t>h</a:t>
            </a:r>
            <a:r>
              <a:rPr sz="1765" spc="-4">
                <a:latin typeface="Times New Roman"/>
                <a:cs typeface="Times New Roman"/>
              </a:rPr>
              <a:t>e</a:t>
            </a:r>
            <a:r>
              <a:rPr sz="1765" spc="-9">
                <a:latin typeface="Times New Roman"/>
                <a:cs typeface="Times New Roman"/>
              </a:rPr>
              <a:t>i</a:t>
            </a:r>
            <a:r>
              <a:rPr sz="1765" spc="4">
                <a:latin typeface="Times New Roman"/>
                <a:cs typeface="Times New Roman"/>
              </a:rPr>
              <a:t>gh</a:t>
            </a:r>
            <a:r>
              <a:rPr sz="1765">
                <a:latin typeface="Times New Roman"/>
                <a:cs typeface="Times New Roman"/>
              </a:rPr>
              <a:t>t </a:t>
            </a:r>
            <a:r>
              <a:rPr sz="1765" spc="-4">
                <a:latin typeface="Times New Roman"/>
                <a:cs typeface="Times New Roman"/>
              </a:rPr>
              <a:t>c</a:t>
            </a:r>
            <a:r>
              <a:rPr sz="1765" spc="4">
                <a:latin typeface="Times New Roman"/>
                <a:cs typeface="Times New Roman"/>
              </a:rPr>
              <a:t>h</a:t>
            </a:r>
            <a:r>
              <a:rPr sz="1765" spc="-9">
                <a:latin typeface="Times New Roman"/>
                <a:cs typeface="Times New Roman"/>
              </a:rPr>
              <a:t>il</a:t>
            </a:r>
            <a:r>
              <a:rPr sz="1765" spc="4">
                <a:latin typeface="Times New Roman"/>
                <a:cs typeface="Times New Roman"/>
              </a:rPr>
              <a:t>d</a:t>
            </a:r>
            <a:r>
              <a:rPr sz="1765">
                <a:latin typeface="Times New Roman"/>
                <a:cs typeface="Times New Roman"/>
              </a:rPr>
              <a:t>r</a:t>
            </a:r>
            <a:r>
              <a:rPr sz="1765" spc="-4">
                <a:latin typeface="Times New Roman"/>
                <a:cs typeface="Times New Roman"/>
              </a:rPr>
              <a:t>e</a:t>
            </a:r>
            <a:r>
              <a:rPr sz="1765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27" name="object 27"/>
          <p:cNvSpPr/>
          <p:nvPr/>
        </p:nvSpPr>
        <p:spPr>
          <a:xfrm>
            <a:off x="4803558" y="3428999"/>
            <a:ext cx="155762" cy="17929"/>
          </a:xfrm>
          <a:custGeom>
            <a:avLst/>
            <a:gdLst/>
            <a:ahLst/>
            <a:cxnLst/>
            <a:rect l="l" t="t" r="r" b="b"/>
            <a:pathLst>
              <a:path w="176529" h="20320">
                <a:moveTo>
                  <a:pt x="176480" y="0"/>
                </a:moveTo>
                <a:lnTo>
                  <a:pt x="0" y="0"/>
                </a:lnTo>
                <a:lnTo>
                  <a:pt x="25603" y="10668"/>
                </a:lnTo>
                <a:lnTo>
                  <a:pt x="46939" y="15240"/>
                </a:lnTo>
                <a:lnTo>
                  <a:pt x="66751" y="18288"/>
                </a:lnTo>
                <a:lnTo>
                  <a:pt x="88087" y="19812"/>
                </a:lnTo>
                <a:lnTo>
                  <a:pt x="109423" y="18288"/>
                </a:lnTo>
                <a:lnTo>
                  <a:pt x="130759" y="15240"/>
                </a:lnTo>
                <a:lnTo>
                  <a:pt x="150571" y="10668"/>
                </a:lnTo>
                <a:lnTo>
                  <a:pt x="170383" y="3048"/>
                </a:lnTo>
                <a:lnTo>
                  <a:pt x="176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56789" y="385258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515495" y="385258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0" name="object 30"/>
          <p:cNvSpPr/>
          <p:nvPr/>
        </p:nvSpPr>
        <p:spPr>
          <a:xfrm>
            <a:off x="4292300" y="3816274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30123"/>
                </a:moveTo>
                <a:lnTo>
                  <a:pt x="419099" y="208787"/>
                </a:lnTo>
                <a:lnTo>
                  <a:pt x="417575" y="187451"/>
                </a:lnTo>
                <a:lnTo>
                  <a:pt x="409955" y="146303"/>
                </a:lnTo>
                <a:lnTo>
                  <a:pt x="393191" y="108203"/>
                </a:lnTo>
                <a:lnTo>
                  <a:pt x="370331" y="76199"/>
                </a:lnTo>
                <a:lnTo>
                  <a:pt x="342899" y="47243"/>
                </a:lnTo>
                <a:lnTo>
                  <a:pt x="309371" y="24383"/>
                </a:lnTo>
                <a:lnTo>
                  <a:pt x="271271" y="9143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9727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5907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16763" y="292607"/>
                </a:lnTo>
                <a:lnTo>
                  <a:pt x="36575" y="327659"/>
                </a:lnTo>
                <a:lnTo>
                  <a:pt x="38099" y="329564"/>
                </a:lnTo>
                <a:lnTo>
                  <a:pt x="38099" y="208787"/>
                </a:lnTo>
                <a:lnTo>
                  <a:pt x="39623" y="190499"/>
                </a:lnTo>
                <a:lnTo>
                  <a:pt x="51815" y="141731"/>
                </a:lnTo>
                <a:lnTo>
                  <a:pt x="77723" y="99059"/>
                </a:lnTo>
                <a:lnTo>
                  <a:pt x="114299" y="67055"/>
                </a:lnTo>
                <a:lnTo>
                  <a:pt x="160019" y="45719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20039" y="77723"/>
                </a:lnTo>
                <a:lnTo>
                  <a:pt x="361187" y="128015"/>
                </a:lnTo>
                <a:lnTo>
                  <a:pt x="373379" y="160019"/>
                </a:lnTo>
                <a:lnTo>
                  <a:pt x="377951" y="175259"/>
                </a:lnTo>
                <a:lnTo>
                  <a:pt x="380999" y="193547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3859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9099" y="230123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28599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2043" y="306323"/>
                </a:lnTo>
                <a:lnTo>
                  <a:pt x="318515" y="342899"/>
                </a:lnTo>
                <a:lnTo>
                  <a:pt x="260603" y="373379"/>
                </a:lnTo>
                <a:lnTo>
                  <a:pt x="208787" y="380999"/>
                </a:lnTo>
                <a:lnTo>
                  <a:pt x="192023" y="379475"/>
                </a:lnTo>
                <a:lnTo>
                  <a:pt x="173735" y="377951"/>
                </a:lnTo>
                <a:lnTo>
                  <a:pt x="128015" y="359663"/>
                </a:lnTo>
                <a:lnTo>
                  <a:pt x="88391" y="330707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08787"/>
                </a:lnTo>
                <a:lnTo>
                  <a:pt x="38099" y="329564"/>
                </a:lnTo>
                <a:lnTo>
                  <a:pt x="77723" y="371855"/>
                </a:lnTo>
                <a:lnTo>
                  <a:pt x="111251" y="394715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4423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7871" y="3428999"/>
            <a:ext cx="270062" cy="387724"/>
          </a:xfrm>
          <a:custGeom>
            <a:avLst/>
            <a:gdLst/>
            <a:ahLst/>
            <a:cxnLst/>
            <a:rect l="l" t="t" r="r" b="b"/>
            <a:pathLst>
              <a:path w="306070" h="439420">
                <a:moveTo>
                  <a:pt x="36926" y="373025"/>
                </a:moveTo>
                <a:lnTo>
                  <a:pt x="10667" y="355092"/>
                </a:lnTo>
                <a:lnTo>
                  <a:pt x="0" y="438912"/>
                </a:lnTo>
                <a:lnTo>
                  <a:pt x="30479" y="421767"/>
                </a:lnTo>
                <a:lnTo>
                  <a:pt x="30479" y="382524"/>
                </a:lnTo>
                <a:lnTo>
                  <a:pt x="36926" y="373025"/>
                </a:lnTo>
                <a:close/>
              </a:path>
              <a:path w="306070" h="439420">
                <a:moveTo>
                  <a:pt x="46734" y="379722"/>
                </a:moveTo>
                <a:lnTo>
                  <a:pt x="36926" y="373025"/>
                </a:lnTo>
                <a:lnTo>
                  <a:pt x="30479" y="382524"/>
                </a:lnTo>
                <a:lnTo>
                  <a:pt x="39623" y="390144"/>
                </a:lnTo>
                <a:lnTo>
                  <a:pt x="46734" y="379722"/>
                </a:lnTo>
                <a:close/>
              </a:path>
              <a:path w="306070" h="439420">
                <a:moveTo>
                  <a:pt x="73151" y="397764"/>
                </a:moveTo>
                <a:lnTo>
                  <a:pt x="46734" y="379722"/>
                </a:lnTo>
                <a:lnTo>
                  <a:pt x="39623" y="390144"/>
                </a:lnTo>
                <a:lnTo>
                  <a:pt x="30479" y="382524"/>
                </a:lnTo>
                <a:lnTo>
                  <a:pt x="30479" y="421767"/>
                </a:lnTo>
                <a:lnTo>
                  <a:pt x="73151" y="397764"/>
                </a:lnTo>
                <a:close/>
              </a:path>
              <a:path w="306070" h="439420">
                <a:moveTo>
                  <a:pt x="305823" y="0"/>
                </a:moveTo>
                <a:lnTo>
                  <a:pt x="290099" y="0"/>
                </a:lnTo>
                <a:lnTo>
                  <a:pt x="36926" y="373025"/>
                </a:lnTo>
                <a:lnTo>
                  <a:pt x="46734" y="379722"/>
                </a:lnTo>
                <a:lnTo>
                  <a:pt x="305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6359" y="3816274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30123"/>
                </a:moveTo>
                <a:lnTo>
                  <a:pt x="419099" y="208787"/>
                </a:lnTo>
                <a:lnTo>
                  <a:pt x="417575" y="187451"/>
                </a:lnTo>
                <a:lnTo>
                  <a:pt x="409955" y="146303"/>
                </a:lnTo>
                <a:lnTo>
                  <a:pt x="393191" y="108203"/>
                </a:lnTo>
                <a:lnTo>
                  <a:pt x="370331" y="76199"/>
                </a:lnTo>
                <a:lnTo>
                  <a:pt x="342899" y="47243"/>
                </a:lnTo>
                <a:lnTo>
                  <a:pt x="309371" y="24383"/>
                </a:lnTo>
                <a:lnTo>
                  <a:pt x="271271" y="9143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9727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5907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16763" y="292607"/>
                </a:lnTo>
                <a:lnTo>
                  <a:pt x="36575" y="327659"/>
                </a:lnTo>
                <a:lnTo>
                  <a:pt x="38099" y="329564"/>
                </a:lnTo>
                <a:lnTo>
                  <a:pt x="38099" y="208787"/>
                </a:lnTo>
                <a:lnTo>
                  <a:pt x="39623" y="190499"/>
                </a:lnTo>
                <a:lnTo>
                  <a:pt x="51815" y="141731"/>
                </a:lnTo>
                <a:lnTo>
                  <a:pt x="77723" y="99059"/>
                </a:lnTo>
                <a:lnTo>
                  <a:pt x="114299" y="67055"/>
                </a:lnTo>
                <a:lnTo>
                  <a:pt x="160019" y="45719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20039" y="77723"/>
                </a:lnTo>
                <a:lnTo>
                  <a:pt x="361187" y="128015"/>
                </a:lnTo>
                <a:lnTo>
                  <a:pt x="373379" y="160019"/>
                </a:lnTo>
                <a:lnTo>
                  <a:pt x="377951" y="175259"/>
                </a:lnTo>
                <a:lnTo>
                  <a:pt x="380999" y="193547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3859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9099" y="230123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28599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2043" y="306323"/>
                </a:lnTo>
                <a:lnTo>
                  <a:pt x="318515" y="342899"/>
                </a:lnTo>
                <a:lnTo>
                  <a:pt x="260603" y="373379"/>
                </a:lnTo>
                <a:lnTo>
                  <a:pt x="208787" y="380999"/>
                </a:lnTo>
                <a:lnTo>
                  <a:pt x="192023" y="379475"/>
                </a:lnTo>
                <a:lnTo>
                  <a:pt x="173735" y="377951"/>
                </a:lnTo>
                <a:lnTo>
                  <a:pt x="128015" y="359663"/>
                </a:lnTo>
                <a:lnTo>
                  <a:pt x="88391" y="330707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08787"/>
                </a:lnTo>
                <a:lnTo>
                  <a:pt x="38099" y="329564"/>
                </a:lnTo>
                <a:lnTo>
                  <a:pt x="77723" y="371855"/>
                </a:lnTo>
                <a:lnTo>
                  <a:pt x="111251" y="394715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4423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1241" y="4623098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30123"/>
                </a:moveTo>
                <a:lnTo>
                  <a:pt x="419099" y="208787"/>
                </a:lnTo>
                <a:lnTo>
                  <a:pt x="417575" y="187451"/>
                </a:lnTo>
                <a:lnTo>
                  <a:pt x="409955" y="146303"/>
                </a:lnTo>
                <a:lnTo>
                  <a:pt x="393191" y="108203"/>
                </a:lnTo>
                <a:lnTo>
                  <a:pt x="370331" y="76199"/>
                </a:lnTo>
                <a:lnTo>
                  <a:pt x="342899" y="47243"/>
                </a:lnTo>
                <a:lnTo>
                  <a:pt x="309371" y="24383"/>
                </a:lnTo>
                <a:lnTo>
                  <a:pt x="271271" y="9143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9727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5907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16763" y="292607"/>
                </a:lnTo>
                <a:lnTo>
                  <a:pt x="36575" y="327659"/>
                </a:lnTo>
                <a:lnTo>
                  <a:pt x="38099" y="329564"/>
                </a:lnTo>
                <a:lnTo>
                  <a:pt x="38099" y="208787"/>
                </a:lnTo>
                <a:lnTo>
                  <a:pt x="39623" y="190499"/>
                </a:lnTo>
                <a:lnTo>
                  <a:pt x="51815" y="141731"/>
                </a:lnTo>
                <a:lnTo>
                  <a:pt x="77723" y="99059"/>
                </a:lnTo>
                <a:lnTo>
                  <a:pt x="114299" y="67055"/>
                </a:lnTo>
                <a:lnTo>
                  <a:pt x="160019" y="45719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20039" y="77723"/>
                </a:lnTo>
                <a:lnTo>
                  <a:pt x="361187" y="128015"/>
                </a:lnTo>
                <a:lnTo>
                  <a:pt x="373379" y="160019"/>
                </a:lnTo>
                <a:lnTo>
                  <a:pt x="377951" y="175259"/>
                </a:lnTo>
                <a:lnTo>
                  <a:pt x="380999" y="193547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3859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9099" y="230123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28599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2043" y="306323"/>
                </a:lnTo>
                <a:lnTo>
                  <a:pt x="318515" y="342899"/>
                </a:lnTo>
                <a:lnTo>
                  <a:pt x="260603" y="373379"/>
                </a:lnTo>
                <a:lnTo>
                  <a:pt x="208787" y="380999"/>
                </a:lnTo>
                <a:lnTo>
                  <a:pt x="192023" y="379475"/>
                </a:lnTo>
                <a:lnTo>
                  <a:pt x="173735" y="377951"/>
                </a:lnTo>
                <a:lnTo>
                  <a:pt x="128015" y="359663"/>
                </a:lnTo>
                <a:lnTo>
                  <a:pt x="88391" y="330707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08787"/>
                </a:lnTo>
                <a:lnTo>
                  <a:pt x="38099" y="329564"/>
                </a:lnTo>
                <a:lnTo>
                  <a:pt x="77723" y="371855"/>
                </a:lnTo>
                <a:lnTo>
                  <a:pt x="111251" y="394715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4423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20612" y="463654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35" name="object 35"/>
          <p:cNvSpPr/>
          <p:nvPr/>
        </p:nvSpPr>
        <p:spPr>
          <a:xfrm>
            <a:off x="4590825" y="4134970"/>
            <a:ext cx="168088" cy="488576"/>
          </a:xfrm>
          <a:custGeom>
            <a:avLst/>
            <a:gdLst/>
            <a:ahLst/>
            <a:cxnLst/>
            <a:rect l="l" t="t" r="r" b="b"/>
            <a:pathLst>
              <a:path w="190500" h="553720">
                <a:moveTo>
                  <a:pt x="159487" y="479083"/>
                </a:moveTo>
                <a:lnTo>
                  <a:pt x="12191" y="0"/>
                </a:lnTo>
                <a:lnTo>
                  <a:pt x="0" y="4571"/>
                </a:lnTo>
                <a:lnTo>
                  <a:pt x="147499" y="482829"/>
                </a:lnTo>
                <a:lnTo>
                  <a:pt x="159487" y="479083"/>
                </a:lnTo>
                <a:close/>
              </a:path>
              <a:path w="190500" h="553720">
                <a:moveTo>
                  <a:pt x="163067" y="539144"/>
                </a:moveTo>
                <a:lnTo>
                  <a:pt x="163067" y="490727"/>
                </a:lnTo>
                <a:lnTo>
                  <a:pt x="150875" y="493775"/>
                </a:lnTo>
                <a:lnTo>
                  <a:pt x="147499" y="482829"/>
                </a:lnTo>
                <a:lnTo>
                  <a:pt x="117347" y="492251"/>
                </a:lnTo>
                <a:lnTo>
                  <a:pt x="163067" y="539144"/>
                </a:lnTo>
                <a:close/>
              </a:path>
              <a:path w="190500" h="553720">
                <a:moveTo>
                  <a:pt x="163067" y="490727"/>
                </a:moveTo>
                <a:lnTo>
                  <a:pt x="159487" y="479083"/>
                </a:lnTo>
                <a:lnTo>
                  <a:pt x="147499" y="482829"/>
                </a:lnTo>
                <a:lnTo>
                  <a:pt x="150875" y="493775"/>
                </a:lnTo>
                <a:lnTo>
                  <a:pt x="163067" y="490727"/>
                </a:lnTo>
                <a:close/>
              </a:path>
              <a:path w="190500" h="553720">
                <a:moveTo>
                  <a:pt x="190499" y="469391"/>
                </a:moveTo>
                <a:lnTo>
                  <a:pt x="159487" y="479083"/>
                </a:lnTo>
                <a:lnTo>
                  <a:pt x="163067" y="490727"/>
                </a:lnTo>
                <a:lnTo>
                  <a:pt x="163067" y="539144"/>
                </a:lnTo>
                <a:lnTo>
                  <a:pt x="176783" y="553211"/>
                </a:lnTo>
                <a:lnTo>
                  <a:pt x="190499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19282" y="3428999"/>
            <a:ext cx="332815" cy="387724"/>
          </a:xfrm>
          <a:custGeom>
            <a:avLst/>
            <a:gdLst/>
            <a:ahLst/>
            <a:cxnLst/>
            <a:rect l="l" t="t" r="r" b="b"/>
            <a:pathLst>
              <a:path w="377189" h="439420">
                <a:moveTo>
                  <a:pt x="332852" y="376583"/>
                </a:moveTo>
                <a:lnTo>
                  <a:pt x="15658" y="0"/>
                </a:lnTo>
                <a:lnTo>
                  <a:pt x="0" y="0"/>
                </a:lnTo>
                <a:lnTo>
                  <a:pt x="322908" y="384742"/>
                </a:lnTo>
                <a:lnTo>
                  <a:pt x="332852" y="376583"/>
                </a:lnTo>
                <a:close/>
              </a:path>
              <a:path w="377189" h="439420">
                <a:moveTo>
                  <a:pt x="340423" y="423437"/>
                </a:moveTo>
                <a:lnTo>
                  <a:pt x="340423" y="385572"/>
                </a:lnTo>
                <a:lnTo>
                  <a:pt x="331279" y="394716"/>
                </a:lnTo>
                <a:lnTo>
                  <a:pt x="322908" y="384742"/>
                </a:lnTo>
                <a:lnTo>
                  <a:pt x="297751" y="405384"/>
                </a:lnTo>
                <a:lnTo>
                  <a:pt x="340423" y="423437"/>
                </a:lnTo>
                <a:close/>
              </a:path>
              <a:path w="377189" h="439420">
                <a:moveTo>
                  <a:pt x="340423" y="385572"/>
                </a:moveTo>
                <a:lnTo>
                  <a:pt x="332852" y="376583"/>
                </a:lnTo>
                <a:lnTo>
                  <a:pt x="322908" y="384742"/>
                </a:lnTo>
                <a:lnTo>
                  <a:pt x="331279" y="394716"/>
                </a:lnTo>
                <a:lnTo>
                  <a:pt x="340423" y="385572"/>
                </a:lnTo>
                <a:close/>
              </a:path>
              <a:path w="377189" h="439420">
                <a:moveTo>
                  <a:pt x="376999" y="438912"/>
                </a:moveTo>
                <a:lnTo>
                  <a:pt x="357187" y="356616"/>
                </a:lnTo>
                <a:lnTo>
                  <a:pt x="332852" y="376583"/>
                </a:lnTo>
                <a:lnTo>
                  <a:pt x="340423" y="385572"/>
                </a:lnTo>
                <a:lnTo>
                  <a:pt x="340423" y="423437"/>
                </a:lnTo>
                <a:lnTo>
                  <a:pt x="376999" y="438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55475" y="3649978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60593" y="4389567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99788" y="4403013"/>
            <a:ext cx="378199" cy="56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R="4482" algn="r">
              <a:lnSpc>
                <a:spcPts val="1976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  <a:p>
            <a:pPr marL="11206">
              <a:lnSpc>
                <a:spcPts val="24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204906" y="3596190"/>
            <a:ext cx="378199" cy="56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R="4482" algn="r">
              <a:lnSpc>
                <a:spcPts val="1976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  <a:p>
            <a:pPr marL="11206">
              <a:lnSpc>
                <a:spcPts val="2400"/>
              </a:lnSpc>
            </a:pPr>
            <a:r>
              <a:rPr sz="2118">
                <a:latin typeface="Times New Roman"/>
                <a:cs typeface="Times New Roman"/>
              </a:rPr>
              <a:t>30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243441" y="3596190"/>
            <a:ext cx="378758" cy="566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1976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  <a:p>
            <a:pPr marL="98051">
              <a:lnSpc>
                <a:spcPts val="24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632945" y="3596190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99887" y="5606524"/>
            <a:ext cx="224117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spc="-66">
                <a:latin typeface="Times New Roman"/>
                <a:cs typeface="Times New Roman"/>
              </a:rPr>
              <a:t>T</a:t>
            </a:r>
            <a:r>
              <a:rPr sz="1765">
                <a:latin typeface="Times New Roman"/>
                <a:cs typeface="Times New Roman"/>
              </a:rPr>
              <a:t>r</a:t>
            </a:r>
            <a:r>
              <a:rPr sz="1765" spc="-4">
                <a:latin typeface="Times New Roman"/>
                <a:cs typeface="Times New Roman"/>
              </a:rPr>
              <a:t>ac</a:t>
            </a:r>
            <a:r>
              <a:rPr sz="1765">
                <a:latin typeface="Times New Roman"/>
                <a:cs typeface="Times New Roman"/>
              </a:rPr>
              <a:t>k</a:t>
            </a:r>
            <a:r>
              <a:rPr sz="1765" spc="-26">
                <a:latin typeface="Times New Roman"/>
                <a:cs typeface="Times New Roman"/>
              </a:rPr>
              <a:t> </a:t>
            </a:r>
            <a:r>
              <a:rPr sz="1765" spc="4">
                <a:latin typeface="Times New Roman"/>
                <a:cs typeface="Times New Roman"/>
              </a:rPr>
              <a:t>h</a:t>
            </a:r>
            <a:r>
              <a:rPr sz="1765" spc="-4">
                <a:latin typeface="Times New Roman"/>
                <a:cs typeface="Times New Roman"/>
              </a:rPr>
              <a:t>e</a:t>
            </a:r>
            <a:r>
              <a:rPr sz="1765" spc="-9">
                <a:latin typeface="Times New Roman"/>
                <a:cs typeface="Times New Roman"/>
              </a:rPr>
              <a:t>i</a:t>
            </a:r>
            <a:r>
              <a:rPr sz="1765" spc="4">
                <a:latin typeface="Times New Roman"/>
                <a:cs typeface="Times New Roman"/>
              </a:rPr>
              <a:t>gh</a:t>
            </a:r>
            <a:r>
              <a:rPr sz="1765">
                <a:latin typeface="Times New Roman"/>
                <a:cs typeface="Times New Roman"/>
              </a:rPr>
              <a:t>t</a:t>
            </a:r>
            <a:r>
              <a:rPr sz="1765" spc="-26">
                <a:latin typeface="Times New Roman"/>
                <a:cs typeface="Times New Roman"/>
              </a:rPr>
              <a:t> </a:t>
            </a:r>
            <a:r>
              <a:rPr sz="1765" spc="-4">
                <a:latin typeface="Times New Roman"/>
                <a:cs typeface="Times New Roman"/>
              </a:rPr>
              <a:t>a</a:t>
            </a:r>
            <a:r>
              <a:rPr sz="1765">
                <a:latin typeface="Times New Roman"/>
                <a:cs typeface="Times New Roman"/>
              </a:rPr>
              <a:t>t</a:t>
            </a:r>
            <a:r>
              <a:rPr sz="1765" spc="-13">
                <a:latin typeface="Times New Roman"/>
                <a:cs typeface="Times New Roman"/>
              </a:rPr>
              <a:t> </a:t>
            </a:r>
            <a:r>
              <a:rPr sz="1765" spc="-4">
                <a:latin typeface="Times New Roman"/>
                <a:cs typeface="Times New Roman"/>
              </a:rPr>
              <a:t>a</a:t>
            </a:r>
            <a:r>
              <a:rPr sz="1765" spc="-9">
                <a:latin typeface="Times New Roman"/>
                <a:cs typeface="Times New Roman"/>
              </a:rPr>
              <a:t>l</a:t>
            </a:r>
            <a:r>
              <a:rPr sz="1765">
                <a:latin typeface="Times New Roman"/>
                <a:cs typeface="Times New Roman"/>
              </a:rPr>
              <a:t>l</a:t>
            </a:r>
            <a:r>
              <a:rPr sz="1765" spc="-13">
                <a:latin typeface="Times New Roman"/>
                <a:cs typeface="Times New Roman"/>
              </a:rPr>
              <a:t> </a:t>
            </a:r>
            <a:r>
              <a:rPr sz="1765" spc="-9">
                <a:latin typeface="Times New Roman"/>
                <a:cs typeface="Times New Roman"/>
              </a:rPr>
              <a:t>ti</a:t>
            </a:r>
            <a:r>
              <a:rPr sz="1765" spc="-22">
                <a:latin typeface="Times New Roman"/>
                <a:cs typeface="Times New Roman"/>
              </a:rPr>
              <a:t>m</a:t>
            </a:r>
            <a:r>
              <a:rPr sz="1765" spc="-4">
                <a:latin typeface="Times New Roman"/>
                <a:cs typeface="Times New Roman"/>
              </a:rPr>
              <a:t>e</a:t>
            </a:r>
            <a:r>
              <a:rPr sz="1765">
                <a:latin typeface="Times New Roman"/>
                <a:cs typeface="Times New Roman"/>
              </a:rPr>
              <a:t>s.</a:t>
            </a: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003" y="560293"/>
            <a:ext cx="5281566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150"/>
              <a:t>A</a:t>
            </a:r>
            <a:r>
              <a:rPr sz="3529" spc="-9"/>
              <a:t>V</a:t>
            </a:r>
            <a:r>
              <a:rPr sz="3529"/>
              <a:t>L</a:t>
            </a:r>
            <a:r>
              <a:rPr sz="3529" spc="-18"/>
              <a:t> </a:t>
            </a:r>
            <a:r>
              <a:rPr sz="3529"/>
              <a:t>t</a:t>
            </a:r>
            <a:r>
              <a:rPr sz="3529" spc="-49"/>
              <a:t>r</a:t>
            </a:r>
            <a:r>
              <a:rPr sz="3529"/>
              <a:t>ee</a:t>
            </a:r>
            <a:r>
              <a:rPr sz="3529" spc="-9"/>
              <a:t>s</a:t>
            </a:r>
            <a:r>
              <a:rPr sz="3529" spc="-4"/>
              <a:t>: f</a:t>
            </a:r>
            <a:r>
              <a:rPr sz="3529" spc="-9"/>
              <a:t>ind</a:t>
            </a:r>
            <a:r>
              <a:rPr sz="3529" spc="-4"/>
              <a:t>,</a:t>
            </a:r>
            <a:r>
              <a:rPr sz="3529" spc="4"/>
              <a:t> </a:t>
            </a:r>
            <a:r>
              <a:rPr sz="3529" spc="-9"/>
              <a:t>ins</a:t>
            </a:r>
            <a:r>
              <a:rPr sz="3529"/>
              <a:t>e</a:t>
            </a:r>
            <a:r>
              <a:rPr sz="3529" spc="-4"/>
              <a:t>r</a:t>
            </a:r>
            <a:r>
              <a:rPr sz="3529"/>
              <a:t>t</a:t>
            </a:r>
            <a:r>
              <a:rPr sz="3529" spc="-4"/>
              <a:t>, </a:t>
            </a:r>
            <a:r>
              <a:rPr sz="3529" spc="-9"/>
              <a:t>d</a:t>
            </a:r>
            <a:r>
              <a:rPr sz="3529"/>
              <a:t>e</a:t>
            </a:r>
            <a:r>
              <a:rPr sz="3529" spc="-9"/>
              <a:t>l</a:t>
            </a:r>
            <a:r>
              <a:rPr sz="3529" spc="-22"/>
              <a:t>e</a:t>
            </a:r>
            <a:r>
              <a:rPr sz="3529" spc="-44"/>
              <a:t>t</a:t>
            </a:r>
            <a:r>
              <a:rPr sz="3529" spc="-4"/>
              <a:t>e</a:t>
            </a:r>
            <a:endParaRPr sz="3529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12031" y="1179781"/>
            <a:ext cx="6125346" cy="3528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8978" indent="-302559">
              <a:lnSpc>
                <a:spcPct val="100000"/>
              </a:lnSpc>
              <a:buFont typeface="Arial" pitchFamily="34" charset="0"/>
              <a:buChar char="•"/>
              <a:tabLst>
                <a:tab pos="339538" algn="l"/>
              </a:tabLst>
            </a:pPr>
            <a:r>
              <a:rPr spc="-75"/>
              <a:t>A</a:t>
            </a:r>
            <a:r>
              <a:rPr spc="71"/>
              <a:t>V</a:t>
            </a:r>
            <a:r>
              <a:rPr spc="9"/>
              <a:t>L</a:t>
            </a:r>
            <a:r>
              <a:rPr spc="-26"/>
              <a:t> </a:t>
            </a:r>
            <a:r>
              <a:rPr spc="22"/>
              <a:t>f</a:t>
            </a:r>
            <a:r>
              <a:rPr spc="49"/>
              <a:t>i</a:t>
            </a:r>
            <a:r>
              <a:rPr spc="26"/>
              <a:t>nd</a:t>
            </a:r>
            <a:r>
              <a:rPr spc="-4">
                <a:latin typeface="Calibri"/>
                <a:cs typeface="Calibri"/>
              </a:rPr>
              <a:t>:</a:t>
            </a:r>
          </a:p>
          <a:p>
            <a:pPr marL="692524" lvl="1" indent="-252693">
              <a:lnSpc>
                <a:spcPct val="100000"/>
              </a:lnSpc>
              <a:spcBef>
                <a:spcPts val="309"/>
              </a:spcBef>
              <a:buFont typeface="Arial" pitchFamily="34" charset="0"/>
              <a:buChar char="–"/>
              <a:tabLst>
                <a:tab pos="693644" algn="l"/>
              </a:tabLst>
            </a:pPr>
            <a:r>
              <a:rPr sz="2471" spc="-9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m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as</a:t>
            </a:r>
            <a:r>
              <a:rPr sz="2471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B</a:t>
            </a:r>
            <a:r>
              <a:rPr sz="2471" spc="-31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T</a:t>
            </a:r>
            <a:r>
              <a:rPr sz="2471" spc="13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fi</a:t>
            </a:r>
            <a:r>
              <a:rPr sz="2471" spc="-13">
                <a:latin typeface="Calibri"/>
                <a:cs typeface="Calibri"/>
              </a:rPr>
              <a:t>nd</a:t>
            </a:r>
            <a:r>
              <a:rPr sz="2471">
                <a:latin typeface="Calibri"/>
                <a:cs typeface="Calibri"/>
              </a:rPr>
              <a:t>.</a:t>
            </a:r>
          </a:p>
          <a:p>
            <a:pPr marL="338978" indent="-302559">
              <a:lnSpc>
                <a:spcPct val="100000"/>
              </a:lnSpc>
              <a:spcBef>
                <a:spcPts val="1721"/>
              </a:spcBef>
              <a:buFont typeface="Arial" pitchFamily="34" charset="0"/>
              <a:buChar char="•"/>
              <a:tabLst>
                <a:tab pos="339538" algn="l"/>
              </a:tabLst>
            </a:pPr>
            <a:r>
              <a:rPr spc="-75"/>
              <a:t>A</a:t>
            </a:r>
            <a:r>
              <a:rPr spc="71"/>
              <a:t>V</a:t>
            </a:r>
            <a:r>
              <a:rPr spc="9"/>
              <a:t>L</a:t>
            </a:r>
            <a:r>
              <a:rPr spc="-26"/>
              <a:t> </a:t>
            </a:r>
            <a:r>
              <a:rPr spc="49"/>
              <a:t>i</a:t>
            </a:r>
            <a:r>
              <a:rPr spc="26"/>
              <a:t>ns</a:t>
            </a:r>
            <a:r>
              <a:rPr spc="4"/>
              <a:t>e</a:t>
            </a:r>
            <a:r>
              <a:rPr spc="13"/>
              <a:t>r</a:t>
            </a:r>
            <a:r>
              <a:rPr spc="35"/>
              <a:t>t</a:t>
            </a:r>
            <a:r>
              <a:rPr spc="-4">
                <a:latin typeface="Calibri"/>
                <a:cs typeface="Calibri"/>
              </a:rPr>
              <a:t>:</a:t>
            </a:r>
          </a:p>
          <a:p>
            <a:pPr marL="692524" marR="285190" lvl="1" indent="-252693">
              <a:lnSpc>
                <a:spcPts val="2665"/>
              </a:lnSpc>
              <a:spcBef>
                <a:spcPts val="649"/>
              </a:spcBef>
              <a:buFont typeface="Arial" pitchFamily="34" charset="0"/>
              <a:buChar char="–"/>
              <a:tabLst>
                <a:tab pos="693644" algn="l"/>
              </a:tabLst>
            </a:pPr>
            <a:r>
              <a:rPr sz="2471" spc="-9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m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as</a:t>
            </a:r>
            <a:r>
              <a:rPr sz="2471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B</a:t>
            </a:r>
            <a:r>
              <a:rPr sz="2471" spc="-31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T</a:t>
            </a:r>
            <a:r>
              <a:rPr sz="2471" spc="13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i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9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rt</a:t>
            </a:r>
            <a:r>
              <a:rPr sz="2471" spc="-4">
                <a:latin typeface="Calibri"/>
                <a:cs typeface="Calibri"/>
              </a:rPr>
              <a:t>,</a:t>
            </a:r>
            <a:r>
              <a:rPr sz="2471" spc="22">
                <a:latin typeface="Calibri"/>
                <a:cs typeface="Calibri"/>
              </a:rPr>
              <a:t> </a:t>
            </a:r>
            <a:r>
              <a:rPr sz="2471" i="1" spc="-62">
                <a:latin typeface="Calibri"/>
                <a:cs typeface="Calibri"/>
              </a:rPr>
              <a:t>e</a:t>
            </a:r>
            <a:r>
              <a:rPr sz="2471" i="1" spc="-57">
                <a:latin typeface="Calibri"/>
                <a:cs typeface="Calibri"/>
              </a:rPr>
              <a:t>x</a:t>
            </a:r>
            <a:r>
              <a:rPr sz="2471" i="1" spc="-18">
                <a:latin typeface="Calibri"/>
                <a:cs typeface="Calibri"/>
              </a:rPr>
              <a:t>c</a:t>
            </a:r>
            <a:r>
              <a:rPr sz="2471" i="1" spc="-9">
                <a:latin typeface="Calibri"/>
                <a:cs typeface="Calibri"/>
              </a:rPr>
              <a:t>e</a:t>
            </a:r>
            <a:r>
              <a:rPr sz="2471" i="1" spc="-13">
                <a:latin typeface="Calibri"/>
                <a:cs typeface="Calibri"/>
              </a:rPr>
              <a:t>p</a:t>
            </a:r>
            <a:r>
              <a:rPr sz="2471" i="1" spc="-4">
                <a:latin typeface="Calibri"/>
                <a:cs typeface="Calibri"/>
              </a:rPr>
              <a:t>t</a:t>
            </a:r>
            <a:r>
              <a:rPr sz="2471" i="1">
                <a:latin typeface="Calibri"/>
                <a:cs typeface="Calibri"/>
              </a:rPr>
              <a:t> </a:t>
            </a:r>
            <a:r>
              <a:rPr sz="2471" spc="-44">
                <a:latin typeface="Calibri"/>
                <a:cs typeface="Calibri"/>
              </a:rPr>
              <a:t>y</a:t>
            </a:r>
            <a:r>
              <a:rPr sz="2471" spc="-4">
                <a:latin typeface="Calibri"/>
                <a:cs typeface="Calibri"/>
              </a:rPr>
              <a:t>ou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eed</a:t>
            </a:r>
            <a:r>
              <a:rPr sz="2471" spc="18">
                <a:latin typeface="Calibri"/>
                <a:cs typeface="Calibri"/>
              </a:rPr>
              <a:t> </a:t>
            </a:r>
            <a:r>
              <a:rPr sz="2471" spc="-26">
                <a:latin typeface="Calibri"/>
                <a:cs typeface="Calibri"/>
              </a:rPr>
              <a:t>t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>
                <a:latin typeface="Calibri"/>
                <a:cs typeface="Calibri"/>
              </a:rPr>
              <a:t> c</a:t>
            </a:r>
            <a:r>
              <a:rPr sz="2471" spc="-13">
                <a:latin typeface="Calibri"/>
                <a:cs typeface="Calibri"/>
              </a:rPr>
              <a:t>h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>
                <a:latin typeface="Calibri"/>
                <a:cs typeface="Calibri"/>
              </a:rPr>
              <a:t>c</a:t>
            </a:r>
            <a:r>
              <a:rPr sz="2471" spc="-4">
                <a:latin typeface="Calibri"/>
                <a:cs typeface="Calibri"/>
              </a:rPr>
              <a:t>k </a:t>
            </a:r>
            <a:r>
              <a:rPr sz="2471" spc="-44">
                <a:latin typeface="Calibri"/>
                <a:cs typeface="Calibri"/>
              </a:rPr>
              <a:t>y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13">
                <a:latin typeface="Calibri"/>
                <a:cs typeface="Calibri"/>
              </a:rPr>
              <a:t>u</a:t>
            </a:r>
            <a:r>
              <a:rPr sz="2471" spc="-4">
                <a:latin typeface="Calibri"/>
                <a:cs typeface="Calibri"/>
              </a:rPr>
              <a:t>r</a:t>
            </a:r>
            <a:r>
              <a:rPr sz="2471" spc="9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b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l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>
                <a:latin typeface="Calibri"/>
                <a:cs typeface="Calibri"/>
              </a:rPr>
              <a:t>c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d</a:t>
            </a:r>
            <a:r>
              <a:rPr sz="2471" spc="18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m</a:t>
            </a:r>
            <a:r>
              <a:rPr sz="2471" spc="-44">
                <a:latin typeface="Calibri"/>
                <a:cs typeface="Calibri"/>
              </a:rPr>
              <a:t>a</a:t>
            </a:r>
            <a:r>
              <a:rPr sz="2471" spc="-4">
                <a:latin typeface="Calibri"/>
                <a:cs typeface="Calibri"/>
              </a:rPr>
              <a:t>y</a:t>
            </a:r>
            <a:r>
              <a:rPr sz="2471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eed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26">
                <a:latin typeface="Calibri"/>
                <a:cs typeface="Calibri"/>
              </a:rPr>
              <a:t>t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“</a:t>
            </a:r>
            <a:r>
              <a:rPr sz="2471" spc="-9">
                <a:latin typeface="Calibri"/>
                <a:cs typeface="Calibri"/>
              </a:rPr>
              <a:t>fi</a:t>
            </a:r>
            <a:r>
              <a:rPr sz="2471" spc="53">
                <a:latin typeface="Calibri"/>
                <a:cs typeface="Calibri"/>
              </a:rPr>
              <a:t>x</a:t>
            </a:r>
            <a:r>
              <a:rPr sz="2471" spc="-4">
                <a:latin typeface="Calibri"/>
                <a:cs typeface="Calibri"/>
              </a:rPr>
              <a:t>” </a:t>
            </a:r>
            <a:r>
              <a:rPr sz="2471" spc="-9">
                <a:latin typeface="Calibri"/>
                <a:cs typeface="Calibri"/>
              </a:rPr>
              <a:t>t</a:t>
            </a:r>
            <a:r>
              <a:rPr sz="2471" spc="-13">
                <a:latin typeface="Calibri"/>
                <a:cs typeface="Calibri"/>
              </a:rPr>
              <a:t>h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13">
                <a:latin typeface="Calibri"/>
                <a:cs typeface="Calibri"/>
              </a:rPr>
              <a:t> </a:t>
            </a:r>
            <a:r>
              <a:rPr sz="2471" spc="-110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V</a:t>
            </a:r>
            <a:r>
              <a:rPr sz="2471" spc="-4">
                <a:latin typeface="Calibri"/>
                <a:cs typeface="Calibri"/>
              </a:rPr>
              <a:t>L </a:t>
            </a:r>
            <a:r>
              <a:rPr sz="2471" spc="-9">
                <a:latin typeface="Calibri"/>
                <a:cs typeface="Calibri"/>
              </a:rPr>
              <a:t>t</a:t>
            </a:r>
            <a:r>
              <a:rPr sz="2471" spc="-40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ee</a:t>
            </a:r>
            <a:r>
              <a:rPr sz="2471" spc="-9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f</a:t>
            </a:r>
            <a:r>
              <a:rPr sz="2471" spc="-26">
                <a:latin typeface="Calibri"/>
                <a:cs typeface="Calibri"/>
              </a:rPr>
              <a:t>t</a:t>
            </a:r>
            <a:r>
              <a:rPr sz="2471" spc="-4">
                <a:latin typeface="Calibri"/>
                <a:cs typeface="Calibri"/>
              </a:rPr>
              <a:t>er</a:t>
            </a:r>
            <a:r>
              <a:rPr sz="2471" spc="-22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t</a:t>
            </a:r>
            <a:r>
              <a:rPr sz="2471" spc="-13">
                <a:latin typeface="Calibri"/>
                <a:cs typeface="Calibri"/>
              </a:rPr>
              <a:t>h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13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i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9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rt</a:t>
            </a:r>
            <a:r>
              <a:rPr sz="2471">
                <a:latin typeface="Calibri"/>
                <a:cs typeface="Calibri"/>
              </a:rPr>
              <a:t>.</a:t>
            </a:r>
          </a:p>
          <a:p>
            <a:pPr marL="338978" indent="-302559">
              <a:lnSpc>
                <a:spcPct val="100000"/>
              </a:lnSpc>
              <a:spcBef>
                <a:spcPts val="1681"/>
              </a:spcBef>
              <a:buFont typeface="Arial" pitchFamily="34" charset="0"/>
              <a:buChar char="•"/>
              <a:tabLst>
                <a:tab pos="339538" algn="l"/>
              </a:tabLst>
            </a:pPr>
            <a:r>
              <a:rPr spc="-75"/>
              <a:t>A</a:t>
            </a:r>
            <a:r>
              <a:rPr spc="71"/>
              <a:t>V</a:t>
            </a:r>
            <a:r>
              <a:rPr spc="9"/>
              <a:t>L</a:t>
            </a:r>
            <a:r>
              <a:rPr spc="-26"/>
              <a:t> </a:t>
            </a:r>
            <a:r>
              <a:rPr spc="26"/>
              <a:t>d</a:t>
            </a:r>
            <a:r>
              <a:rPr spc="4"/>
              <a:t>e</a:t>
            </a:r>
            <a:r>
              <a:rPr spc="49"/>
              <a:t>l</a:t>
            </a:r>
            <a:r>
              <a:rPr spc="-18"/>
              <a:t>e</a:t>
            </a:r>
            <a:r>
              <a:rPr spc="4"/>
              <a:t>te</a:t>
            </a:r>
            <a:r>
              <a:rPr spc="-4">
                <a:latin typeface="Calibri"/>
                <a:cs typeface="Calibri"/>
              </a:rPr>
              <a:t>:</a:t>
            </a:r>
          </a:p>
          <a:p>
            <a:pPr marL="692524" marR="4482" lvl="1" indent="-252693">
              <a:lnSpc>
                <a:spcPts val="2665"/>
              </a:lnSpc>
              <a:spcBef>
                <a:spcPts val="649"/>
              </a:spcBef>
              <a:buFont typeface="Arial" pitchFamily="34" charset="0"/>
              <a:buChar char="–"/>
              <a:tabLst>
                <a:tab pos="693644" algn="l"/>
                <a:tab pos="1456204" algn="l"/>
              </a:tabLst>
            </a:pPr>
            <a:r>
              <a:rPr sz="2471" spc="-106">
                <a:latin typeface="Calibri"/>
                <a:cs typeface="Calibri"/>
              </a:rPr>
              <a:t>W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62">
                <a:latin typeface="Calibri"/>
                <a:cs typeface="Calibri"/>
              </a:rPr>
              <a:t>’</a:t>
            </a:r>
            <a:r>
              <a:rPr sz="2471" spc="-40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ot</a:t>
            </a:r>
            <a:r>
              <a:rPr sz="2471" spc="22">
                <a:latin typeface="Calibri"/>
                <a:cs typeface="Calibri"/>
              </a:rPr>
              <a:t> </a:t>
            </a:r>
            <a:r>
              <a:rPr sz="2471" spc="-22">
                <a:latin typeface="Calibri"/>
                <a:cs typeface="Calibri"/>
              </a:rPr>
              <a:t>g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9">
                <a:latin typeface="Calibri"/>
                <a:cs typeface="Calibri"/>
              </a:rPr>
              <a:t>i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g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26">
                <a:latin typeface="Calibri"/>
                <a:cs typeface="Calibri"/>
              </a:rPr>
              <a:t>t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>
                <a:latin typeface="Calibri"/>
                <a:cs typeface="Calibri"/>
              </a:rPr>
              <a:t> </a:t>
            </a:r>
            <a:r>
              <a:rPr sz="2471" spc="-40">
                <a:latin typeface="Calibri"/>
                <a:cs typeface="Calibri"/>
              </a:rPr>
              <a:t>t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l</a:t>
            </a:r>
            <a:r>
              <a:rPr sz="2471" spc="-4">
                <a:latin typeface="Calibri"/>
                <a:cs typeface="Calibri"/>
              </a:rPr>
              <a:t>k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13">
                <a:latin typeface="Calibri"/>
                <a:cs typeface="Calibri"/>
              </a:rPr>
              <a:t>b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13">
                <a:latin typeface="Calibri"/>
                <a:cs typeface="Calibri"/>
              </a:rPr>
              <a:t>u</a:t>
            </a:r>
            <a:r>
              <a:rPr sz="2471" spc="-4">
                <a:latin typeface="Calibri"/>
                <a:cs typeface="Calibri"/>
              </a:rPr>
              <a:t>t</a:t>
            </a:r>
            <a:r>
              <a:rPr sz="2471" spc="9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it</a:t>
            </a:r>
            <a:r>
              <a:rPr sz="2471" spc="-4">
                <a:latin typeface="Calibri"/>
                <a:cs typeface="Calibri"/>
              </a:rPr>
              <a:t>,</a:t>
            </a:r>
            <a:r>
              <a:rPr sz="2471" spc="9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bu</a:t>
            </a:r>
            <a:r>
              <a:rPr sz="2471" spc="-4">
                <a:latin typeface="Calibri"/>
                <a:cs typeface="Calibri"/>
              </a:rPr>
              <a:t>t</a:t>
            </a:r>
            <a:r>
              <a:rPr sz="2471" spc="22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m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13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b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si</a:t>
            </a:r>
            <a:r>
              <a:rPr sz="2471" spc="-4">
                <a:latin typeface="Calibri"/>
                <a:cs typeface="Calibri"/>
              </a:rPr>
              <a:t>c </a:t>
            </a:r>
            <a:r>
              <a:rPr sz="2471" spc="-9">
                <a:latin typeface="Calibri"/>
                <a:cs typeface="Calibri"/>
              </a:rPr>
              <a:t>i</a:t>
            </a:r>
            <a:r>
              <a:rPr sz="2471" spc="-13">
                <a:latin typeface="Calibri"/>
                <a:cs typeface="Calibri"/>
              </a:rPr>
              <a:t>d</a:t>
            </a:r>
            <a:r>
              <a:rPr sz="2471" spc="-4">
                <a:latin typeface="Calibri"/>
                <a:cs typeface="Calibri"/>
              </a:rPr>
              <a:t>ea</a:t>
            </a:r>
            <a:r>
              <a:rPr sz="2471">
                <a:latin typeface="Calibri"/>
                <a:cs typeface="Calibri"/>
              </a:rPr>
              <a:t>.	</a:t>
            </a:r>
            <a:r>
              <a:rPr sz="2471" spc="-9">
                <a:latin typeface="Calibri"/>
                <a:cs typeface="Calibri"/>
              </a:rPr>
              <a:t>D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l</a:t>
            </a:r>
            <a:r>
              <a:rPr sz="2471" spc="-13">
                <a:latin typeface="Calibri"/>
                <a:cs typeface="Calibri"/>
              </a:rPr>
              <a:t>e</a:t>
            </a:r>
            <a:r>
              <a:rPr sz="2471" spc="-26">
                <a:latin typeface="Calibri"/>
                <a:cs typeface="Calibri"/>
              </a:rPr>
              <a:t>t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 it</a:t>
            </a:r>
            <a:r>
              <a:rPr sz="2471" spc="-4">
                <a:latin typeface="Calibri"/>
                <a:cs typeface="Calibri"/>
              </a:rPr>
              <a:t>,</a:t>
            </a:r>
            <a:r>
              <a:rPr sz="2471" spc="9">
                <a:latin typeface="Calibri"/>
                <a:cs typeface="Calibri"/>
              </a:rPr>
              <a:t> </a:t>
            </a:r>
            <a:r>
              <a:rPr sz="2471">
                <a:latin typeface="Calibri"/>
                <a:cs typeface="Calibri"/>
              </a:rPr>
              <a:t>c</a:t>
            </a:r>
            <a:r>
              <a:rPr sz="2471" spc="-13">
                <a:latin typeface="Calibri"/>
                <a:cs typeface="Calibri"/>
              </a:rPr>
              <a:t>h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>
                <a:latin typeface="Calibri"/>
                <a:cs typeface="Calibri"/>
              </a:rPr>
              <a:t>c</a:t>
            </a:r>
            <a:r>
              <a:rPr sz="2471" spc="-4">
                <a:latin typeface="Calibri"/>
                <a:cs typeface="Calibri"/>
              </a:rPr>
              <a:t>k</a:t>
            </a:r>
            <a:r>
              <a:rPr sz="2471" spc="13">
                <a:latin typeface="Calibri"/>
                <a:cs typeface="Calibri"/>
              </a:rPr>
              <a:t> </a:t>
            </a:r>
            <a:r>
              <a:rPr sz="2471" spc="-44">
                <a:latin typeface="Calibri"/>
                <a:cs typeface="Calibri"/>
              </a:rPr>
              <a:t>y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13">
                <a:latin typeface="Calibri"/>
                <a:cs typeface="Calibri"/>
              </a:rPr>
              <a:t>u</a:t>
            </a:r>
            <a:r>
              <a:rPr sz="2471" spc="-4">
                <a:latin typeface="Calibri"/>
                <a:cs typeface="Calibri"/>
              </a:rPr>
              <a:t>r</a:t>
            </a:r>
            <a:r>
              <a:rPr sz="2471" spc="9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b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l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>
                <a:latin typeface="Calibri"/>
                <a:cs typeface="Calibri"/>
              </a:rPr>
              <a:t>c</a:t>
            </a:r>
            <a:r>
              <a:rPr sz="2471" spc="-4">
                <a:latin typeface="Calibri"/>
                <a:cs typeface="Calibri"/>
              </a:rPr>
              <a:t>e,</a:t>
            </a:r>
            <a:r>
              <a:rPr sz="2471" spc="9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d</a:t>
            </a:r>
            <a:r>
              <a:rPr sz="2471" spc="18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fi</a:t>
            </a:r>
            <a:r>
              <a:rPr sz="2471" spc="-4">
                <a:latin typeface="Calibri"/>
                <a:cs typeface="Calibri"/>
              </a:rPr>
              <a:t>x</a:t>
            </a:r>
            <a:r>
              <a:rPr sz="2471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it</a:t>
            </a:r>
            <a:r>
              <a:rPr sz="2471">
                <a:latin typeface="Calibri"/>
                <a:cs typeface="Calibri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03" y="751848"/>
            <a:ext cx="5255666" cy="522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038">
              <a:lnSpc>
                <a:spcPct val="100000"/>
              </a:lnSpc>
            </a:pPr>
            <a:r>
              <a:rPr/>
              <a:t>Bad</a:t>
            </a:r>
            <a:r>
              <a:rPr spc="-22"/>
              <a:t> </a:t>
            </a:r>
            <a:r>
              <a:rPr/>
              <a:t>Ca</a:t>
            </a:r>
            <a:r>
              <a:rPr spc="4"/>
              <a:t>s</a:t>
            </a:r>
            <a:r>
              <a:rPr/>
              <a:t>e</a:t>
            </a:r>
            <a:r>
              <a:rPr spc="-4"/>
              <a:t> </a:t>
            </a:r>
            <a:r>
              <a:rPr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770" y="1747220"/>
            <a:ext cx="1264024" cy="1578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marR="4482" algn="just">
              <a:lnSpc>
                <a:spcPct val="120000"/>
              </a:lnSpc>
            </a:pPr>
            <a:r>
              <a:rPr sz="2824" spc="-4">
                <a:latin typeface="Calibri"/>
                <a:cs typeface="Calibri"/>
              </a:rPr>
              <a:t>In</a:t>
            </a:r>
            <a:r>
              <a:rPr sz="2824" spc="-9">
                <a:latin typeface="Calibri"/>
                <a:cs typeface="Calibri"/>
              </a:rPr>
              <a:t>s</a:t>
            </a:r>
            <a:r>
              <a:rPr sz="2824">
                <a:latin typeface="Calibri"/>
                <a:cs typeface="Calibri"/>
              </a:rPr>
              <a:t>er</a:t>
            </a:r>
            <a:r>
              <a:rPr sz="2824" spc="-4">
                <a:latin typeface="Calibri"/>
                <a:cs typeface="Calibri"/>
              </a:rPr>
              <a:t>t(</a:t>
            </a:r>
            <a:r>
              <a:rPr sz="2824" spc="-4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r>
              <a:rPr sz="2824">
                <a:latin typeface="Calibri"/>
                <a:cs typeface="Calibri"/>
              </a:rPr>
              <a:t>) </a:t>
            </a:r>
            <a:r>
              <a:rPr sz="2824" spc="-4">
                <a:latin typeface="Calibri"/>
                <a:cs typeface="Calibri"/>
              </a:rPr>
              <a:t>In</a:t>
            </a:r>
            <a:r>
              <a:rPr sz="2824" spc="-9">
                <a:latin typeface="Calibri"/>
                <a:cs typeface="Calibri"/>
              </a:rPr>
              <a:t>s</a:t>
            </a:r>
            <a:r>
              <a:rPr sz="2824">
                <a:latin typeface="Calibri"/>
                <a:cs typeface="Calibri"/>
              </a:rPr>
              <a:t>er</a:t>
            </a:r>
            <a:r>
              <a:rPr sz="2824" spc="-4">
                <a:latin typeface="Calibri"/>
                <a:cs typeface="Calibri"/>
              </a:rPr>
              <a:t>t(</a:t>
            </a:r>
            <a:r>
              <a:rPr sz="2824" spc="-4">
                <a:solidFill>
                  <a:srgbClr val="007F00"/>
                </a:solidFill>
                <a:latin typeface="Calibri"/>
                <a:cs typeface="Calibri"/>
              </a:rPr>
              <a:t>3</a:t>
            </a:r>
            <a:r>
              <a:rPr sz="2824">
                <a:latin typeface="Calibri"/>
                <a:cs typeface="Calibri"/>
              </a:rPr>
              <a:t>) </a:t>
            </a:r>
            <a:r>
              <a:rPr sz="2824" spc="-4">
                <a:latin typeface="Calibri"/>
                <a:cs typeface="Calibri"/>
              </a:rPr>
              <a:t>In</a:t>
            </a:r>
            <a:r>
              <a:rPr sz="2824" spc="-9">
                <a:latin typeface="Calibri"/>
                <a:cs typeface="Calibri"/>
              </a:rPr>
              <a:t>s</a:t>
            </a:r>
            <a:r>
              <a:rPr sz="2824">
                <a:latin typeface="Calibri"/>
                <a:cs typeface="Calibri"/>
              </a:rPr>
              <a:t>er</a:t>
            </a:r>
            <a:r>
              <a:rPr sz="2824" spc="-4">
                <a:latin typeface="Calibri"/>
                <a:cs typeface="Calibri"/>
              </a:rPr>
              <a:t>t(</a:t>
            </a:r>
            <a:r>
              <a:rPr sz="2824" spc="-4">
                <a:solidFill>
                  <a:srgbClr val="CC9900"/>
                </a:solidFill>
                <a:latin typeface="Calibri"/>
                <a:cs typeface="Calibri"/>
              </a:rPr>
              <a:t>1</a:t>
            </a:r>
            <a:r>
              <a:rPr sz="2824">
                <a:latin typeface="Calibri"/>
                <a:cs typeface="Calibri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5429921" y="2000921"/>
            <a:ext cx="465604" cy="465604"/>
          </a:xfrm>
          <a:custGeom>
            <a:avLst/>
            <a:gdLst/>
            <a:ahLst/>
            <a:cxnLst/>
            <a:rect l="l" t="t" r="r" b="b"/>
            <a:pathLst>
              <a:path w="527684" h="527685">
                <a:moveTo>
                  <a:pt x="527303" y="275843"/>
                </a:moveTo>
                <a:lnTo>
                  <a:pt x="527303" y="249935"/>
                </a:lnTo>
                <a:lnTo>
                  <a:pt x="524255" y="222503"/>
                </a:lnTo>
                <a:lnTo>
                  <a:pt x="521207" y="210311"/>
                </a:lnTo>
                <a:lnTo>
                  <a:pt x="518159" y="196595"/>
                </a:lnTo>
                <a:lnTo>
                  <a:pt x="505967" y="160019"/>
                </a:lnTo>
                <a:lnTo>
                  <a:pt x="481583" y="115823"/>
                </a:lnTo>
                <a:lnTo>
                  <a:pt x="449579" y="76199"/>
                </a:lnTo>
                <a:lnTo>
                  <a:pt x="409955" y="44195"/>
                </a:lnTo>
                <a:lnTo>
                  <a:pt x="365759" y="19811"/>
                </a:lnTo>
                <a:lnTo>
                  <a:pt x="341375" y="12191"/>
                </a:lnTo>
                <a:lnTo>
                  <a:pt x="329183" y="7619"/>
                </a:lnTo>
                <a:lnTo>
                  <a:pt x="315467" y="4571"/>
                </a:lnTo>
                <a:lnTo>
                  <a:pt x="303275" y="3047"/>
                </a:lnTo>
                <a:lnTo>
                  <a:pt x="275843" y="0"/>
                </a:lnTo>
                <a:lnTo>
                  <a:pt x="249935" y="0"/>
                </a:lnTo>
                <a:lnTo>
                  <a:pt x="222503" y="3047"/>
                </a:lnTo>
                <a:lnTo>
                  <a:pt x="210311" y="6095"/>
                </a:lnTo>
                <a:lnTo>
                  <a:pt x="196595" y="7619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7347"/>
                </a:lnTo>
                <a:lnTo>
                  <a:pt x="19811" y="161543"/>
                </a:lnTo>
                <a:lnTo>
                  <a:pt x="12191" y="185927"/>
                </a:lnTo>
                <a:lnTo>
                  <a:pt x="7619" y="198119"/>
                </a:lnTo>
                <a:lnTo>
                  <a:pt x="4571" y="210311"/>
                </a:lnTo>
                <a:lnTo>
                  <a:pt x="1523" y="237743"/>
                </a:lnTo>
                <a:lnTo>
                  <a:pt x="0" y="249935"/>
                </a:lnTo>
                <a:lnTo>
                  <a:pt x="0" y="277367"/>
                </a:lnTo>
                <a:lnTo>
                  <a:pt x="3047" y="304799"/>
                </a:lnTo>
                <a:lnTo>
                  <a:pt x="6095" y="316991"/>
                </a:lnTo>
                <a:lnTo>
                  <a:pt x="7619" y="329183"/>
                </a:lnTo>
                <a:lnTo>
                  <a:pt x="12191" y="342899"/>
                </a:lnTo>
                <a:lnTo>
                  <a:pt x="21335" y="367283"/>
                </a:lnTo>
                <a:lnTo>
                  <a:pt x="32003" y="390143"/>
                </a:lnTo>
                <a:lnTo>
                  <a:pt x="38099" y="399626"/>
                </a:lnTo>
                <a:lnTo>
                  <a:pt x="38099" y="251459"/>
                </a:lnTo>
                <a:lnTo>
                  <a:pt x="39623" y="239267"/>
                </a:lnTo>
                <a:lnTo>
                  <a:pt x="48767" y="196595"/>
                </a:lnTo>
                <a:lnTo>
                  <a:pt x="65531" y="155447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5531"/>
                </a:lnTo>
                <a:lnTo>
                  <a:pt x="198119" y="47243"/>
                </a:lnTo>
                <a:lnTo>
                  <a:pt x="207263" y="45719"/>
                </a:lnTo>
                <a:lnTo>
                  <a:pt x="217931" y="42671"/>
                </a:lnTo>
                <a:lnTo>
                  <a:pt x="230123" y="41147"/>
                </a:lnTo>
                <a:lnTo>
                  <a:pt x="240791" y="39623"/>
                </a:lnTo>
                <a:lnTo>
                  <a:pt x="252983" y="38099"/>
                </a:lnTo>
                <a:lnTo>
                  <a:pt x="275843" y="38099"/>
                </a:lnTo>
                <a:lnTo>
                  <a:pt x="286511" y="39623"/>
                </a:lnTo>
                <a:lnTo>
                  <a:pt x="298703" y="41147"/>
                </a:lnTo>
                <a:lnTo>
                  <a:pt x="352043" y="56387"/>
                </a:lnTo>
                <a:lnTo>
                  <a:pt x="408431" y="89915"/>
                </a:lnTo>
                <a:lnTo>
                  <a:pt x="437387" y="120395"/>
                </a:lnTo>
                <a:lnTo>
                  <a:pt x="461771" y="156971"/>
                </a:lnTo>
                <a:lnTo>
                  <a:pt x="478535" y="198119"/>
                </a:lnTo>
                <a:lnTo>
                  <a:pt x="486155" y="230123"/>
                </a:lnTo>
                <a:lnTo>
                  <a:pt x="487679" y="240791"/>
                </a:lnTo>
                <a:lnTo>
                  <a:pt x="489203" y="252983"/>
                </a:lnTo>
                <a:lnTo>
                  <a:pt x="489203" y="399287"/>
                </a:lnTo>
                <a:lnTo>
                  <a:pt x="495299" y="388619"/>
                </a:lnTo>
                <a:lnTo>
                  <a:pt x="505967" y="365759"/>
                </a:lnTo>
                <a:lnTo>
                  <a:pt x="515111" y="341375"/>
                </a:lnTo>
                <a:lnTo>
                  <a:pt x="518159" y="329183"/>
                </a:lnTo>
                <a:lnTo>
                  <a:pt x="521207" y="315467"/>
                </a:lnTo>
                <a:lnTo>
                  <a:pt x="524255" y="303275"/>
                </a:lnTo>
                <a:lnTo>
                  <a:pt x="527303" y="275843"/>
                </a:lnTo>
                <a:close/>
              </a:path>
              <a:path w="527684" h="527685">
                <a:moveTo>
                  <a:pt x="489203" y="399287"/>
                </a:moveTo>
                <a:lnTo>
                  <a:pt x="489203" y="275843"/>
                </a:lnTo>
                <a:lnTo>
                  <a:pt x="487679" y="286511"/>
                </a:lnTo>
                <a:lnTo>
                  <a:pt x="486155" y="298703"/>
                </a:lnTo>
                <a:lnTo>
                  <a:pt x="484631" y="309371"/>
                </a:lnTo>
                <a:lnTo>
                  <a:pt x="470915" y="352043"/>
                </a:lnTo>
                <a:lnTo>
                  <a:pt x="449579" y="390143"/>
                </a:lnTo>
                <a:lnTo>
                  <a:pt x="422147" y="423671"/>
                </a:lnTo>
                <a:lnTo>
                  <a:pt x="388619" y="451103"/>
                </a:lnTo>
                <a:lnTo>
                  <a:pt x="350519" y="470915"/>
                </a:lnTo>
                <a:lnTo>
                  <a:pt x="307847" y="484631"/>
                </a:lnTo>
                <a:lnTo>
                  <a:pt x="274319" y="489203"/>
                </a:lnTo>
                <a:lnTo>
                  <a:pt x="251459" y="489203"/>
                </a:lnTo>
                <a:lnTo>
                  <a:pt x="196595" y="478535"/>
                </a:lnTo>
                <a:lnTo>
                  <a:pt x="155447" y="461771"/>
                </a:lnTo>
                <a:lnTo>
                  <a:pt x="118871" y="437387"/>
                </a:lnTo>
                <a:lnTo>
                  <a:pt x="88391" y="406907"/>
                </a:lnTo>
                <a:lnTo>
                  <a:pt x="65531" y="370331"/>
                </a:lnTo>
                <a:lnTo>
                  <a:pt x="47243" y="329183"/>
                </a:lnTo>
                <a:lnTo>
                  <a:pt x="45719" y="320039"/>
                </a:lnTo>
                <a:lnTo>
                  <a:pt x="42671" y="307847"/>
                </a:lnTo>
                <a:lnTo>
                  <a:pt x="39623" y="286511"/>
                </a:lnTo>
                <a:lnTo>
                  <a:pt x="38099" y="274319"/>
                </a:lnTo>
                <a:lnTo>
                  <a:pt x="38099" y="399626"/>
                </a:lnTo>
                <a:lnTo>
                  <a:pt x="60959" y="431291"/>
                </a:lnTo>
                <a:lnTo>
                  <a:pt x="96011" y="467867"/>
                </a:lnTo>
                <a:lnTo>
                  <a:pt x="138683" y="495299"/>
                </a:lnTo>
                <a:lnTo>
                  <a:pt x="185927" y="515111"/>
                </a:lnTo>
                <a:lnTo>
                  <a:pt x="224027" y="524255"/>
                </a:lnTo>
                <a:lnTo>
                  <a:pt x="237743" y="525779"/>
                </a:lnTo>
                <a:lnTo>
                  <a:pt x="249935" y="527303"/>
                </a:lnTo>
                <a:lnTo>
                  <a:pt x="277367" y="527303"/>
                </a:lnTo>
                <a:lnTo>
                  <a:pt x="291083" y="525779"/>
                </a:lnTo>
                <a:lnTo>
                  <a:pt x="303275" y="524255"/>
                </a:lnTo>
                <a:lnTo>
                  <a:pt x="316991" y="521207"/>
                </a:lnTo>
                <a:lnTo>
                  <a:pt x="329183" y="518159"/>
                </a:lnTo>
                <a:lnTo>
                  <a:pt x="342899" y="515111"/>
                </a:lnTo>
                <a:lnTo>
                  <a:pt x="390143" y="495299"/>
                </a:lnTo>
                <a:lnTo>
                  <a:pt x="431291" y="466343"/>
                </a:lnTo>
                <a:lnTo>
                  <a:pt x="467867" y="429767"/>
                </a:lnTo>
                <a:lnTo>
                  <a:pt x="483107" y="409955"/>
                </a:lnTo>
                <a:lnTo>
                  <a:pt x="489203" y="3992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9908" y="2005404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" name="object 8"/>
          <p:cNvSpPr/>
          <p:nvPr/>
        </p:nvSpPr>
        <p:spPr>
          <a:xfrm>
            <a:off x="4690333" y="2903219"/>
            <a:ext cx="465604" cy="465604"/>
          </a:xfrm>
          <a:custGeom>
            <a:avLst/>
            <a:gdLst/>
            <a:ahLst/>
            <a:cxnLst/>
            <a:rect l="l" t="t" r="r" b="b"/>
            <a:pathLst>
              <a:path w="527685" h="527685">
                <a:moveTo>
                  <a:pt x="527303" y="275843"/>
                </a:moveTo>
                <a:lnTo>
                  <a:pt x="527303" y="249935"/>
                </a:lnTo>
                <a:lnTo>
                  <a:pt x="524255" y="222503"/>
                </a:lnTo>
                <a:lnTo>
                  <a:pt x="521207" y="210311"/>
                </a:lnTo>
                <a:lnTo>
                  <a:pt x="518159" y="196595"/>
                </a:lnTo>
                <a:lnTo>
                  <a:pt x="505967" y="160019"/>
                </a:lnTo>
                <a:lnTo>
                  <a:pt x="481583" y="115823"/>
                </a:lnTo>
                <a:lnTo>
                  <a:pt x="449579" y="76199"/>
                </a:lnTo>
                <a:lnTo>
                  <a:pt x="409955" y="44195"/>
                </a:lnTo>
                <a:lnTo>
                  <a:pt x="365759" y="19811"/>
                </a:lnTo>
                <a:lnTo>
                  <a:pt x="329183" y="7619"/>
                </a:lnTo>
                <a:lnTo>
                  <a:pt x="275843" y="0"/>
                </a:lnTo>
                <a:lnTo>
                  <a:pt x="249935" y="0"/>
                </a:lnTo>
                <a:lnTo>
                  <a:pt x="210311" y="4571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7347"/>
                </a:lnTo>
                <a:lnTo>
                  <a:pt x="19811" y="161543"/>
                </a:lnTo>
                <a:lnTo>
                  <a:pt x="12191" y="185927"/>
                </a:lnTo>
                <a:lnTo>
                  <a:pt x="7619" y="198119"/>
                </a:lnTo>
                <a:lnTo>
                  <a:pt x="4571" y="210311"/>
                </a:lnTo>
                <a:lnTo>
                  <a:pt x="3047" y="224027"/>
                </a:lnTo>
                <a:lnTo>
                  <a:pt x="1523" y="236219"/>
                </a:lnTo>
                <a:lnTo>
                  <a:pt x="0" y="249935"/>
                </a:lnTo>
                <a:lnTo>
                  <a:pt x="0" y="277367"/>
                </a:lnTo>
                <a:lnTo>
                  <a:pt x="1523" y="291083"/>
                </a:lnTo>
                <a:lnTo>
                  <a:pt x="3047" y="303275"/>
                </a:lnTo>
                <a:lnTo>
                  <a:pt x="6095" y="316991"/>
                </a:lnTo>
                <a:lnTo>
                  <a:pt x="7619" y="329183"/>
                </a:lnTo>
                <a:lnTo>
                  <a:pt x="12191" y="342899"/>
                </a:lnTo>
                <a:lnTo>
                  <a:pt x="21335" y="367283"/>
                </a:lnTo>
                <a:lnTo>
                  <a:pt x="32003" y="390143"/>
                </a:lnTo>
                <a:lnTo>
                  <a:pt x="38099" y="399626"/>
                </a:lnTo>
                <a:lnTo>
                  <a:pt x="38099" y="251459"/>
                </a:lnTo>
                <a:lnTo>
                  <a:pt x="39623" y="239267"/>
                </a:lnTo>
                <a:lnTo>
                  <a:pt x="42671" y="217931"/>
                </a:lnTo>
                <a:lnTo>
                  <a:pt x="45719" y="207263"/>
                </a:lnTo>
                <a:lnTo>
                  <a:pt x="48767" y="195071"/>
                </a:lnTo>
                <a:lnTo>
                  <a:pt x="65531" y="155447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8119" y="47243"/>
                </a:lnTo>
                <a:lnTo>
                  <a:pt x="217931" y="42671"/>
                </a:lnTo>
                <a:lnTo>
                  <a:pt x="230123" y="39623"/>
                </a:lnTo>
                <a:lnTo>
                  <a:pt x="240791" y="39623"/>
                </a:lnTo>
                <a:lnTo>
                  <a:pt x="252983" y="38099"/>
                </a:lnTo>
                <a:lnTo>
                  <a:pt x="275843" y="38099"/>
                </a:lnTo>
                <a:lnTo>
                  <a:pt x="286511" y="39623"/>
                </a:lnTo>
                <a:lnTo>
                  <a:pt x="298703" y="41147"/>
                </a:lnTo>
                <a:lnTo>
                  <a:pt x="309371" y="42671"/>
                </a:lnTo>
                <a:lnTo>
                  <a:pt x="352043" y="56387"/>
                </a:lnTo>
                <a:lnTo>
                  <a:pt x="390143" y="76199"/>
                </a:lnTo>
                <a:lnTo>
                  <a:pt x="423671" y="105155"/>
                </a:lnTo>
                <a:lnTo>
                  <a:pt x="451103" y="138683"/>
                </a:lnTo>
                <a:lnTo>
                  <a:pt x="470915" y="176783"/>
                </a:lnTo>
                <a:lnTo>
                  <a:pt x="484631" y="217931"/>
                </a:lnTo>
                <a:lnTo>
                  <a:pt x="487679" y="240791"/>
                </a:lnTo>
                <a:lnTo>
                  <a:pt x="489203" y="251459"/>
                </a:lnTo>
                <a:lnTo>
                  <a:pt x="489203" y="399287"/>
                </a:lnTo>
                <a:lnTo>
                  <a:pt x="495299" y="388619"/>
                </a:lnTo>
                <a:lnTo>
                  <a:pt x="505967" y="364235"/>
                </a:lnTo>
                <a:lnTo>
                  <a:pt x="515111" y="341375"/>
                </a:lnTo>
                <a:lnTo>
                  <a:pt x="518159" y="329183"/>
                </a:lnTo>
                <a:lnTo>
                  <a:pt x="521207" y="315467"/>
                </a:lnTo>
                <a:lnTo>
                  <a:pt x="524255" y="303275"/>
                </a:lnTo>
                <a:lnTo>
                  <a:pt x="527303" y="275843"/>
                </a:lnTo>
                <a:close/>
              </a:path>
              <a:path w="527685" h="527685">
                <a:moveTo>
                  <a:pt x="489203" y="399287"/>
                </a:moveTo>
                <a:lnTo>
                  <a:pt x="489203" y="275843"/>
                </a:lnTo>
                <a:lnTo>
                  <a:pt x="487679" y="286511"/>
                </a:lnTo>
                <a:lnTo>
                  <a:pt x="486155" y="298703"/>
                </a:lnTo>
                <a:lnTo>
                  <a:pt x="484631" y="309371"/>
                </a:lnTo>
                <a:lnTo>
                  <a:pt x="470915" y="352043"/>
                </a:lnTo>
                <a:lnTo>
                  <a:pt x="449579" y="390143"/>
                </a:lnTo>
                <a:lnTo>
                  <a:pt x="422147" y="423671"/>
                </a:lnTo>
                <a:lnTo>
                  <a:pt x="388619" y="451103"/>
                </a:lnTo>
                <a:lnTo>
                  <a:pt x="350519" y="470915"/>
                </a:lnTo>
                <a:lnTo>
                  <a:pt x="307847" y="484631"/>
                </a:lnTo>
                <a:lnTo>
                  <a:pt x="274319" y="489203"/>
                </a:lnTo>
                <a:lnTo>
                  <a:pt x="263651" y="489203"/>
                </a:lnTo>
                <a:lnTo>
                  <a:pt x="251459" y="487679"/>
                </a:lnTo>
                <a:lnTo>
                  <a:pt x="239267" y="487679"/>
                </a:lnTo>
                <a:lnTo>
                  <a:pt x="196595" y="478535"/>
                </a:lnTo>
                <a:lnTo>
                  <a:pt x="155447" y="461771"/>
                </a:lnTo>
                <a:lnTo>
                  <a:pt x="118871" y="437387"/>
                </a:lnTo>
                <a:lnTo>
                  <a:pt x="88391" y="405383"/>
                </a:lnTo>
                <a:lnTo>
                  <a:pt x="65531" y="370331"/>
                </a:lnTo>
                <a:lnTo>
                  <a:pt x="47243" y="329183"/>
                </a:lnTo>
                <a:lnTo>
                  <a:pt x="45719" y="318515"/>
                </a:lnTo>
                <a:lnTo>
                  <a:pt x="42671" y="307847"/>
                </a:lnTo>
                <a:lnTo>
                  <a:pt x="39623" y="286511"/>
                </a:lnTo>
                <a:lnTo>
                  <a:pt x="38099" y="274319"/>
                </a:lnTo>
                <a:lnTo>
                  <a:pt x="38099" y="399626"/>
                </a:lnTo>
                <a:lnTo>
                  <a:pt x="60959" y="431291"/>
                </a:lnTo>
                <a:lnTo>
                  <a:pt x="96011" y="467867"/>
                </a:lnTo>
                <a:lnTo>
                  <a:pt x="138683" y="495299"/>
                </a:lnTo>
                <a:lnTo>
                  <a:pt x="185927" y="515111"/>
                </a:lnTo>
                <a:lnTo>
                  <a:pt x="224027" y="524255"/>
                </a:lnTo>
                <a:lnTo>
                  <a:pt x="237743" y="525779"/>
                </a:lnTo>
                <a:lnTo>
                  <a:pt x="249935" y="525779"/>
                </a:lnTo>
                <a:lnTo>
                  <a:pt x="263651" y="527303"/>
                </a:lnTo>
                <a:lnTo>
                  <a:pt x="277367" y="525779"/>
                </a:lnTo>
                <a:lnTo>
                  <a:pt x="291083" y="525779"/>
                </a:lnTo>
                <a:lnTo>
                  <a:pt x="303275" y="524255"/>
                </a:lnTo>
                <a:lnTo>
                  <a:pt x="316991" y="521207"/>
                </a:lnTo>
                <a:lnTo>
                  <a:pt x="329183" y="518159"/>
                </a:lnTo>
                <a:lnTo>
                  <a:pt x="342899" y="515111"/>
                </a:lnTo>
                <a:lnTo>
                  <a:pt x="390143" y="493775"/>
                </a:lnTo>
                <a:lnTo>
                  <a:pt x="431291" y="466343"/>
                </a:lnTo>
                <a:lnTo>
                  <a:pt x="467867" y="429767"/>
                </a:lnTo>
                <a:lnTo>
                  <a:pt x="483107" y="409955"/>
                </a:lnTo>
                <a:lnTo>
                  <a:pt x="489203" y="399287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0320" y="2907700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0" name="object 10"/>
          <p:cNvSpPr/>
          <p:nvPr/>
        </p:nvSpPr>
        <p:spPr>
          <a:xfrm>
            <a:off x="4622075" y="3301253"/>
            <a:ext cx="151840" cy="127747"/>
          </a:xfrm>
          <a:custGeom>
            <a:avLst/>
            <a:gdLst/>
            <a:ahLst/>
            <a:cxnLst/>
            <a:rect l="l" t="t" r="r" b="b"/>
            <a:pathLst>
              <a:path w="172085" h="144779">
                <a:moveTo>
                  <a:pt x="171847" y="9143"/>
                </a:moveTo>
                <a:lnTo>
                  <a:pt x="164227" y="0"/>
                </a:lnTo>
                <a:lnTo>
                  <a:pt x="0" y="144779"/>
                </a:lnTo>
                <a:lnTo>
                  <a:pt x="18329" y="144779"/>
                </a:lnTo>
                <a:lnTo>
                  <a:pt x="17184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2967" y="2398955"/>
            <a:ext cx="590550" cy="504265"/>
          </a:xfrm>
          <a:custGeom>
            <a:avLst/>
            <a:gdLst/>
            <a:ahLst/>
            <a:cxnLst/>
            <a:rect l="l" t="t" r="r" b="b"/>
            <a:pathLst>
              <a:path w="669289" h="571500">
                <a:moveTo>
                  <a:pt x="54424" y="517066"/>
                </a:moveTo>
                <a:lnTo>
                  <a:pt x="33527" y="492251"/>
                </a:lnTo>
                <a:lnTo>
                  <a:pt x="0" y="571499"/>
                </a:lnTo>
                <a:lnTo>
                  <a:pt x="44195" y="560041"/>
                </a:lnTo>
                <a:lnTo>
                  <a:pt x="44195" y="525779"/>
                </a:lnTo>
                <a:lnTo>
                  <a:pt x="54424" y="517066"/>
                </a:lnTo>
                <a:close/>
              </a:path>
              <a:path w="669289" h="571500">
                <a:moveTo>
                  <a:pt x="62091" y="526170"/>
                </a:moveTo>
                <a:lnTo>
                  <a:pt x="54424" y="517066"/>
                </a:lnTo>
                <a:lnTo>
                  <a:pt x="44195" y="525779"/>
                </a:lnTo>
                <a:lnTo>
                  <a:pt x="51815" y="534923"/>
                </a:lnTo>
                <a:lnTo>
                  <a:pt x="62091" y="526170"/>
                </a:lnTo>
                <a:close/>
              </a:path>
              <a:path w="669289" h="571500">
                <a:moveTo>
                  <a:pt x="82295" y="550163"/>
                </a:moveTo>
                <a:lnTo>
                  <a:pt x="62091" y="526170"/>
                </a:lnTo>
                <a:lnTo>
                  <a:pt x="51815" y="534923"/>
                </a:lnTo>
                <a:lnTo>
                  <a:pt x="44195" y="525779"/>
                </a:lnTo>
                <a:lnTo>
                  <a:pt x="44195" y="560041"/>
                </a:lnTo>
                <a:lnTo>
                  <a:pt x="82295" y="550163"/>
                </a:lnTo>
                <a:close/>
              </a:path>
              <a:path w="669289" h="571500">
                <a:moveTo>
                  <a:pt x="669035" y="9143"/>
                </a:moveTo>
                <a:lnTo>
                  <a:pt x="661415" y="0"/>
                </a:lnTo>
                <a:lnTo>
                  <a:pt x="54424" y="517066"/>
                </a:lnTo>
                <a:lnTo>
                  <a:pt x="62091" y="526170"/>
                </a:lnTo>
                <a:lnTo>
                  <a:pt x="66903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13497" y="3887991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4116144" y="3428999"/>
            <a:ext cx="522194" cy="454959"/>
          </a:xfrm>
          <a:custGeom>
            <a:avLst/>
            <a:gdLst/>
            <a:ahLst/>
            <a:cxnLst/>
            <a:rect l="l" t="t" r="r" b="b"/>
            <a:pathLst>
              <a:path w="591820" h="515620">
                <a:moveTo>
                  <a:pt x="52371" y="459317"/>
                </a:moveTo>
                <a:lnTo>
                  <a:pt x="32003" y="435864"/>
                </a:lnTo>
                <a:lnTo>
                  <a:pt x="0" y="515112"/>
                </a:lnTo>
                <a:lnTo>
                  <a:pt x="42671" y="504049"/>
                </a:lnTo>
                <a:lnTo>
                  <a:pt x="42671" y="467868"/>
                </a:lnTo>
                <a:lnTo>
                  <a:pt x="52371" y="459317"/>
                </a:lnTo>
                <a:close/>
              </a:path>
              <a:path w="591820" h="515620">
                <a:moveTo>
                  <a:pt x="60825" y="469052"/>
                </a:moveTo>
                <a:lnTo>
                  <a:pt x="52371" y="459317"/>
                </a:lnTo>
                <a:lnTo>
                  <a:pt x="42671" y="467868"/>
                </a:lnTo>
                <a:lnTo>
                  <a:pt x="51815" y="477012"/>
                </a:lnTo>
                <a:lnTo>
                  <a:pt x="60825" y="469052"/>
                </a:lnTo>
                <a:close/>
              </a:path>
              <a:path w="591820" h="515620">
                <a:moveTo>
                  <a:pt x="82295" y="493776"/>
                </a:moveTo>
                <a:lnTo>
                  <a:pt x="60825" y="469052"/>
                </a:lnTo>
                <a:lnTo>
                  <a:pt x="51815" y="477012"/>
                </a:lnTo>
                <a:lnTo>
                  <a:pt x="42671" y="467868"/>
                </a:lnTo>
                <a:lnTo>
                  <a:pt x="42671" y="504049"/>
                </a:lnTo>
                <a:lnTo>
                  <a:pt x="82295" y="493776"/>
                </a:lnTo>
                <a:close/>
              </a:path>
              <a:path w="591820" h="515620">
                <a:moveTo>
                  <a:pt x="591717" y="0"/>
                </a:moveTo>
                <a:lnTo>
                  <a:pt x="573388" y="0"/>
                </a:lnTo>
                <a:lnTo>
                  <a:pt x="52371" y="459317"/>
                </a:lnTo>
                <a:lnTo>
                  <a:pt x="60825" y="469052"/>
                </a:lnTo>
                <a:lnTo>
                  <a:pt x="591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1441" y="5740548"/>
            <a:ext cx="2299446" cy="411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1441" y="5740548"/>
            <a:ext cx="2299447" cy="415738"/>
          </a:xfrm>
          <a:custGeom>
            <a:avLst/>
            <a:gdLst/>
            <a:ahLst/>
            <a:cxnLst/>
            <a:rect l="l" t="t" r="r" b="b"/>
            <a:pathLst>
              <a:path w="2606040" h="471170">
                <a:moveTo>
                  <a:pt x="2606039" y="466343"/>
                </a:moveTo>
                <a:lnTo>
                  <a:pt x="2606039" y="4571"/>
                </a:lnTo>
                <a:lnTo>
                  <a:pt x="2604515" y="0"/>
                </a:lnTo>
                <a:lnTo>
                  <a:pt x="1523" y="0"/>
                </a:lnTo>
                <a:lnTo>
                  <a:pt x="0" y="4571"/>
                </a:lnTo>
                <a:lnTo>
                  <a:pt x="0" y="466343"/>
                </a:lnTo>
                <a:lnTo>
                  <a:pt x="1523" y="469391"/>
                </a:lnTo>
                <a:lnTo>
                  <a:pt x="4571" y="47091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596895" y="9143"/>
                </a:lnTo>
                <a:lnTo>
                  <a:pt x="2596895" y="4571"/>
                </a:lnTo>
                <a:lnTo>
                  <a:pt x="2601467" y="9143"/>
                </a:lnTo>
                <a:lnTo>
                  <a:pt x="2601467" y="470915"/>
                </a:lnTo>
                <a:lnTo>
                  <a:pt x="2604515" y="469391"/>
                </a:lnTo>
                <a:lnTo>
                  <a:pt x="2606039" y="466343"/>
                </a:lnTo>
                <a:close/>
              </a:path>
              <a:path w="2606040" h="47117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2606040" h="471170">
                <a:moveTo>
                  <a:pt x="10667" y="460247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60247"/>
                </a:lnTo>
                <a:lnTo>
                  <a:pt x="10667" y="460247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4571" y="460247"/>
                </a:lnTo>
                <a:lnTo>
                  <a:pt x="10667" y="466343"/>
                </a:lnTo>
                <a:lnTo>
                  <a:pt x="10667" y="470915"/>
                </a:lnTo>
                <a:lnTo>
                  <a:pt x="2596895" y="470915"/>
                </a:lnTo>
                <a:lnTo>
                  <a:pt x="2596895" y="466343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10667" y="470915"/>
                </a:moveTo>
                <a:lnTo>
                  <a:pt x="10667" y="466343"/>
                </a:lnTo>
                <a:lnTo>
                  <a:pt x="4571" y="460247"/>
                </a:lnTo>
                <a:lnTo>
                  <a:pt x="4571" y="470915"/>
                </a:lnTo>
                <a:lnTo>
                  <a:pt x="10667" y="470915"/>
                </a:lnTo>
                <a:close/>
              </a:path>
              <a:path w="2606040" h="471170">
                <a:moveTo>
                  <a:pt x="2601467" y="9143"/>
                </a:moveTo>
                <a:lnTo>
                  <a:pt x="2596895" y="4571"/>
                </a:lnTo>
                <a:lnTo>
                  <a:pt x="2596895" y="9143"/>
                </a:lnTo>
                <a:lnTo>
                  <a:pt x="2601467" y="9143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2601467" y="9143"/>
                </a:lnTo>
                <a:lnTo>
                  <a:pt x="2596895" y="9143"/>
                </a:lnTo>
                <a:lnTo>
                  <a:pt x="2596895" y="460247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2601467" y="470915"/>
                </a:moveTo>
                <a:lnTo>
                  <a:pt x="2601467" y="460247"/>
                </a:lnTo>
                <a:lnTo>
                  <a:pt x="2596895" y="466343"/>
                </a:lnTo>
                <a:lnTo>
                  <a:pt x="2596895" y="470915"/>
                </a:lnTo>
                <a:lnTo>
                  <a:pt x="2601467" y="4709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16977" y="5768785"/>
            <a:ext cx="1986243" cy="34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Calibri"/>
                <a:cs typeface="Calibri"/>
              </a:rPr>
              <a:t>Si</a:t>
            </a:r>
            <a:r>
              <a:rPr sz="2118" spc="-4">
                <a:latin typeface="Calibri"/>
                <a:cs typeface="Calibri"/>
              </a:rPr>
              <a:t>mp</a:t>
            </a:r>
            <a:r>
              <a:rPr sz="2118">
                <a:latin typeface="Calibri"/>
                <a:cs typeface="Calibri"/>
              </a:rPr>
              <a:t>l</a:t>
            </a:r>
            <a:r>
              <a:rPr sz="2118" spc="-4">
                <a:latin typeface="Calibri"/>
                <a:cs typeface="Calibri"/>
              </a:rPr>
              <a:t>e</a:t>
            </a:r>
            <a:r>
              <a:rPr sz="2118" spc="-18">
                <a:latin typeface="Calibri"/>
                <a:cs typeface="Calibri"/>
              </a:rPr>
              <a:t> </a:t>
            </a:r>
            <a:r>
              <a:rPr sz="2118">
                <a:latin typeface="Calibri"/>
                <a:cs typeface="Calibri"/>
              </a:rPr>
              <a:t>ill</a:t>
            </a:r>
            <a:r>
              <a:rPr sz="2118" spc="-4">
                <a:latin typeface="Calibri"/>
                <a:cs typeface="Calibri"/>
              </a:rPr>
              <a:t>u</a:t>
            </a:r>
            <a:r>
              <a:rPr sz="2118" spc="-26">
                <a:latin typeface="Calibri"/>
                <a:cs typeface="Calibri"/>
              </a:rPr>
              <a:t>s</a:t>
            </a:r>
            <a:r>
              <a:rPr sz="2118">
                <a:latin typeface="Calibri"/>
                <a:cs typeface="Calibri"/>
              </a:rPr>
              <a:t>t</a:t>
            </a:r>
            <a:r>
              <a:rPr sz="2118" spc="-44">
                <a:latin typeface="Calibri"/>
                <a:cs typeface="Calibri"/>
              </a:rPr>
              <a:t>r</a:t>
            </a:r>
            <a:r>
              <a:rPr sz="2118" spc="-22">
                <a:latin typeface="Calibri"/>
                <a:cs typeface="Calibri"/>
              </a:rPr>
              <a:t>a</a:t>
            </a:r>
            <a:r>
              <a:rPr sz="2118">
                <a:latin typeface="Calibri"/>
                <a:cs typeface="Calibri"/>
              </a:rPr>
              <a:t>ti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>
                <a:latin typeface="Calibri"/>
                <a:cs typeface="Calibri"/>
              </a:rPr>
              <a:t>n</a:t>
            </a:r>
          </a:p>
        </p:txBody>
      </p:sp>
      <p:sp>
        <p:nvSpPr>
          <p:cNvPr id="19" name="object 13"/>
          <p:cNvSpPr/>
          <p:nvPr/>
        </p:nvSpPr>
        <p:spPr>
          <a:xfrm>
            <a:off x="3883510" y="3883509"/>
            <a:ext cx="465604" cy="465604"/>
          </a:xfrm>
          <a:custGeom>
            <a:avLst/>
            <a:gdLst/>
            <a:ahLst/>
            <a:cxnLst/>
            <a:rect l="l" t="t" r="r" b="b"/>
            <a:pathLst>
              <a:path w="527685" h="527685">
                <a:moveTo>
                  <a:pt x="527303" y="275843"/>
                </a:moveTo>
                <a:lnTo>
                  <a:pt x="527303" y="249935"/>
                </a:lnTo>
                <a:lnTo>
                  <a:pt x="524255" y="222503"/>
                </a:lnTo>
                <a:lnTo>
                  <a:pt x="521207" y="210311"/>
                </a:lnTo>
                <a:lnTo>
                  <a:pt x="518159" y="196595"/>
                </a:lnTo>
                <a:lnTo>
                  <a:pt x="505967" y="160019"/>
                </a:lnTo>
                <a:lnTo>
                  <a:pt x="481583" y="115823"/>
                </a:lnTo>
                <a:lnTo>
                  <a:pt x="449579" y="76199"/>
                </a:lnTo>
                <a:lnTo>
                  <a:pt x="409955" y="44195"/>
                </a:lnTo>
                <a:lnTo>
                  <a:pt x="365759" y="19811"/>
                </a:lnTo>
                <a:lnTo>
                  <a:pt x="341375" y="12191"/>
                </a:lnTo>
                <a:lnTo>
                  <a:pt x="329183" y="7619"/>
                </a:lnTo>
                <a:lnTo>
                  <a:pt x="315467" y="4571"/>
                </a:lnTo>
                <a:lnTo>
                  <a:pt x="303275" y="3047"/>
                </a:lnTo>
                <a:lnTo>
                  <a:pt x="275843" y="0"/>
                </a:lnTo>
                <a:lnTo>
                  <a:pt x="249935" y="0"/>
                </a:lnTo>
                <a:lnTo>
                  <a:pt x="222503" y="3047"/>
                </a:lnTo>
                <a:lnTo>
                  <a:pt x="210311" y="6095"/>
                </a:lnTo>
                <a:lnTo>
                  <a:pt x="196595" y="7619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7347"/>
                </a:lnTo>
                <a:lnTo>
                  <a:pt x="19811" y="161543"/>
                </a:lnTo>
                <a:lnTo>
                  <a:pt x="12191" y="185927"/>
                </a:lnTo>
                <a:lnTo>
                  <a:pt x="7619" y="198119"/>
                </a:lnTo>
                <a:lnTo>
                  <a:pt x="4571" y="210311"/>
                </a:lnTo>
                <a:lnTo>
                  <a:pt x="1523" y="237743"/>
                </a:lnTo>
                <a:lnTo>
                  <a:pt x="0" y="249935"/>
                </a:lnTo>
                <a:lnTo>
                  <a:pt x="0" y="277367"/>
                </a:lnTo>
                <a:lnTo>
                  <a:pt x="3047" y="304799"/>
                </a:lnTo>
                <a:lnTo>
                  <a:pt x="6095" y="316991"/>
                </a:lnTo>
                <a:lnTo>
                  <a:pt x="7619" y="329183"/>
                </a:lnTo>
                <a:lnTo>
                  <a:pt x="12191" y="342899"/>
                </a:lnTo>
                <a:lnTo>
                  <a:pt x="21335" y="367283"/>
                </a:lnTo>
                <a:lnTo>
                  <a:pt x="32003" y="390143"/>
                </a:lnTo>
                <a:lnTo>
                  <a:pt x="38099" y="399626"/>
                </a:lnTo>
                <a:lnTo>
                  <a:pt x="38099" y="251459"/>
                </a:lnTo>
                <a:lnTo>
                  <a:pt x="39623" y="239267"/>
                </a:lnTo>
                <a:lnTo>
                  <a:pt x="48767" y="196595"/>
                </a:lnTo>
                <a:lnTo>
                  <a:pt x="65531" y="155447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5531"/>
                </a:lnTo>
                <a:lnTo>
                  <a:pt x="198119" y="47243"/>
                </a:lnTo>
                <a:lnTo>
                  <a:pt x="207263" y="45719"/>
                </a:lnTo>
                <a:lnTo>
                  <a:pt x="217931" y="42671"/>
                </a:lnTo>
                <a:lnTo>
                  <a:pt x="230123" y="41147"/>
                </a:lnTo>
                <a:lnTo>
                  <a:pt x="240791" y="39623"/>
                </a:lnTo>
                <a:lnTo>
                  <a:pt x="252983" y="38099"/>
                </a:lnTo>
                <a:lnTo>
                  <a:pt x="275843" y="38099"/>
                </a:lnTo>
                <a:lnTo>
                  <a:pt x="286511" y="39623"/>
                </a:lnTo>
                <a:lnTo>
                  <a:pt x="298703" y="41147"/>
                </a:lnTo>
                <a:lnTo>
                  <a:pt x="352043" y="56387"/>
                </a:lnTo>
                <a:lnTo>
                  <a:pt x="408431" y="89915"/>
                </a:lnTo>
                <a:lnTo>
                  <a:pt x="437387" y="120395"/>
                </a:lnTo>
                <a:lnTo>
                  <a:pt x="461771" y="156971"/>
                </a:lnTo>
                <a:lnTo>
                  <a:pt x="478535" y="198119"/>
                </a:lnTo>
                <a:lnTo>
                  <a:pt x="486155" y="230123"/>
                </a:lnTo>
                <a:lnTo>
                  <a:pt x="487679" y="240791"/>
                </a:lnTo>
                <a:lnTo>
                  <a:pt x="489203" y="252983"/>
                </a:lnTo>
                <a:lnTo>
                  <a:pt x="489203" y="399287"/>
                </a:lnTo>
                <a:lnTo>
                  <a:pt x="495299" y="388619"/>
                </a:lnTo>
                <a:lnTo>
                  <a:pt x="505967" y="365759"/>
                </a:lnTo>
                <a:lnTo>
                  <a:pt x="515111" y="341375"/>
                </a:lnTo>
                <a:lnTo>
                  <a:pt x="518159" y="329183"/>
                </a:lnTo>
                <a:lnTo>
                  <a:pt x="521207" y="315467"/>
                </a:lnTo>
                <a:lnTo>
                  <a:pt x="524255" y="303275"/>
                </a:lnTo>
                <a:lnTo>
                  <a:pt x="527303" y="275843"/>
                </a:lnTo>
                <a:close/>
              </a:path>
              <a:path w="527685" h="527685">
                <a:moveTo>
                  <a:pt x="489203" y="399287"/>
                </a:moveTo>
                <a:lnTo>
                  <a:pt x="489203" y="275843"/>
                </a:lnTo>
                <a:lnTo>
                  <a:pt x="487679" y="286511"/>
                </a:lnTo>
                <a:lnTo>
                  <a:pt x="486155" y="298703"/>
                </a:lnTo>
                <a:lnTo>
                  <a:pt x="484631" y="309371"/>
                </a:lnTo>
                <a:lnTo>
                  <a:pt x="470915" y="352043"/>
                </a:lnTo>
                <a:lnTo>
                  <a:pt x="449579" y="390143"/>
                </a:lnTo>
                <a:lnTo>
                  <a:pt x="422147" y="423671"/>
                </a:lnTo>
                <a:lnTo>
                  <a:pt x="388619" y="451103"/>
                </a:lnTo>
                <a:lnTo>
                  <a:pt x="350519" y="470915"/>
                </a:lnTo>
                <a:lnTo>
                  <a:pt x="307847" y="484631"/>
                </a:lnTo>
                <a:lnTo>
                  <a:pt x="274319" y="489203"/>
                </a:lnTo>
                <a:lnTo>
                  <a:pt x="251459" y="489203"/>
                </a:lnTo>
                <a:lnTo>
                  <a:pt x="196595" y="478535"/>
                </a:lnTo>
                <a:lnTo>
                  <a:pt x="155447" y="461771"/>
                </a:lnTo>
                <a:lnTo>
                  <a:pt x="118871" y="437387"/>
                </a:lnTo>
                <a:lnTo>
                  <a:pt x="88391" y="406907"/>
                </a:lnTo>
                <a:lnTo>
                  <a:pt x="65531" y="370331"/>
                </a:lnTo>
                <a:lnTo>
                  <a:pt x="47243" y="329183"/>
                </a:lnTo>
                <a:lnTo>
                  <a:pt x="45719" y="320039"/>
                </a:lnTo>
                <a:lnTo>
                  <a:pt x="42671" y="307847"/>
                </a:lnTo>
                <a:lnTo>
                  <a:pt x="39623" y="286511"/>
                </a:lnTo>
                <a:lnTo>
                  <a:pt x="38099" y="274319"/>
                </a:lnTo>
                <a:lnTo>
                  <a:pt x="38099" y="399626"/>
                </a:lnTo>
                <a:lnTo>
                  <a:pt x="60959" y="431291"/>
                </a:lnTo>
                <a:lnTo>
                  <a:pt x="96011" y="467867"/>
                </a:lnTo>
                <a:lnTo>
                  <a:pt x="138683" y="495299"/>
                </a:lnTo>
                <a:lnTo>
                  <a:pt x="185927" y="515111"/>
                </a:lnTo>
                <a:lnTo>
                  <a:pt x="224027" y="524255"/>
                </a:lnTo>
                <a:lnTo>
                  <a:pt x="237743" y="525779"/>
                </a:lnTo>
                <a:lnTo>
                  <a:pt x="249935" y="527303"/>
                </a:lnTo>
                <a:lnTo>
                  <a:pt x="277367" y="527303"/>
                </a:lnTo>
                <a:lnTo>
                  <a:pt x="291083" y="525779"/>
                </a:lnTo>
                <a:lnTo>
                  <a:pt x="303275" y="524255"/>
                </a:lnTo>
                <a:lnTo>
                  <a:pt x="316991" y="521207"/>
                </a:lnTo>
                <a:lnTo>
                  <a:pt x="329183" y="518159"/>
                </a:lnTo>
                <a:lnTo>
                  <a:pt x="342899" y="515111"/>
                </a:lnTo>
                <a:lnTo>
                  <a:pt x="390143" y="495299"/>
                </a:lnTo>
                <a:lnTo>
                  <a:pt x="431291" y="466343"/>
                </a:lnTo>
                <a:lnTo>
                  <a:pt x="467867" y="429767"/>
                </a:lnTo>
                <a:lnTo>
                  <a:pt x="483107" y="409955"/>
                </a:lnTo>
                <a:lnTo>
                  <a:pt x="489203" y="399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04991"/>
            <a:ext cx="78485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>
              <a:lnSpc>
                <a:spcPct val="100000"/>
              </a:lnSpc>
            </a:pPr>
            <a:r>
              <a:rPr dirty="0"/>
              <a:t>F</a:t>
            </a:r>
            <a:r>
              <a:rPr spc="-4" dirty="0"/>
              <a:t>i</a:t>
            </a:r>
            <a:r>
              <a:rPr dirty="0"/>
              <a:t>x</a:t>
            </a:r>
            <a:r>
              <a:rPr spc="-4" dirty="0"/>
              <a:t>:</a:t>
            </a:r>
            <a:r>
              <a:rPr spc="-13" dirty="0"/>
              <a:t> </a:t>
            </a:r>
            <a:r>
              <a:rPr spc="-4" dirty="0"/>
              <a:t>A</a:t>
            </a:r>
            <a:r>
              <a:rPr dirty="0"/>
              <a:t>pp</a:t>
            </a:r>
            <a:r>
              <a:rPr spc="-4" dirty="0"/>
              <a:t>l</a:t>
            </a:r>
            <a:r>
              <a:rPr dirty="0"/>
              <a:t>y S</a:t>
            </a:r>
            <a:r>
              <a:rPr spc="-4" dirty="0"/>
              <a:t>i</a:t>
            </a:r>
            <a:r>
              <a:rPr dirty="0"/>
              <a:t>ng</a:t>
            </a:r>
            <a:r>
              <a:rPr spc="-4" dirty="0"/>
              <a:t>l</a:t>
            </a:r>
            <a:r>
              <a:rPr dirty="0"/>
              <a:t>e</a:t>
            </a:r>
            <a:r>
              <a:rPr spc="4" dirty="0"/>
              <a:t> </a:t>
            </a:r>
            <a:r>
              <a:rPr spc="-79" dirty="0"/>
              <a:t>R</a:t>
            </a:r>
            <a:r>
              <a:rPr dirty="0"/>
              <a:t>o</a:t>
            </a:r>
            <a:r>
              <a:rPr spc="-44" dirty="0"/>
              <a:t>t</a:t>
            </a:r>
            <a:r>
              <a:rPr spc="-31" dirty="0"/>
              <a:t>a</a:t>
            </a:r>
            <a:r>
              <a:rPr dirty="0"/>
              <a:t>t</a:t>
            </a:r>
            <a:r>
              <a:rPr spc="-4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921584" y="2630245"/>
            <a:ext cx="453278" cy="798979"/>
          </a:xfrm>
          <a:custGeom>
            <a:avLst/>
            <a:gdLst/>
            <a:ahLst/>
            <a:cxnLst/>
            <a:rect l="l" t="t" r="r" b="b"/>
            <a:pathLst>
              <a:path w="513714" h="905510">
                <a:moveTo>
                  <a:pt x="428243" y="228599"/>
                </a:moveTo>
                <a:lnTo>
                  <a:pt x="140207" y="0"/>
                </a:lnTo>
                <a:lnTo>
                  <a:pt x="0" y="472439"/>
                </a:lnTo>
                <a:lnTo>
                  <a:pt x="158495" y="382523"/>
                </a:lnTo>
                <a:lnTo>
                  <a:pt x="164463" y="409064"/>
                </a:lnTo>
                <a:lnTo>
                  <a:pt x="177587" y="461209"/>
                </a:lnTo>
                <a:lnTo>
                  <a:pt x="192259" y="512034"/>
                </a:lnTo>
                <a:lnTo>
                  <a:pt x="206332" y="555352"/>
                </a:lnTo>
                <a:lnTo>
                  <a:pt x="219288" y="591577"/>
                </a:lnTo>
                <a:lnTo>
                  <a:pt x="240226" y="644264"/>
                </a:lnTo>
                <a:lnTo>
                  <a:pt x="262912" y="694856"/>
                </a:lnTo>
                <a:lnTo>
                  <a:pt x="269747" y="708985"/>
                </a:lnTo>
                <a:lnTo>
                  <a:pt x="269747" y="318515"/>
                </a:lnTo>
                <a:lnTo>
                  <a:pt x="428243" y="228599"/>
                </a:lnTo>
                <a:close/>
              </a:path>
              <a:path w="513714" h="905510">
                <a:moveTo>
                  <a:pt x="513587" y="803147"/>
                </a:moveTo>
                <a:lnTo>
                  <a:pt x="484766" y="773489"/>
                </a:lnTo>
                <a:lnTo>
                  <a:pt x="457187" y="741054"/>
                </a:lnTo>
                <a:lnTo>
                  <a:pt x="434125" y="710493"/>
                </a:lnTo>
                <a:lnTo>
                  <a:pt x="409052" y="673189"/>
                </a:lnTo>
                <a:lnTo>
                  <a:pt x="385410" y="633471"/>
                </a:lnTo>
                <a:lnTo>
                  <a:pt x="363266" y="591464"/>
                </a:lnTo>
                <a:lnTo>
                  <a:pt x="342686" y="547295"/>
                </a:lnTo>
                <a:lnTo>
                  <a:pt x="326014" y="506973"/>
                </a:lnTo>
                <a:lnTo>
                  <a:pt x="312750" y="471235"/>
                </a:lnTo>
                <a:lnTo>
                  <a:pt x="300463" y="434466"/>
                </a:lnTo>
                <a:lnTo>
                  <a:pt x="289182" y="396722"/>
                </a:lnTo>
                <a:lnTo>
                  <a:pt x="278934" y="358054"/>
                </a:lnTo>
                <a:lnTo>
                  <a:pt x="269747" y="318515"/>
                </a:lnTo>
                <a:lnTo>
                  <a:pt x="269747" y="708985"/>
                </a:lnTo>
                <a:lnTo>
                  <a:pt x="290092" y="748460"/>
                </a:lnTo>
                <a:lnTo>
                  <a:pt x="313276" y="789251"/>
                </a:lnTo>
                <a:lnTo>
                  <a:pt x="337690" y="828088"/>
                </a:lnTo>
                <a:lnTo>
                  <a:pt x="363291" y="864881"/>
                </a:lnTo>
                <a:lnTo>
                  <a:pt x="386630" y="895327"/>
                </a:lnTo>
                <a:lnTo>
                  <a:pt x="394731" y="905255"/>
                </a:lnTo>
                <a:lnTo>
                  <a:pt x="477054" y="905255"/>
                </a:lnTo>
                <a:lnTo>
                  <a:pt x="513587" y="803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4861" y="2623520"/>
            <a:ext cx="465604" cy="805703"/>
          </a:xfrm>
          <a:custGeom>
            <a:avLst/>
            <a:gdLst/>
            <a:ahLst/>
            <a:cxnLst/>
            <a:rect l="l" t="t" r="r" b="b"/>
            <a:pathLst>
              <a:path w="527685" h="913128">
                <a:moveTo>
                  <a:pt x="445007" y="236219"/>
                </a:moveTo>
                <a:lnTo>
                  <a:pt x="144779" y="0"/>
                </a:lnTo>
                <a:lnTo>
                  <a:pt x="0" y="489203"/>
                </a:lnTo>
                <a:lnTo>
                  <a:pt x="6095" y="485744"/>
                </a:lnTo>
                <a:lnTo>
                  <a:pt x="6095" y="475487"/>
                </a:lnTo>
                <a:lnTo>
                  <a:pt x="15610" y="470063"/>
                </a:lnTo>
                <a:lnTo>
                  <a:pt x="144779" y="34820"/>
                </a:lnTo>
                <a:lnTo>
                  <a:pt x="144779" y="12191"/>
                </a:lnTo>
                <a:lnTo>
                  <a:pt x="152399" y="9143"/>
                </a:lnTo>
                <a:lnTo>
                  <a:pt x="152399" y="18199"/>
                </a:lnTo>
                <a:lnTo>
                  <a:pt x="427871" y="235370"/>
                </a:lnTo>
                <a:lnTo>
                  <a:pt x="434339" y="231647"/>
                </a:lnTo>
                <a:lnTo>
                  <a:pt x="434339" y="242344"/>
                </a:lnTo>
                <a:lnTo>
                  <a:pt x="445007" y="236219"/>
                </a:lnTo>
                <a:close/>
              </a:path>
              <a:path w="527685" h="913128">
                <a:moveTo>
                  <a:pt x="15610" y="470063"/>
                </a:moveTo>
                <a:lnTo>
                  <a:pt x="6095" y="475487"/>
                </a:lnTo>
                <a:lnTo>
                  <a:pt x="12191" y="481583"/>
                </a:lnTo>
                <a:lnTo>
                  <a:pt x="15610" y="470063"/>
                </a:lnTo>
                <a:close/>
              </a:path>
              <a:path w="527685" h="913128">
                <a:moveTo>
                  <a:pt x="409634" y="912875"/>
                </a:moveTo>
                <a:lnTo>
                  <a:pt x="391667" y="891539"/>
                </a:lnTo>
                <a:lnTo>
                  <a:pt x="391667" y="893063"/>
                </a:lnTo>
                <a:lnTo>
                  <a:pt x="368807" y="861059"/>
                </a:lnTo>
                <a:lnTo>
                  <a:pt x="368807" y="862583"/>
                </a:lnTo>
                <a:lnTo>
                  <a:pt x="326135" y="795527"/>
                </a:lnTo>
                <a:lnTo>
                  <a:pt x="306323" y="760475"/>
                </a:lnTo>
                <a:lnTo>
                  <a:pt x="286511" y="723899"/>
                </a:lnTo>
                <a:lnTo>
                  <a:pt x="286511" y="725423"/>
                </a:lnTo>
                <a:lnTo>
                  <a:pt x="268223" y="687323"/>
                </a:lnTo>
                <a:lnTo>
                  <a:pt x="251459" y="647699"/>
                </a:lnTo>
                <a:lnTo>
                  <a:pt x="234695" y="606551"/>
                </a:lnTo>
                <a:lnTo>
                  <a:pt x="234695" y="608075"/>
                </a:lnTo>
                <a:lnTo>
                  <a:pt x="219455" y="565403"/>
                </a:lnTo>
                <a:lnTo>
                  <a:pt x="205739" y="522731"/>
                </a:lnTo>
                <a:lnTo>
                  <a:pt x="193547" y="478535"/>
                </a:lnTo>
                <a:lnTo>
                  <a:pt x="193547" y="480059"/>
                </a:lnTo>
                <a:lnTo>
                  <a:pt x="181355" y="434339"/>
                </a:lnTo>
                <a:lnTo>
                  <a:pt x="169163" y="382523"/>
                </a:lnTo>
                <a:lnTo>
                  <a:pt x="15610" y="470063"/>
                </a:lnTo>
                <a:lnTo>
                  <a:pt x="12191" y="481583"/>
                </a:lnTo>
                <a:lnTo>
                  <a:pt x="6095" y="475487"/>
                </a:lnTo>
                <a:lnTo>
                  <a:pt x="6095" y="485744"/>
                </a:lnTo>
                <a:lnTo>
                  <a:pt x="161543" y="397516"/>
                </a:lnTo>
                <a:lnTo>
                  <a:pt x="161543" y="390143"/>
                </a:lnTo>
                <a:lnTo>
                  <a:pt x="169163" y="393191"/>
                </a:lnTo>
                <a:lnTo>
                  <a:pt x="169163" y="423889"/>
                </a:lnTo>
                <a:lnTo>
                  <a:pt x="172211" y="437387"/>
                </a:lnTo>
                <a:lnTo>
                  <a:pt x="196595" y="525779"/>
                </a:lnTo>
                <a:lnTo>
                  <a:pt x="210311" y="568451"/>
                </a:lnTo>
                <a:lnTo>
                  <a:pt x="225551" y="611123"/>
                </a:lnTo>
                <a:lnTo>
                  <a:pt x="259079" y="690371"/>
                </a:lnTo>
                <a:lnTo>
                  <a:pt x="277367" y="728471"/>
                </a:lnTo>
                <a:lnTo>
                  <a:pt x="316991" y="801623"/>
                </a:lnTo>
                <a:lnTo>
                  <a:pt x="338327" y="835151"/>
                </a:lnTo>
                <a:lnTo>
                  <a:pt x="361187" y="867155"/>
                </a:lnTo>
                <a:lnTo>
                  <a:pt x="396239" y="912875"/>
                </a:lnTo>
                <a:lnTo>
                  <a:pt x="409634" y="912875"/>
                </a:lnTo>
                <a:close/>
              </a:path>
              <a:path w="527685" h="913128">
                <a:moveTo>
                  <a:pt x="152399" y="9143"/>
                </a:moveTo>
                <a:lnTo>
                  <a:pt x="144779" y="12191"/>
                </a:lnTo>
                <a:lnTo>
                  <a:pt x="150222" y="16482"/>
                </a:lnTo>
                <a:lnTo>
                  <a:pt x="152399" y="9143"/>
                </a:lnTo>
                <a:close/>
              </a:path>
              <a:path w="527685" h="913128">
                <a:moveTo>
                  <a:pt x="150222" y="16482"/>
                </a:moveTo>
                <a:lnTo>
                  <a:pt x="144779" y="12191"/>
                </a:lnTo>
                <a:lnTo>
                  <a:pt x="144779" y="34820"/>
                </a:lnTo>
                <a:lnTo>
                  <a:pt x="150222" y="16482"/>
                </a:lnTo>
                <a:close/>
              </a:path>
              <a:path w="527685" h="913128">
                <a:moveTo>
                  <a:pt x="152399" y="18199"/>
                </a:moveTo>
                <a:lnTo>
                  <a:pt x="152399" y="9143"/>
                </a:lnTo>
                <a:lnTo>
                  <a:pt x="150222" y="16482"/>
                </a:lnTo>
                <a:lnTo>
                  <a:pt x="152399" y="18199"/>
                </a:lnTo>
                <a:close/>
              </a:path>
              <a:path w="527685" h="913128">
                <a:moveTo>
                  <a:pt x="169163" y="393191"/>
                </a:moveTo>
                <a:lnTo>
                  <a:pt x="161543" y="390143"/>
                </a:lnTo>
                <a:lnTo>
                  <a:pt x="163019" y="396679"/>
                </a:lnTo>
                <a:lnTo>
                  <a:pt x="169163" y="393191"/>
                </a:lnTo>
                <a:close/>
              </a:path>
              <a:path w="527685" h="913128">
                <a:moveTo>
                  <a:pt x="163019" y="396679"/>
                </a:moveTo>
                <a:lnTo>
                  <a:pt x="161543" y="390143"/>
                </a:lnTo>
                <a:lnTo>
                  <a:pt x="161543" y="397516"/>
                </a:lnTo>
                <a:lnTo>
                  <a:pt x="163019" y="396679"/>
                </a:lnTo>
                <a:close/>
              </a:path>
              <a:path w="527685" h="913128">
                <a:moveTo>
                  <a:pt x="169163" y="423889"/>
                </a:moveTo>
                <a:lnTo>
                  <a:pt x="169163" y="393191"/>
                </a:lnTo>
                <a:lnTo>
                  <a:pt x="163019" y="396679"/>
                </a:lnTo>
                <a:lnTo>
                  <a:pt x="169163" y="423889"/>
                </a:lnTo>
                <a:close/>
              </a:path>
              <a:path w="527685" h="913128">
                <a:moveTo>
                  <a:pt x="434339" y="242344"/>
                </a:moveTo>
                <a:lnTo>
                  <a:pt x="434339" y="231647"/>
                </a:lnTo>
                <a:lnTo>
                  <a:pt x="432815" y="239267"/>
                </a:lnTo>
                <a:lnTo>
                  <a:pt x="427871" y="235370"/>
                </a:lnTo>
                <a:lnTo>
                  <a:pt x="272795" y="324611"/>
                </a:lnTo>
                <a:lnTo>
                  <a:pt x="280415" y="358901"/>
                </a:lnTo>
                <a:lnTo>
                  <a:pt x="280415" y="330707"/>
                </a:lnTo>
                <a:lnTo>
                  <a:pt x="281939" y="324611"/>
                </a:lnTo>
                <a:lnTo>
                  <a:pt x="283041" y="329200"/>
                </a:lnTo>
                <a:lnTo>
                  <a:pt x="434339" y="242344"/>
                </a:lnTo>
                <a:close/>
              </a:path>
              <a:path w="527685" h="913128">
                <a:moveTo>
                  <a:pt x="283041" y="329200"/>
                </a:moveTo>
                <a:lnTo>
                  <a:pt x="281939" y="324611"/>
                </a:lnTo>
                <a:lnTo>
                  <a:pt x="280415" y="330707"/>
                </a:lnTo>
                <a:lnTo>
                  <a:pt x="283041" y="329200"/>
                </a:lnTo>
                <a:close/>
              </a:path>
              <a:path w="527685" h="913128">
                <a:moveTo>
                  <a:pt x="484631" y="763523"/>
                </a:moveTo>
                <a:lnTo>
                  <a:pt x="464819" y="739139"/>
                </a:lnTo>
                <a:lnTo>
                  <a:pt x="464819" y="740663"/>
                </a:lnTo>
                <a:lnTo>
                  <a:pt x="445007" y="714755"/>
                </a:lnTo>
                <a:lnTo>
                  <a:pt x="409955" y="661415"/>
                </a:lnTo>
                <a:lnTo>
                  <a:pt x="377951" y="601979"/>
                </a:lnTo>
                <a:lnTo>
                  <a:pt x="362711" y="569975"/>
                </a:lnTo>
                <a:lnTo>
                  <a:pt x="362711" y="571499"/>
                </a:lnTo>
                <a:lnTo>
                  <a:pt x="348995" y="537971"/>
                </a:lnTo>
                <a:lnTo>
                  <a:pt x="335279" y="505967"/>
                </a:lnTo>
                <a:lnTo>
                  <a:pt x="310895" y="435863"/>
                </a:lnTo>
                <a:lnTo>
                  <a:pt x="300227" y="399287"/>
                </a:lnTo>
                <a:lnTo>
                  <a:pt x="283041" y="329200"/>
                </a:lnTo>
                <a:lnTo>
                  <a:pt x="280415" y="330707"/>
                </a:lnTo>
                <a:lnTo>
                  <a:pt x="280415" y="358901"/>
                </a:lnTo>
                <a:lnTo>
                  <a:pt x="281939" y="365759"/>
                </a:lnTo>
                <a:lnTo>
                  <a:pt x="301751" y="438911"/>
                </a:lnTo>
                <a:lnTo>
                  <a:pt x="326135" y="509015"/>
                </a:lnTo>
                <a:lnTo>
                  <a:pt x="353567" y="574547"/>
                </a:lnTo>
                <a:lnTo>
                  <a:pt x="385571" y="637031"/>
                </a:lnTo>
                <a:lnTo>
                  <a:pt x="419099" y="693419"/>
                </a:lnTo>
                <a:lnTo>
                  <a:pt x="477011" y="769619"/>
                </a:lnTo>
                <a:lnTo>
                  <a:pt x="483107" y="776653"/>
                </a:lnTo>
                <a:lnTo>
                  <a:pt x="483107" y="763523"/>
                </a:lnTo>
                <a:lnTo>
                  <a:pt x="484631" y="763523"/>
                </a:lnTo>
                <a:close/>
              </a:path>
              <a:path w="527685" h="913128">
                <a:moveTo>
                  <a:pt x="434339" y="231647"/>
                </a:moveTo>
                <a:lnTo>
                  <a:pt x="427871" y="235370"/>
                </a:lnTo>
                <a:lnTo>
                  <a:pt x="432815" y="239267"/>
                </a:lnTo>
                <a:lnTo>
                  <a:pt x="434339" y="231647"/>
                </a:lnTo>
                <a:close/>
              </a:path>
              <a:path w="527685" h="913128">
                <a:moveTo>
                  <a:pt x="518159" y="835114"/>
                </a:moveTo>
                <a:lnTo>
                  <a:pt x="518159" y="813815"/>
                </a:lnTo>
                <a:lnTo>
                  <a:pt x="515832" y="811488"/>
                </a:lnTo>
                <a:lnTo>
                  <a:pt x="479556" y="912875"/>
                </a:lnTo>
                <a:lnTo>
                  <a:pt x="490675" y="912875"/>
                </a:lnTo>
                <a:lnTo>
                  <a:pt x="518159" y="835114"/>
                </a:lnTo>
                <a:close/>
              </a:path>
              <a:path w="527685" h="913128">
                <a:moveTo>
                  <a:pt x="527303" y="809243"/>
                </a:moveTo>
                <a:lnTo>
                  <a:pt x="504443" y="786383"/>
                </a:lnTo>
                <a:lnTo>
                  <a:pt x="483107" y="763523"/>
                </a:lnTo>
                <a:lnTo>
                  <a:pt x="483107" y="776653"/>
                </a:lnTo>
                <a:lnTo>
                  <a:pt x="496823" y="792479"/>
                </a:lnTo>
                <a:lnTo>
                  <a:pt x="515832" y="811488"/>
                </a:lnTo>
                <a:lnTo>
                  <a:pt x="516635" y="809243"/>
                </a:lnTo>
                <a:lnTo>
                  <a:pt x="518159" y="813815"/>
                </a:lnTo>
                <a:lnTo>
                  <a:pt x="518159" y="835114"/>
                </a:lnTo>
                <a:lnTo>
                  <a:pt x="527303" y="809243"/>
                </a:lnTo>
                <a:close/>
              </a:path>
              <a:path w="527685" h="913128">
                <a:moveTo>
                  <a:pt x="518159" y="813815"/>
                </a:moveTo>
                <a:lnTo>
                  <a:pt x="516635" y="809243"/>
                </a:lnTo>
                <a:lnTo>
                  <a:pt x="515832" y="811488"/>
                </a:lnTo>
                <a:lnTo>
                  <a:pt x="518159" y="813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1898" y="2390887"/>
            <a:ext cx="463924" cy="462803"/>
          </a:xfrm>
          <a:custGeom>
            <a:avLst/>
            <a:gdLst/>
            <a:ahLst/>
            <a:cxnLst/>
            <a:rect l="l" t="t" r="r" b="b"/>
            <a:pathLst>
              <a:path w="525779" h="524510">
                <a:moveTo>
                  <a:pt x="1523" y="275843"/>
                </a:moveTo>
                <a:lnTo>
                  <a:pt x="1523" y="248411"/>
                </a:lnTo>
                <a:lnTo>
                  <a:pt x="0" y="262127"/>
                </a:lnTo>
                <a:lnTo>
                  <a:pt x="1523" y="275843"/>
                </a:lnTo>
                <a:close/>
              </a:path>
              <a:path w="525779" h="524510">
                <a:moveTo>
                  <a:pt x="525779" y="275843"/>
                </a:moveTo>
                <a:lnTo>
                  <a:pt x="525779" y="248411"/>
                </a:lnTo>
                <a:lnTo>
                  <a:pt x="522731" y="220979"/>
                </a:lnTo>
                <a:lnTo>
                  <a:pt x="513587" y="182879"/>
                </a:lnTo>
                <a:lnTo>
                  <a:pt x="493775" y="135635"/>
                </a:lnTo>
                <a:lnTo>
                  <a:pt x="464819" y="94487"/>
                </a:lnTo>
                <a:lnTo>
                  <a:pt x="429767" y="59435"/>
                </a:lnTo>
                <a:lnTo>
                  <a:pt x="387095" y="30479"/>
                </a:lnTo>
                <a:lnTo>
                  <a:pt x="341375" y="10667"/>
                </a:lnTo>
                <a:lnTo>
                  <a:pt x="303275" y="3047"/>
                </a:lnTo>
                <a:lnTo>
                  <a:pt x="289559" y="0"/>
                </a:lnTo>
                <a:lnTo>
                  <a:pt x="249935" y="0"/>
                </a:lnTo>
                <a:lnTo>
                  <a:pt x="222503" y="3047"/>
                </a:lnTo>
                <a:lnTo>
                  <a:pt x="210311" y="4571"/>
                </a:lnTo>
                <a:lnTo>
                  <a:pt x="196595" y="7619"/>
                </a:lnTo>
                <a:lnTo>
                  <a:pt x="184403" y="12191"/>
                </a:lnTo>
                <a:lnTo>
                  <a:pt x="160019" y="19811"/>
                </a:lnTo>
                <a:lnTo>
                  <a:pt x="115823" y="44195"/>
                </a:lnTo>
                <a:lnTo>
                  <a:pt x="76199" y="77723"/>
                </a:lnTo>
                <a:lnTo>
                  <a:pt x="45719" y="115823"/>
                </a:lnTo>
                <a:lnTo>
                  <a:pt x="21335" y="160019"/>
                </a:lnTo>
                <a:lnTo>
                  <a:pt x="6095" y="208787"/>
                </a:lnTo>
                <a:lnTo>
                  <a:pt x="1523" y="236219"/>
                </a:lnTo>
                <a:lnTo>
                  <a:pt x="1523" y="289559"/>
                </a:lnTo>
                <a:lnTo>
                  <a:pt x="3047" y="303275"/>
                </a:lnTo>
                <a:lnTo>
                  <a:pt x="9143" y="327659"/>
                </a:lnTo>
                <a:lnTo>
                  <a:pt x="12191" y="341375"/>
                </a:lnTo>
                <a:lnTo>
                  <a:pt x="21335" y="365759"/>
                </a:lnTo>
                <a:lnTo>
                  <a:pt x="33527" y="388619"/>
                </a:lnTo>
                <a:lnTo>
                  <a:pt x="38099" y="396620"/>
                </a:lnTo>
                <a:lnTo>
                  <a:pt x="38099" y="262127"/>
                </a:lnTo>
                <a:lnTo>
                  <a:pt x="39623" y="249935"/>
                </a:lnTo>
                <a:lnTo>
                  <a:pt x="39623" y="239267"/>
                </a:lnTo>
                <a:lnTo>
                  <a:pt x="41147" y="227075"/>
                </a:lnTo>
                <a:lnTo>
                  <a:pt x="56387" y="173735"/>
                </a:lnTo>
                <a:lnTo>
                  <a:pt x="77723" y="135635"/>
                </a:lnTo>
                <a:lnTo>
                  <a:pt x="105155" y="102107"/>
                </a:lnTo>
                <a:lnTo>
                  <a:pt x="138683" y="74675"/>
                </a:lnTo>
                <a:lnTo>
                  <a:pt x="176783" y="54863"/>
                </a:lnTo>
                <a:lnTo>
                  <a:pt x="217931" y="42671"/>
                </a:lnTo>
                <a:lnTo>
                  <a:pt x="230123" y="39623"/>
                </a:lnTo>
                <a:lnTo>
                  <a:pt x="240791" y="38099"/>
                </a:lnTo>
                <a:lnTo>
                  <a:pt x="286511" y="38099"/>
                </a:lnTo>
                <a:lnTo>
                  <a:pt x="298703" y="39623"/>
                </a:lnTo>
                <a:lnTo>
                  <a:pt x="309371" y="42671"/>
                </a:lnTo>
                <a:lnTo>
                  <a:pt x="320039" y="44195"/>
                </a:lnTo>
                <a:lnTo>
                  <a:pt x="371855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1771" y="155447"/>
                </a:lnTo>
                <a:lnTo>
                  <a:pt x="478535" y="196595"/>
                </a:lnTo>
                <a:lnTo>
                  <a:pt x="483107" y="217931"/>
                </a:lnTo>
                <a:lnTo>
                  <a:pt x="486155" y="228599"/>
                </a:lnTo>
                <a:lnTo>
                  <a:pt x="486155" y="239267"/>
                </a:lnTo>
                <a:lnTo>
                  <a:pt x="487679" y="251459"/>
                </a:lnTo>
                <a:lnTo>
                  <a:pt x="487679" y="398949"/>
                </a:lnTo>
                <a:lnTo>
                  <a:pt x="505967" y="364235"/>
                </a:lnTo>
                <a:lnTo>
                  <a:pt x="518159" y="327659"/>
                </a:lnTo>
                <a:lnTo>
                  <a:pt x="524255" y="288035"/>
                </a:lnTo>
                <a:lnTo>
                  <a:pt x="525779" y="275843"/>
                </a:lnTo>
                <a:close/>
              </a:path>
              <a:path w="525779" h="524510">
                <a:moveTo>
                  <a:pt x="487679" y="398949"/>
                </a:moveTo>
                <a:lnTo>
                  <a:pt x="487679" y="274319"/>
                </a:lnTo>
                <a:lnTo>
                  <a:pt x="486155" y="284987"/>
                </a:lnTo>
                <a:lnTo>
                  <a:pt x="486155" y="297179"/>
                </a:lnTo>
                <a:lnTo>
                  <a:pt x="477011" y="329183"/>
                </a:lnTo>
                <a:lnTo>
                  <a:pt x="460247" y="370331"/>
                </a:lnTo>
                <a:lnTo>
                  <a:pt x="422147" y="422147"/>
                </a:lnTo>
                <a:lnTo>
                  <a:pt x="388619" y="449579"/>
                </a:lnTo>
                <a:lnTo>
                  <a:pt x="350519" y="469391"/>
                </a:lnTo>
                <a:lnTo>
                  <a:pt x="307847" y="481583"/>
                </a:lnTo>
                <a:lnTo>
                  <a:pt x="297179" y="484631"/>
                </a:lnTo>
                <a:lnTo>
                  <a:pt x="284987" y="486155"/>
                </a:lnTo>
                <a:lnTo>
                  <a:pt x="239267" y="486155"/>
                </a:lnTo>
                <a:lnTo>
                  <a:pt x="228599" y="484631"/>
                </a:lnTo>
                <a:lnTo>
                  <a:pt x="217931" y="481583"/>
                </a:lnTo>
                <a:lnTo>
                  <a:pt x="207263" y="480059"/>
                </a:lnTo>
                <a:lnTo>
                  <a:pt x="155447" y="458723"/>
                </a:lnTo>
                <a:lnTo>
                  <a:pt x="103631" y="420623"/>
                </a:lnTo>
                <a:lnTo>
                  <a:pt x="76199" y="387095"/>
                </a:lnTo>
                <a:lnTo>
                  <a:pt x="56387" y="348995"/>
                </a:lnTo>
                <a:lnTo>
                  <a:pt x="42671" y="306323"/>
                </a:lnTo>
                <a:lnTo>
                  <a:pt x="39623" y="284987"/>
                </a:lnTo>
                <a:lnTo>
                  <a:pt x="39623" y="272795"/>
                </a:lnTo>
                <a:lnTo>
                  <a:pt x="38099" y="262127"/>
                </a:lnTo>
                <a:lnTo>
                  <a:pt x="38099" y="396620"/>
                </a:lnTo>
                <a:lnTo>
                  <a:pt x="45719" y="409955"/>
                </a:lnTo>
                <a:lnTo>
                  <a:pt x="77723" y="448055"/>
                </a:lnTo>
                <a:lnTo>
                  <a:pt x="117347" y="480059"/>
                </a:lnTo>
                <a:lnTo>
                  <a:pt x="161543" y="504443"/>
                </a:lnTo>
                <a:lnTo>
                  <a:pt x="210311" y="519683"/>
                </a:lnTo>
                <a:lnTo>
                  <a:pt x="237743" y="522731"/>
                </a:lnTo>
                <a:lnTo>
                  <a:pt x="249935" y="524255"/>
                </a:lnTo>
                <a:lnTo>
                  <a:pt x="277367" y="524255"/>
                </a:lnTo>
                <a:lnTo>
                  <a:pt x="291083" y="522731"/>
                </a:lnTo>
                <a:lnTo>
                  <a:pt x="303275" y="521207"/>
                </a:lnTo>
                <a:lnTo>
                  <a:pt x="316991" y="519683"/>
                </a:lnTo>
                <a:lnTo>
                  <a:pt x="365759" y="504443"/>
                </a:lnTo>
                <a:lnTo>
                  <a:pt x="411479" y="480059"/>
                </a:lnTo>
                <a:lnTo>
                  <a:pt x="449579" y="446531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83228" y="2395368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94" y="2784885"/>
            <a:ext cx="440951" cy="644338"/>
          </a:xfrm>
          <a:custGeom>
            <a:avLst/>
            <a:gdLst/>
            <a:ahLst/>
            <a:cxnLst/>
            <a:rect l="l" t="t" r="r" b="b"/>
            <a:pathLst>
              <a:path w="499745" h="730250">
                <a:moveTo>
                  <a:pt x="499256" y="7619"/>
                </a:moveTo>
                <a:lnTo>
                  <a:pt x="488588" y="0"/>
                </a:lnTo>
                <a:lnTo>
                  <a:pt x="0" y="729995"/>
                </a:lnTo>
                <a:lnTo>
                  <a:pt x="15768" y="729995"/>
                </a:lnTo>
                <a:lnTo>
                  <a:pt x="499256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32450" y="2784885"/>
            <a:ext cx="440951" cy="644338"/>
          </a:xfrm>
          <a:custGeom>
            <a:avLst/>
            <a:gdLst/>
            <a:ahLst/>
            <a:cxnLst/>
            <a:rect l="l" t="t" r="r" b="b"/>
            <a:pathLst>
              <a:path w="499745" h="730250">
                <a:moveTo>
                  <a:pt x="499256" y="729995"/>
                </a:moveTo>
                <a:lnTo>
                  <a:pt x="10667" y="0"/>
                </a:lnTo>
                <a:lnTo>
                  <a:pt x="0" y="7619"/>
                </a:lnTo>
                <a:lnTo>
                  <a:pt x="483488" y="729995"/>
                </a:lnTo>
                <a:lnTo>
                  <a:pt x="499256" y="729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7444" y="2362647"/>
            <a:ext cx="465604" cy="465604"/>
          </a:xfrm>
          <a:custGeom>
            <a:avLst/>
            <a:gdLst/>
            <a:ahLst/>
            <a:cxnLst/>
            <a:rect l="l" t="t" r="r" b="b"/>
            <a:pathLst>
              <a:path w="527685" h="527685">
                <a:moveTo>
                  <a:pt x="1523" y="277367"/>
                </a:moveTo>
                <a:lnTo>
                  <a:pt x="1523" y="249935"/>
                </a:lnTo>
                <a:lnTo>
                  <a:pt x="0" y="263651"/>
                </a:lnTo>
                <a:lnTo>
                  <a:pt x="1523" y="277367"/>
                </a:lnTo>
                <a:close/>
              </a:path>
              <a:path w="527685" h="527685">
                <a:moveTo>
                  <a:pt x="527303" y="275843"/>
                </a:moveTo>
                <a:lnTo>
                  <a:pt x="527303" y="248411"/>
                </a:lnTo>
                <a:lnTo>
                  <a:pt x="525779" y="236219"/>
                </a:lnTo>
                <a:lnTo>
                  <a:pt x="524255" y="222503"/>
                </a:lnTo>
                <a:lnTo>
                  <a:pt x="505967" y="160019"/>
                </a:lnTo>
                <a:lnTo>
                  <a:pt x="481583" y="114299"/>
                </a:lnTo>
                <a:lnTo>
                  <a:pt x="449579" y="76199"/>
                </a:lnTo>
                <a:lnTo>
                  <a:pt x="409955" y="44195"/>
                </a:lnTo>
                <a:lnTo>
                  <a:pt x="365759" y="19811"/>
                </a:lnTo>
                <a:lnTo>
                  <a:pt x="316991" y="4571"/>
                </a:lnTo>
                <a:lnTo>
                  <a:pt x="303275" y="3047"/>
                </a:lnTo>
                <a:lnTo>
                  <a:pt x="291083" y="1523"/>
                </a:lnTo>
                <a:lnTo>
                  <a:pt x="277367" y="0"/>
                </a:lnTo>
                <a:lnTo>
                  <a:pt x="249935" y="0"/>
                </a:lnTo>
                <a:lnTo>
                  <a:pt x="236219" y="1523"/>
                </a:lnTo>
                <a:lnTo>
                  <a:pt x="224027" y="3047"/>
                </a:lnTo>
                <a:lnTo>
                  <a:pt x="210311" y="4571"/>
                </a:lnTo>
                <a:lnTo>
                  <a:pt x="160019" y="21335"/>
                </a:lnTo>
                <a:lnTo>
                  <a:pt x="115823" y="45719"/>
                </a:lnTo>
                <a:lnTo>
                  <a:pt x="77723" y="77723"/>
                </a:lnTo>
                <a:lnTo>
                  <a:pt x="32003" y="138683"/>
                </a:lnTo>
                <a:lnTo>
                  <a:pt x="12191" y="185927"/>
                </a:lnTo>
                <a:lnTo>
                  <a:pt x="3047" y="224027"/>
                </a:lnTo>
                <a:lnTo>
                  <a:pt x="1523" y="236219"/>
                </a:lnTo>
                <a:lnTo>
                  <a:pt x="1523" y="291083"/>
                </a:lnTo>
                <a:lnTo>
                  <a:pt x="3047" y="303275"/>
                </a:lnTo>
                <a:lnTo>
                  <a:pt x="6095" y="316991"/>
                </a:lnTo>
                <a:lnTo>
                  <a:pt x="9143" y="329183"/>
                </a:lnTo>
                <a:lnTo>
                  <a:pt x="12191" y="342899"/>
                </a:lnTo>
                <a:lnTo>
                  <a:pt x="21335" y="367283"/>
                </a:lnTo>
                <a:lnTo>
                  <a:pt x="33527" y="390143"/>
                </a:lnTo>
                <a:lnTo>
                  <a:pt x="38099" y="398144"/>
                </a:lnTo>
                <a:lnTo>
                  <a:pt x="38099" y="262127"/>
                </a:lnTo>
                <a:lnTo>
                  <a:pt x="39623" y="251459"/>
                </a:lnTo>
                <a:lnTo>
                  <a:pt x="39623" y="239267"/>
                </a:lnTo>
                <a:lnTo>
                  <a:pt x="41147" y="228599"/>
                </a:lnTo>
                <a:lnTo>
                  <a:pt x="42671" y="216407"/>
                </a:lnTo>
                <a:lnTo>
                  <a:pt x="56387" y="175259"/>
                </a:lnTo>
                <a:lnTo>
                  <a:pt x="77723" y="135635"/>
                </a:lnTo>
                <a:lnTo>
                  <a:pt x="105155" y="103631"/>
                </a:lnTo>
                <a:lnTo>
                  <a:pt x="138683" y="76199"/>
                </a:lnTo>
                <a:lnTo>
                  <a:pt x="176783" y="54863"/>
                </a:lnTo>
                <a:lnTo>
                  <a:pt x="219455" y="42671"/>
                </a:lnTo>
                <a:lnTo>
                  <a:pt x="230123" y="39623"/>
                </a:lnTo>
                <a:lnTo>
                  <a:pt x="240791" y="38099"/>
                </a:lnTo>
                <a:lnTo>
                  <a:pt x="288035" y="38099"/>
                </a:lnTo>
                <a:lnTo>
                  <a:pt x="298703" y="39623"/>
                </a:lnTo>
                <a:lnTo>
                  <a:pt x="309371" y="42671"/>
                </a:lnTo>
                <a:lnTo>
                  <a:pt x="321563" y="44195"/>
                </a:lnTo>
                <a:lnTo>
                  <a:pt x="371855" y="65531"/>
                </a:lnTo>
                <a:lnTo>
                  <a:pt x="408431" y="89915"/>
                </a:lnTo>
                <a:lnTo>
                  <a:pt x="438911" y="120395"/>
                </a:lnTo>
                <a:lnTo>
                  <a:pt x="463295" y="156971"/>
                </a:lnTo>
                <a:lnTo>
                  <a:pt x="480059" y="196595"/>
                </a:lnTo>
                <a:lnTo>
                  <a:pt x="487679" y="240791"/>
                </a:lnTo>
                <a:lnTo>
                  <a:pt x="489203" y="251459"/>
                </a:lnTo>
                <a:lnTo>
                  <a:pt x="489203" y="400473"/>
                </a:lnTo>
                <a:lnTo>
                  <a:pt x="496823" y="388619"/>
                </a:lnTo>
                <a:lnTo>
                  <a:pt x="516635" y="341375"/>
                </a:lnTo>
                <a:lnTo>
                  <a:pt x="524255" y="303275"/>
                </a:lnTo>
                <a:lnTo>
                  <a:pt x="527303" y="275843"/>
                </a:lnTo>
                <a:close/>
              </a:path>
              <a:path w="527685" h="527685">
                <a:moveTo>
                  <a:pt x="489203" y="400473"/>
                </a:moveTo>
                <a:lnTo>
                  <a:pt x="489203" y="275843"/>
                </a:lnTo>
                <a:lnTo>
                  <a:pt x="486155" y="297179"/>
                </a:lnTo>
                <a:lnTo>
                  <a:pt x="484631" y="309371"/>
                </a:lnTo>
                <a:lnTo>
                  <a:pt x="478535" y="330707"/>
                </a:lnTo>
                <a:lnTo>
                  <a:pt x="461771" y="371855"/>
                </a:lnTo>
                <a:lnTo>
                  <a:pt x="437387" y="406907"/>
                </a:lnTo>
                <a:lnTo>
                  <a:pt x="406907" y="437387"/>
                </a:lnTo>
                <a:lnTo>
                  <a:pt x="370331" y="461771"/>
                </a:lnTo>
                <a:lnTo>
                  <a:pt x="330707" y="478535"/>
                </a:lnTo>
                <a:lnTo>
                  <a:pt x="286511" y="487679"/>
                </a:lnTo>
                <a:lnTo>
                  <a:pt x="275843" y="487679"/>
                </a:lnTo>
                <a:lnTo>
                  <a:pt x="263651" y="489203"/>
                </a:lnTo>
                <a:lnTo>
                  <a:pt x="251459" y="487679"/>
                </a:lnTo>
                <a:lnTo>
                  <a:pt x="240791" y="487679"/>
                </a:lnTo>
                <a:lnTo>
                  <a:pt x="228599" y="486155"/>
                </a:lnTo>
                <a:lnTo>
                  <a:pt x="175259" y="470915"/>
                </a:lnTo>
                <a:lnTo>
                  <a:pt x="137159" y="449579"/>
                </a:lnTo>
                <a:lnTo>
                  <a:pt x="103631" y="422147"/>
                </a:lnTo>
                <a:lnTo>
                  <a:pt x="76199" y="388619"/>
                </a:lnTo>
                <a:lnTo>
                  <a:pt x="56387" y="350519"/>
                </a:lnTo>
                <a:lnTo>
                  <a:pt x="42671" y="307847"/>
                </a:lnTo>
                <a:lnTo>
                  <a:pt x="39623" y="284987"/>
                </a:lnTo>
                <a:lnTo>
                  <a:pt x="38099" y="274319"/>
                </a:lnTo>
                <a:lnTo>
                  <a:pt x="38099" y="398144"/>
                </a:lnTo>
                <a:lnTo>
                  <a:pt x="45719" y="411479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5967"/>
                </a:lnTo>
                <a:lnTo>
                  <a:pt x="198119" y="518159"/>
                </a:lnTo>
                <a:lnTo>
                  <a:pt x="211835" y="521207"/>
                </a:lnTo>
                <a:lnTo>
                  <a:pt x="224027" y="524255"/>
                </a:lnTo>
                <a:lnTo>
                  <a:pt x="237743" y="525779"/>
                </a:lnTo>
                <a:lnTo>
                  <a:pt x="251459" y="525779"/>
                </a:lnTo>
                <a:lnTo>
                  <a:pt x="265175" y="527303"/>
                </a:lnTo>
                <a:lnTo>
                  <a:pt x="277367" y="525779"/>
                </a:lnTo>
                <a:lnTo>
                  <a:pt x="291083" y="525779"/>
                </a:lnTo>
                <a:lnTo>
                  <a:pt x="304799" y="524255"/>
                </a:lnTo>
                <a:lnTo>
                  <a:pt x="316991" y="521207"/>
                </a:lnTo>
                <a:lnTo>
                  <a:pt x="330707" y="518159"/>
                </a:lnTo>
                <a:lnTo>
                  <a:pt x="342899" y="515111"/>
                </a:lnTo>
                <a:lnTo>
                  <a:pt x="390143" y="493775"/>
                </a:lnTo>
                <a:lnTo>
                  <a:pt x="432815" y="466343"/>
                </a:lnTo>
                <a:lnTo>
                  <a:pt x="467867" y="429767"/>
                </a:lnTo>
                <a:lnTo>
                  <a:pt x="483107" y="409955"/>
                </a:lnTo>
                <a:lnTo>
                  <a:pt x="489203" y="40047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8776" y="2367129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4" name="object 14"/>
          <p:cNvSpPr/>
          <p:nvPr/>
        </p:nvSpPr>
        <p:spPr>
          <a:xfrm>
            <a:off x="2358315" y="3264945"/>
            <a:ext cx="445434" cy="164166"/>
          </a:xfrm>
          <a:custGeom>
            <a:avLst/>
            <a:gdLst/>
            <a:ahLst/>
            <a:cxnLst/>
            <a:rect l="l" t="t" r="r" b="b"/>
            <a:pathLst>
              <a:path w="504825" h="186054">
                <a:moveTo>
                  <a:pt x="504274" y="185927"/>
                </a:moveTo>
                <a:lnTo>
                  <a:pt x="483446" y="137159"/>
                </a:lnTo>
                <a:lnTo>
                  <a:pt x="454490" y="94487"/>
                </a:lnTo>
                <a:lnTo>
                  <a:pt x="419438" y="59435"/>
                </a:lnTo>
                <a:lnTo>
                  <a:pt x="376766" y="30479"/>
                </a:lnTo>
                <a:lnTo>
                  <a:pt x="329522" y="10667"/>
                </a:lnTo>
                <a:lnTo>
                  <a:pt x="291422" y="3047"/>
                </a:lnTo>
                <a:lnTo>
                  <a:pt x="279230" y="0"/>
                </a:lnTo>
                <a:lnTo>
                  <a:pt x="238082" y="0"/>
                </a:lnTo>
                <a:lnTo>
                  <a:pt x="224366" y="1523"/>
                </a:lnTo>
                <a:lnTo>
                  <a:pt x="212174" y="3047"/>
                </a:lnTo>
                <a:lnTo>
                  <a:pt x="198458" y="4571"/>
                </a:lnTo>
                <a:lnTo>
                  <a:pt x="186266" y="7619"/>
                </a:lnTo>
                <a:lnTo>
                  <a:pt x="172550" y="12191"/>
                </a:lnTo>
                <a:lnTo>
                  <a:pt x="148166" y="19811"/>
                </a:lnTo>
                <a:lnTo>
                  <a:pt x="103970" y="44195"/>
                </a:lnTo>
                <a:lnTo>
                  <a:pt x="47582" y="96011"/>
                </a:lnTo>
                <a:lnTo>
                  <a:pt x="20150" y="138683"/>
                </a:lnTo>
                <a:lnTo>
                  <a:pt x="338" y="184403"/>
                </a:lnTo>
                <a:lnTo>
                  <a:pt x="0" y="185927"/>
                </a:lnTo>
                <a:lnTo>
                  <a:pt x="40180" y="185927"/>
                </a:lnTo>
                <a:lnTo>
                  <a:pt x="44534" y="173735"/>
                </a:lnTo>
                <a:lnTo>
                  <a:pt x="53678" y="153923"/>
                </a:lnTo>
                <a:lnTo>
                  <a:pt x="78062" y="118871"/>
                </a:lnTo>
                <a:lnTo>
                  <a:pt x="110066" y="88391"/>
                </a:lnTo>
                <a:lnTo>
                  <a:pt x="145118" y="64007"/>
                </a:lnTo>
                <a:lnTo>
                  <a:pt x="186266" y="47243"/>
                </a:lnTo>
                <a:lnTo>
                  <a:pt x="207602" y="42671"/>
                </a:lnTo>
                <a:lnTo>
                  <a:pt x="218270" y="39623"/>
                </a:lnTo>
                <a:lnTo>
                  <a:pt x="228938" y="38099"/>
                </a:lnTo>
                <a:lnTo>
                  <a:pt x="276182" y="38099"/>
                </a:lnTo>
                <a:lnTo>
                  <a:pt x="286850" y="39623"/>
                </a:lnTo>
                <a:lnTo>
                  <a:pt x="297518" y="42671"/>
                </a:lnTo>
                <a:lnTo>
                  <a:pt x="309710" y="44195"/>
                </a:lnTo>
                <a:lnTo>
                  <a:pt x="360002" y="65531"/>
                </a:lnTo>
                <a:lnTo>
                  <a:pt x="396578" y="89915"/>
                </a:lnTo>
                <a:lnTo>
                  <a:pt x="427058" y="120395"/>
                </a:lnTo>
                <a:lnTo>
                  <a:pt x="451442" y="155447"/>
                </a:lnTo>
                <a:lnTo>
                  <a:pt x="464396" y="185927"/>
                </a:lnTo>
                <a:lnTo>
                  <a:pt x="504274" y="185927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0490" y="2760681"/>
            <a:ext cx="590550" cy="504265"/>
          </a:xfrm>
          <a:custGeom>
            <a:avLst/>
            <a:gdLst/>
            <a:ahLst/>
            <a:cxnLst/>
            <a:rect l="l" t="t" r="r" b="b"/>
            <a:pathLst>
              <a:path w="669289" h="571500">
                <a:moveTo>
                  <a:pt x="53688" y="516192"/>
                </a:moveTo>
                <a:lnTo>
                  <a:pt x="33527" y="492251"/>
                </a:lnTo>
                <a:lnTo>
                  <a:pt x="0" y="571499"/>
                </a:lnTo>
                <a:lnTo>
                  <a:pt x="44195" y="560041"/>
                </a:lnTo>
                <a:lnTo>
                  <a:pt x="44195" y="524255"/>
                </a:lnTo>
                <a:lnTo>
                  <a:pt x="53688" y="516192"/>
                </a:lnTo>
                <a:close/>
              </a:path>
              <a:path w="669289" h="571500">
                <a:moveTo>
                  <a:pt x="62718" y="526915"/>
                </a:moveTo>
                <a:lnTo>
                  <a:pt x="53688" y="516192"/>
                </a:lnTo>
                <a:lnTo>
                  <a:pt x="44195" y="524255"/>
                </a:lnTo>
                <a:lnTo>
                  <a:pt x="53339" y="534923"/>
                </a:lnTo>
                <a:lnTo>
                  <a:pt x="62718" y="526915"/>
                </a:lnTo>
                <a:close/>
              </a:path>
              <a:path w="669289" h="571500">
                <a:moveTo>
                  <a:pt x="82295" y="550163"/>
                </a:moveTo>
                <a:lnTo>
                  <a:pt x="62718" y="526915"/>
                </a:lnTo>
                <a:lnTo>
                  <a:pt x="53339" y="534923"/>
                </a:lnTo>
                <a:lnTo>
                  <a:pt x="44195" y="524255"/>
                </a:lnTo>
                <a:lnTo>
                  <a:pt x="44195" y="560041"/>
                </a:lnTo>
                <a:lnTo>
                  <a:pt x="82295" y="550163"/>
                </a:lnTo>
                <a:close/>
              </a:path>
              <a:path w="669289" h="571500">
                <a:moveTo>
                  <a:pt x="669035" y="9143"/>
                </a:moveTo>
                <a:lnTo>
                  <a:pt x="661415" y="0"/>
                </a:lnTo>
                <a:lnTo>
                  <a:pt x="53688" y="516192"/>
                </a:lnTo>
                <a:lnTo>
                  <a:pt x="62718" y="526915"/>
                </a:lnTo>
                <a:lnTo>
                  <a:pt x="669035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97883" y="311030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7472" y="2169009"/>
            <a:ext cx="3481107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3334871" algn="l"/>
              </a:tabLst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2	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4182" y="1644573"/>
            <a:ext cx="4141134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282">
                <a:latin typeface="Times New Roman"/>
                <a:cs typeface="Times New Roman"/>
              </a:rPr>
              <a:t>A</a:t>
            </a:r>
            <a:r>
              <a:rPr sz="2118" spc="-4">
                <a:latin typeface="Times New Roman"/>
                <a:cs typeface="Times New Roman"/>
              </a:rPr>
              <a:t>V</a:t>
            </a:r>
            <a:r>
              <a:rPr sz="2118">
                <a:latin typeface="Times New Roman"/>
                <a:cs typeface="Times New Roman"/>
              </a:rPr>
              <a:t>L</a:t>
            </a:r>
            <a:r>
              <a:rPr sz="2118" spc="-79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P</a:t>
            </a:r>
            <a:r>
              <a:rPr sz="2118">
                <a:latin typeface="Times New Roman"/>
                <a:cs typeface="Times New Roman"/>
              </a:rPr>
              <a:t>roperty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violated</a:t>
            </a:r>
            <a:r>
              <a:rPr sz="2118" spc="-35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at</a:t>
            </a:r>
            <a:r>
              <a:rPr sz="2118" spc="-18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this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node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(x)</a:t>
            </a:r>
          </a:p>
        </p:txBody>
      </p:sp>
      <p:sp>
        <p:nvSpPr>
          <p:cNvPr id="19" name="object 19"/>
          <p:cNvSpPr/>
          <p:nvPr/>
        </p:nvSpPr>
        <p:spPr>
          <a:xfrm>
            <a:off x="2686721" y="2013024"/>
            <a:ext cx="406213" cy="340659"/>
          </a:xfrm>
          <a:custGeom>
            <a:avLst/>
            <a:gdLst/>
            <a:ahLst/>
            <a:cxnLst/>
            <a:rect l="l" t="t" r="r" b="b"/>
            <a:pathLst>
              <a:path w="460375" h="386080">
                <a:moveTo>
                  <a:pt x="406061" y="333025"/>
                </a:moveTo>
                <a:lnTo>
                  <a:pt x="7619" y="0"/>
                </a:lnTo>
                <a:lnTo>
                  <a:pt x="0" y="10667"/>
                </a:lnTo>
                <a:lnTo>
                  <a:pt x="398492" y="342249"/>
                </a:lnTo>
                <a:lnTo>
                  <a:pt x="406061" y="333025"/>
                </a:lnTo>
                <a:close/>
              </a:path>
              <a:path w="460375" h="386080">
                <a:moveTo>
                  <a:pt x="416051" y="375750"/>
                </a:moveTo>
                <a:lnTo>
                  <a:pt x="416051" y="341375"/>
                </a:lnTo>
                <a:lnTo>
                  <a:pt x="408431" y="350519"/>
                </a:lnTo>
                <a:lnTo>
                  <a:pt x="398492" y="342249"/>
                </a:lnTo>
                <a:lnTo>
                  <a:pt x="377951" y="367283"/>
                </a:lnTo>
                <a:lnTo>
                  <a:pt x="416051" y="375750"/>
                </a:lnTo>
                <a:close/>
              </a:path>
              <a:path w="460375" h="386080">
                <a:moveTo>
                  <a:pt x="416051" y="341375"/>
                </a:moveTo>
                <a:lnTo>
                  <a:pt x="406061" y="333025"/>
                </a:lnTo>
                <a:lnTo>
                  <a:pt x="398492" y="342249"/>
                </a:lnTo>
                <a:lnTo>
                  <a:pt x="408431" y="350519"/>
                </a:lnTo>
                <a:lnTo>
                  <a:pt x="416051" y="341375"/>
                </a:lnTo>
                <a:close/>
              </a:path>
              <a:path w="460375" h="386080">
                <a:moveTo>
                  <a:pt x="460247" y="385571"/>
                </a:moveTo>
                <a:lnTo>
                  <a:pt x="426719" y="307847"/>
                </a:lnTo>
                <a:lnTo>
                  <a:pt x="406061" y="333025"/>
                </a:lnTo>
                <a:lnTo>
                  <a:pt x="416051" y="341375"/>
                </a:lnTo>
                <a:lnTo>
                  <a:pt x="416051" y="375750"/>
                </a:lnTo>
                <a:lnTo>
                  <a:pt x="460247" y="385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69877" y="3428999"/>
            <a:ext cx="72838" cy="56590"/>
          </a:xfrm>
          <a:custGeom>
            <a:avLst/>
            <a:gdLst/>
            <a:ahLst/>
            <a:cxnLst/>
            <a:rect l="l" t="t" r="r" b="b"/>
            <a:pathLst>
              <a:path w="82550" h="64135">
                <a:moveTo>
                  <a:pt x="82322" y="0"/>
                </a:moveTo>
                <a:lnTo>
                  <a:pt x="0" y="0"/>
                </a:lnTo>
                <a:lnTo>
                  <a:pt x="2162" y="2605"/>
                </a:lnTo>
                <a:lnTo>
                  <a:pt x="30270" y="34473"/>
                </a:lnTo>
                <a:lnTo>
                  <a:pt x="59420" y="64008"/>
                </a:lnTo>
                <a:lnTo>
                  <a:pt x="823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64484" y="3428999"/>
            <a:ext cx="83484" cy="64994"/>
          </a:xfrm>
          <a:custGeom>
            <a:avLst/>
            <a:gdLst/>
            <a:ahLst/>
            <a:cxnLst/>
            <a:rect l="l" t="t" r="r" b="b"/>
            <a:pathLst>
              <a:path w="94614" h="73660">
                <a:moveTo>
                  <a:pt x="63771" y="54627"/>
                </a:moveTo>
                <a:lnTo>
                  <a:pt x="44196" y="35052"/>
                </a:lnTo>
                <a:lnTo>
                  <a:pt x="19812" y="7620"/>
                </a:lnTo>
                <a:lnTo>
                  <a:pt x="13395" y="0"/>
                </a:lnTo>
                <a:lnTo>
                  <a:pt x="0" y="0"/>
                </a:lnTo>
                <a:lnTo>
                  <a:pt x="12192" y="15240"/>
                </a:lnTo>
                <a:lnTo>
                  <a:pt x="36576" y="42672"/>
                </a:lnTo>
                <a:lnTo>
                  <a:pt x="60960" y="65895"/>
                </a:lnTo>
                <a:lnTo>
                  <a:pt x="60960" y="62484"/>
                </a:lnTo>
                <a:lnTo>
                  <a:pt x="63771" y="54627"/>
                </a:lnTo>
                <a:close/>
              </a:path>
              <a:path w="94614" h="73660">
                <a:moveTo>
                  <a:pt x="70104" y="60960"/>
                </a:moveTo>
                <a:lnTo>
                  <a:pt x="63771" y="54627"/>
                </a:lnTo>
                <a:lnTo>
                  <a:pt x="60960" y="62484"/>
                </a:lnTo>
                <a:lnTo>
                  <a:pt x="70104" y="60960"/>
                </a:lnTo>
                <a:close/>
              </a:path>
              <a:path w="94614" h="73660">
                <a:moveTo>
                  <a:pt x="70104" y="68840"/>
                </a:moveTo>
                <a:lnTo>
                  <a:pt x="70104" y="60960"/>
                </a:lnTo>
                <a:lnTo>
                  <a:pt x="60960" y="62484"/>
                </a:lnTo>
                <a:lnTo>
                  <a:pt x="60960" y="65895"/>
                </a:lnTo>
                <a:lnTo>
                  <a:pt x="68580" y="73152"/>
                </a:lnTo>
                <a:lnTo>
                  <a:pt x="70104" y="68840"/>
                </a:lnTo>
                <a:close/>
              </a:path>
              <a:path w="94614" h="73660">
                <a:moveTo>
                  <a:pt x="94435" y="0"/>
                </a:moveTo>
                <a:lnTo>
                  <a:pt x="83316" y="0"/>
                </a:lnTo>
                <a:lnTo>
                  <a:pt x="63771" y="54627"/>
                </a:lnTo>
                <a:lnTo>
                  <a:pt x="70104" y="60960"/>
                </a:lnTo>
                <a:lnTo>
                  <a:pt x="70104" y="68840"/>
                </a:lnTo>
                <a:lnTo>
                  <a:pt x="94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0207" y="3681804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13587" y="184403"/>
                </a:lnTo>
                <a:lnTo>
                  <a:pt x="493775" y="137159"/>
                </a:lnTo>
                <a:lnTo>
                  <a:pt x="464819" y="94487"/>
                </a:lnTo>
                <a:lnTo>
                  <a:pt x="429767" y="59435"/>
                </a:lnTo>
                <a:lnTo>
                  <a:pt x="387095" y="32003"/>
                </a:lnTo>
                <a:lnTo>
                  <a:pt x="339851" y="12191"/>
                </a:lnTo>
                <a:lnTo>
                  <a:pt x="327659" y="7619"/>
                </a:lnTo>
                <a:lnTo>
                  <a:pt x="315467" y="4571"/>
                </a:lnTo>
                <a:lnTo>
                  <a:pt x="301751" y="3047"/>
                </a:lnTo>
                <a:lnTo>
                  <a:pt x="289559" y="1523"/>
                </a:lnTo>
                <a:lnTo>
                  <a:pt x="275843" y="0"/>
                </a:lnTo>
                <a:lnTo>
                  <a:pt x="248411" y="0"/>
                </a:lnTo>
                <a:lnTo>
                  <a:pt x="236219" y="1523"/>
                </a:lnTo>
                <a:lnTo>
                  <a:pt x="222503" y="3047"/>
                </a:lnTo>
                <a:lnTo>
                  <a:pt x="208787" y="6095"/>
                </a:lnTo>
                <a:lnTo>
                  <a:pt x="196595" y="7619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19811" y="161543"/>
                </a:lnTo>
                <a:lnTo>
                  <a:pt x="7619" y="198119"/>
                </a:lnTo>
                <a:lnTo>
                  <a:pt x="0" y="249935"/>
                </a:lnTo>
                <a:lnTo>
                  <a:pt x="0" y="277367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41147" y="228599"/>
                </a:lnTo>
                <a:lnTo>
                  <a:pt x="56387" y="173735"/>
                </a:lnTo>
                <a:lnTo>
                  <a:pt x="77723" y="135635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40791" y="39623"/>
                </a:lnTo>
                <a:lnTo>
                  <a:pt x="251459" y="38099"/>
                </a:lnTo>
                <a:lnTo>
                  <a:pt x="274319" y="38099"/>
                </a:lnTo>
                <a:lnTo>
                  <a:pt x="286511" y="39623"/>
                </a:lnTo>
                <a:lnTo>
                  <a:pt x="307847" y="42671"/>
                </a:lnTo>
                <a:lnTo>
                  <a:pt x="318515" y="45719"/>
                </a:lnTo>
                <a:lnTo>
                  <a:pt x="330707" y="48767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70915" y="176783"/>
                </a:lnTo>
                <a:lnTo>
                  <a:pt x="483107" y="217931"/>
                </a:lnTo>
                <a:lnTo>
                  <a:pt x="486155" y="240791"/>
                </a:lnTo>
                <a:lnTo>
                  <a:pt x="487679" y="251459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13587" y="339851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79">
                <a:moveTo>
                  <a:pt x="487679" y="397763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80059" y="318515"/>
                </a:lnTo>
                <a:lnTo>
                  <a:pt x="477011" y="330707"/>
                </a:lnTo>
                <a:lnTo>
                  <a:pt x="469391" y="350519"/>
                </a:lnTo>
                <a:lnTo>
                  <a:pt x="435863" y="406907"/>
                </a:lnTo>
                <a:lnTo>
                  <a:pt x="405383" y="437387"/>
                </a:lnTo>
                <a:lnTo>
                  <a:pt x="368807" y="460247"/>
                </a:lnTo>
                <a:lnTo>
                  <a:pt x="329183" y="477011"/>
                </a:lnTo>
                <a:lnTo>
                  <a:pt x="284987" y="486155"/>
                </a:lnTo>
                <a:lnTo>
                  <a:pt x="274319" y="487679"/>
                </a:lnTo>
                <a:lnTo>
                  <a:pt x="249935" y="487679"/>
                </a:lnTo>
                <a:lnTo>
                  <a:pt x="228599" y="484631"/>
                </a:lnTo>
                <a:lnTo>
                  <a:pt x="216407" y="483107"/>
                </a:lnTo>
                <a:lnTo>
                  <a:pt x="175259" y="469391"/>
                </a:lnTo>
                <a:lnTo>
                  <a:pt x="118871" y="435863"/>
                </a:lnTo>
                <a:lnTo>
                  <a:pt x="88391" y="405383"/>
                </a:lnTo>
                <a:lnTo>
                  <a:pt x="65531" y="368807"/>
                </a:lnTo>
                <a:lnTo>
                  <a:pt x="47243" y="329183"/>
                </a:lnTo>
                <a:lnTo>
                  <a:pt x="45719" y="318515"/>
                </a:lnTo>
                <a:lnTo>
                  <a:pt x="42671" y="307847"/>
                </a:lnTo>
                <a:lnTo>
                  <a:pt x="41147" y="295655"/>
                </a:lnTo>
                <a:lnTo>
                  <a:pt x="38099" y="274319"/>
                </a:lnTo>
                <a:lnTo>
                  <a:pt x="38099" y="398102"/>
                </a:lnTo>
                <a:lnTo>
                  <a:pt x="60959" y="429767"/>
                </a:lnTo>
                <a:lnTo>
                  <a:pt x="96011" y="466343"/>
                </a:lnTo>
                <a:lnTo>
                  <a:pt x="138683" y="493775"/>
                </a:lnTo>
                <a:lnTo>
                  <a:pt x="185927" y="513587"/>
                </a:lnTo>
                <a:lnTo>
                  <a:pt x="224027" y="522731"/>
                </a:lnTo>
                <a:lnTo>
                  <a:pt x="249935" y="525779"/>
                </a:lnTo>
                <a:lnTo>
                  <a:pt x="275843" y="525779"/>
                </a:lnTo>
                <a:lnTo>
                  <a:pt x="303275" y="522731"/>
                </a:lnTo>
                <a:lnTo>
                  <a:pt x="315467" y="519683"/>
                </a:lnTo>
                <a:lnTo>
                  <a:pt x="329183" y="516635"/>
                </a:lnTo>
                <a:lnTo>
                  <a:pt x="365759" y="504443"/>
                </a:lnTo>
                <a:lnTo>
                  <a:pt x="409955" y="480059"/>
                </a:lnTo>
                <a:lnTo>
                  <a:pt x="449579" y="448055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30194" y="3686285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06277" y="3681804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524255" y="289559"/>
                </a:moveTo>
                <a:lnTo>
                  <a:pt x="524255" y="234695"/>
                </a:lnTo>
                <a:lnTo>
                  <a:pt x="522731" y="222503"/>
                </a:lnTo>
                <a:lnTo>
                  <a:pt x="513587" y="184403"/>
                </a:lnTo>
                <a:lnTo>
                  <a:pt x="480059" y="114299"/>
                </a:lnTo>
                <a:lnTo>
                  <a:pt x="448055" y="76199"/>
                </a:lnTo>
                <a:lnTo>
                  <a:pt x="408431" y="44195"/>
                </a:lnTo>
                <a:lnTo>
                  <a:pt x="364235" y="19811"/>
                </a:lnTo>
                <a:lnTo>
                  <a:pt x="339851" y="12191"/>
                </a:lnTo>
                <a:lnTo>
                  <a:pt x="327659" y="7619"/>
                </a:lnTo>
                <a:lnTo>
                  <a:pt x="315467" y="4571"/>
                </a:lnTo>
                <a:lnTo>
                  <a:pt x="301751" y="3047"/>
                </a:lnTo>
                <a:lnTo>
                  <a:pt x="289559" y="1523"/>
                </a:lnTo>
                <a:lnTo>
                  <a:pt x="275843" y="0"/>
                </a:lnTo>
                <a:lnTo>
                  <a:pt x="248411" y="0"/>
                </a:lnTo>
                <a:lnTo>
                  <a:pt x="234695" y="1523"/>
                </a:lnTo>
                <a:lnTo>
                  <a:pt x="222503" y="3047"/>
                </a:lnTo>
                <a:lnTo>
                  <a:pt x="208787" y="6095"/>
                </a:lnTo>
                <a:lnTo>
                  <a:pt x="196595" y="7619"/>
                </a:lnTo>
                <a:lnTo>
                  <a:pt x="160019" y="21335"/>
                </a:lnTo>
                <a:lnTo>
                  <a:pt x="114299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19811" y="161543"/>
                </a:lnTo>
                <a:lnTo>
                  <a:pt x="7619" y="198119"/>
                </a:lnTo>
                <a:lnTo>
                  <a:pt x="4571" y="210311"/>
                </a:lnTo>
                <a:lnTo>
                  <a:pt x="3047" y="222503"/>
                </a:lnTo>
                <a:lnTo>
                  <a:pt x="0" y="249935"/>
                </a:lnTo>
                <a:lnTo>
                  <a:pt x="0" y="277367"/>
                </a:lnTo>
                <a:lnTo>
                  <a:pt x="1523" y="289559"/>
                </a:lnTo>
                <a:lnTo>
                  <a:pt x="3047" y="303275"/>
                </a:lnTo>
                <a:lnTo>
                  <a:pt x="21335" y="365759"/>
                </a:lnTo>
                <a:lnTo>
                  <a:pt x="38099" y="398102"/>
                </a:lnTo>
                <a:lnTo>
                  <a:pt x="38099" y="249935"/>
                </a:lnTo>
                <a:lnTo>
                  <a:pt x="41147" y="228599"/>
                </a:lnTo>
                <a:lnTo>
                  <a:pt x="56387" y="173735"/>
                </a:lnTo>
                <a:lnTo>
                  <a:pt x="76199" y="135635"/>
                </a:lnTo>
                <a:lnTo>
                  <a:pt x="103631" y="103631"/>
                </a:lnTo>
                <a:lnTo>
                  <a:pt x="137159" y="76199"/>
                </a:lnTo>
                <a:lnTo>
                  <a:pt x="175259" y="54863"/>
                </a:lnTo>
                <a:lnTo>
                  <a:pt x="239267" y="39623"/>
                </a:lnTo>
                <a:lnTo>
                  <a:pt x="251459" y="38099"/>
                </a:lnTo>
                <a:lnTo>
                  <a:pt x="274319" y="38099"/>
                </a:lnTo>
                <a:lnTo>
                  <a:pt x="329183" y="48767"/>
                </a:lnTo>
                <a:lnTo>
                  <a:pt x="370331" y="65531"/>
                </a:lnTo>
                <a:lnTo>
                  <a:pt x="405383" y="89915"/>
                </a:lnTo>
                <a:lnTo>
                  <a:pt x="435863" y="120395"/>
                </a:lnTo>
                <a:lnTo>
                  <a:pt x="460247" y="156971"/>
                </a:lnTo>
                <a:lnTo>
                  <a:pt x="477011" y="196595"/>
                </a:lnTo>
                <a:lnTo>
                  <a:pt x="486155" y="240791"/>
                </a:lnTo>
                <a:lnTo>
                  <a:pt x="486155" y="251459"/>
                </a:lnTo>
                <a:lnTo>
                  <a:pt x="487679" y="263651"/>
                </a:lnTo>
                <a:lnTo>
                  <a:pt x="487679" y="396578"/>
                </a:lnTo>
                <a:lnTo>
                  <a:pt x="493775" y="387095"/>
                </a:lnTo>
                <a:lnTo>
                  <a:pt x="504443" y="364235"/>
                </a:lnTo>
                <a:lnTo>
                  <a:pt x="513587" y="339851"/>
                </a:lnTo>
                <a:lnTo>
                  <a:pt x="519683" y="315467"/>
                </a:lnTo>
                <a:lnTo>
                  <a:pt x="522731" y="301751"/>
                </a:lnTo>
                <a:lnTo>
                  <a:pt x="524255" y="289559"/>
                </a:lnTo>
                <a:close/>
              </a:path>
              <a:path w="525779" h="525779">
                <a:moveTo>
                  <a:pt x="487679" y="396578"/>
                </a:moveTo>
                <a:lnTo>
                  <a:pt x="487679" y="263651"/>
                </a:lnTo>
                <a:lnTo>
                  <a:pt x="486155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80059" y="318515"/>
                </a:lnTo>
                <a:lnTo>
                  <a:pt x="477011" y="330707"/>
                </a:lnTo>
                <a:lnTo>
                  <a:pt x="469391" y="350519"/>
                </a:lnTo>
                <a:lnTo>
                  <a:pt x="435863" y="406907"/>
                </a:lnTo>
                <a:lnTo>
                  <a:pt x="405383" y="437387"/>
                </a:lnTo>
                <a:lnTo>
                  <a:pt x="368807" y="460247"/>
                </a:lnTo>
                <a:lnTo>
                  <a:pt x="327659" y="477011"/>
                </a:lnTo>
                <a:lnTo>
                  <a:pt x="295655" y="484631"/>
                </a:lnTo>
                <a:lnTo>
                  <a:pt x="274319" y="487679"/>
                </a:lnTo>
                <a:lnTo>
                  <a:pt x="249935" y="487679"/>
                </a:lnTo>
                <a:lnTo>
                  <a:pt x="239267" y="486155"/>
                </a:lnTo>
                <a:lnTo>
                  <a:pt x="227075" y="484631"/>
                </a:lnTo>
                <a:lnTo>
                  <a:pt x="173735" y="469391"/>
                </a:lnTo>
                <a:lnTo>
                  <a:pt x="135635" y="448055"/>
                </a:lnTo>
                <a:lnTo>
                  <a:pt x="88391" y="405383"/>
                </a:lnTo>
                <a:lnTo>
                  <a:pt x="64007" y="368807"/>
                </a:lnTo>
                <a:lnTo>
                  <a:pt x="47243" y="329183"/>
                </a:lnTo>
                <a:lnTo>
                  <a:pt x="42671" y="307847"/>
                </a:lnTo>
                <a:lnTo>
                  <a:pt x="39623" y="295655"/>
                </a:lnTo>
                <a:lnTo>
                  <a:pt x="39623" y="284987"/>
                </a:lnTo>
                <a:lnTo>
                  <a:pt x="38099" y="274319"/>
                </a:lnTo>
                <a:lnTo>
                  <a:pt x="38099" y="398102"/>
                </a:lnTo>
                <a:lnTo>
                  <a:pt x="60959" y="429767"/>
                </a:lnTo>
                <a:lnTo>
                  <a:pt x="96011" y="466343"/>
                </a:lnTo>
                <a:lnTo>
                  <a:pt x="138683" y="493775"/>
                </a:lnTo>
                <a:lnTo>
                  <a:pt x="184403" y="513587"/>
                </a:lnTo>
                <a:lnTo>
                  <a:pt x="210311" y="519683"/>
                </a:lnTo>
                <a:lnTo>
                  <a:pt x="222503" y="522731"/>
                </a:lnTo>
                <a:lnTo>
                  <a:pt x="249935" y="525779"/>
                </a:lnTo>
                <a:lnTo>
                  <a:pt x="275843" y="525779"/>
                </a:lnTo>
                <a:lnTo>
                  <a:pt x="303275" y="522731"/>
                </a:lnTo>
                <a:lnTo>
                  <a:pt x="315467" y="519683"/>
                </a:lnTo>
                <a:lnTo>
                  <a:pt x="329183" y="516635"/>
                </a:lnTo>
                <a:lnTo>
                  <a:pt x="365759" y="504443"/>
                </a:lnTo>
                <a:lnTo>
                  <a:pt x="409955" y="480059"/>
                </a:lnTo>
                <a:lnTo>
                  <a:pt x="449579" y="448055"/>
                </a:lnTo>
                <a:lnTo>
                  <a:pt x="466343" y="429767"/>
                </a:lnTo>
                <a:lnTo>
                  <a:pt x="487679" y="396578"/>
                </a:lnTo>
                <a:close/>
              </a:path>
              <a:path w="525779" h="525779">
                <a:moveTo>
                  <a:pt x="525779" y="262127"/>
                </a:moveTo>
                <a:lnTo>
                  <a:pt x="524255" y="248411"/>
                </a:lnTo>
                <a:lnTo>
                  <a:pt x="524255" y="275843"/>
                </a:lnTo>
                <a:lnTo>
                  <a:pt x="525779" y="2621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36264" y="3686285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1498" y="3428999"/>
            <a:ext cx="178734" cy="255494"/>
          </a:xfrm>
          <a:custGeom>
            <a:avLst/>
            <a:gdLst/>
            <a:ahLst/>
            <a:cxnLst/>
            <a:rect l="l" t="t" r="r" b="b"/>
            <a:pathLst>
              <a:path w="202565" h="289560">
                <a:moveTo>
                  <a:pt x="37162" y="223187"/>
                </a:moveTo>
                <a:lnTo>
                  <a:pt x="10667" y="205740"/>
                </a:lnTo>
                <a:lnTo>
                  <a:pt x="0" y="289560"/>
                </a:lnTo>
                <a:lnTo>
                  <a:pt x="30479" y="271780"/>
                </a:lnTo>
                <a:lnTo>
                  <a:pt x="30479" y="233172"/>
                </a:lnTo>
                <a:lnTo>
                  <a:pt x="37162" y="223187"/>
                </a:lnTo>
                <a:close/>
              </a:path>
              <a:path w="202565" h="289560">
                <a:moveTo>
                  <a:pt x="48106" y="230395"/>
                </a:moveTo>
                <a:lnTo>
                  <a:pt x="37162" y="223187"/>
                </a:lnTo>
                <a:lnTo>
                  <a:pt x="30479" y="233172"/>
                </a:lnTo>
                <a:lnTo>
                  <a:pt x="41147" y="240792"/>
                </a:lnTo>
                <a:lnTo>
                  <a:pt x="48106" y="230395"/>
                </a:lnTo>
                <a:close/>
              </a:path>
              <a:path w="202565" h="289560">
                <a:moveTo>
                  <a:pt x="73151" y="246888"/>
                </a:moveTo>
                <a:lnTo>
                  <a:pt x="48106" y="230395"/>
                </a:lnTo>
                <a:lnTo>
                  <a:pt x="41147" y="240792"/>
                </a:lnTo>
                <a:lnTo>
                  <a:pt x="30479" y="233172"/>
                </a:lnTo>
                <a:lnTo>
                  <a:pt x="30479" y="271780"/>
                </a:lnTo>
                <a:lnTo>
                  <a:pt x="73151" y="246888"/>
                </a:lnTo>
                <a:close/>
              </a:path>
              <a:path w="202565" h="289560">
                <a:moveTo>
                  <a:pt x="202311" y="0"/>
                </a:moveTo>
                <a:lnTo>
                  <a:pt x="186543" y="0"/>
                </a:lnTo>
                <a:lnTo>
                  <a:pt x="37162" y="223187"/>
                </a:lnTo>
                <a:lnTo>
                  <a:pt x="48106" y="230395"/>
                </a:lnTo>
                <a:lnTo>
                  <a:pt x="2023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9058" y="3428999"/>
            <a:ext cx="178734" cy="255494"/>
          </a:xfrm>
          <a:custGeom>
            <a:avLst/>
            <a:gdLst/>
            <a:ahLst/>
            <a:cxnLst/>
            <a:rect l="l" t="t" r="r" b="b"/>
            <a:pathLst>
              <a:path w="202565" h="289560">
                <a:moveTo>
                  <a:pt x="164954" y="222897"/>
                </a:moveTo>
                <a:lnTo>
                  <a:pt x="15768" y="0"/>
                </a:lnTo>
                <a:lnTo>
                  <a:pt x="0" y="0"/>
                </a:lnTo>
                <a:lnTo>
                  <a:pt x="153929" y="229984"/>
                </a:lnTo>
                <a:lnTo>
                  <a:pt x="164954" y="222897"/>
                </a:lnTo>
                <a:close/>
              </a:path>
              <a:path w="202565" h="289560">
                <a:moveTo>
                  <a:pt x="171831" y="272143"/>
                </a:moveTo>
                <a:lnTo>
                  <a:pt x="171831" y="233172"/>
                </a:lnTo>
                <a:lnTo>
                  <a:pt x="161163" y="240792"/>
                </a:lnTo>
                <a:lnTo>
                  <a:pt x="153929" y="229984"/>
                </a:lnTo>
                <a:lnTo>
                  <a:pt x="127635" y="246888"/>
                </a:lnTo>
                <a:lnTo>
                  <a:pt x="171831" y="272143"/>
                </a:lnTo>
                <a:close/>
              </a:path>
              <a:path w="202565" h="289560">
                <a:moveTo>
                  <a:pt x="171831" y="233172"/>
                </a:moveTo>
                <a:lnTo>
                  <a:pt x="164954" y="222897"/>
                </a:lnTo>
                <a:lnTo>
                  <a:pt x="153929" y="229984"/>
                </a:lnTo>
                <a:lnTo>
                  <a:pt x="161163" y="240792"/>
                </a:lnTo>
                <a:lnTo>
                  <a:pt x="171831" y="233172"/>
                </a:lnTo>
                <a:close/>
              </a:path>
              <a:path w="202565" h="289560">
                <a:moveTo>
                  <a:pt x="202311" y="289560"/>
                </a:moveTo>
                <a:lnTo>
                  <a:pt x="191643" y="205740"/>
                </a:lnTo>
                <a:lnTo>
                  <a:pt x="164954" y="222897"/>
                </a:lnTo>
                <a:lnTo>
                  <a:pt x="171831" y="233172"/>
                </a:lnTo>
                <a:lnTo>
                  <a:pt x="171831" y="272143"/>
                </a:lnTo>
                <a:lnTo>
                  <a:pt x="202311" y="289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13273" y="345992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78242" y="345992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22867" y="3482787"/>
            <a:ext cx="754715" cy="268941"/>
          </a:xfrm>
          <a:custGeom>
            <a:avLst/>
            <a:gdLst/>
            <a:ahLst/>
            <a:cxnLst/>
            <a:rect l="l" t="t" r="r" b="b"/>
            <a:pathLst>
              <a:path w="855344" h="304800">
                <a:moveTo>
                  <a:pt x="640079" y="228599"/>
                </a:moveTo>
                <a:lnTo>
                  <a:pt x="64007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640079" y="228599"/>
                </a:lnTo>
                <a:close/>
              </a:path>
              <a:path w="855344" h="304800">
                <a:moveTo>
                  <a:pt x="854963" y="152399"/>
                </a:moveTo>
                <a:lnTo>
                  <a:pt x="640079" y="0"/>
                </a:lnTo>
                <a:lnTo>
                  <a:pt x="640079" y="304799"/>
                </a:lnTo>
                <a:lnTo>
                  <a:pt x="854963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18833" y="3474719"/>
            <a:ext cx="765362" cy="285190"/>
          </a:xfrm>
          <a:custGeom>
            <a:avLst/>
            <a:gdLst/>
            <a:ahLst/>
            <a:cxnLst/>
            <a:rect l="l" t="t" r="r" b="b"/>
            <a:pathLst>
              <a:path w="867410" h="323214">
                <a:moveTo>
                  <a:pt x="644651" y="80771"/>
                </a:moveTo>
                <a:lnTo>
                  <a:pt x="0" y="80771"/>
                </a:lnTo>
                <a:lnTo>
                  <a:pt x="0" y="242315"/>
                </a:lnTo>
                <a:lnTo>
                  <a:pt x="4571" y="242315"/>
                </a:lnTo>
                <a:lnTo>
                  <a:pt x="4571" y="89915"/>
                </a:lnTo>
                <a:lnTo>
                  <a:pt x="9143" y="85343"/>
                </a:lnTo>
                <a:lnTo>
                  <a:pt x="9143" y="89915"/>
                </a:lnTo>
                <a:lnTo>
                  <a:pt x="640079" y="89915"/>
                </a:lnTo>
                <a:lnTo>
                  <a:pt x="640079" y="85343"/>
                </a:lnTo>
                <a:lnTo>
                  <a:pt x="644651" y="80771"/>
                </a:lnTo>
                <a:close/>
              </a:path>
              <a:path w="867410" h="323214">
                <a:moveTo>
                  <a:pt x="9143" y="89915"/>
                </a:moveTo>
                <a:lnTo>
                  <a:pt x="9143" y="85343"/>
                </a:lnTo>
                <a:lnTo>
                  <a:pt x="4571" y="89915"/>
                </a:lnTo>
                <a:lnTo>
                  <a:pt x="9143" y="89915"/>
                </a:lnTo>
                <a:close/>
              </a:path>
              <a:path w="867410" h="323214">
                <a:moveTo>
                  <a:pt x="9143" y="233171"/>
                </a:moveTo>
                <a:lnTo>
                  <a:pt x="9143" y="89915"/>
                </a:lnTo>
                <a:lnTo>
                  <a:pt x="4571" y="89915"/>
                </a:lnTo>
                <a:lnTo>
                  <a:pt x="4571" y="233171"/>
                </a:lnTo>
                <a:lnTo>
                  <a:pt x="9143" y="233171"/>
                </a:lnTo>
                <a:close/>
              </a:path>
              <a:path w="867410" h="323214">
                <a:moveTo>
                  <a:pt x="650747" y="305453"/>
                </a:moveTo>
                <a:lnTo>
                  <a:pt x="650747" y="233171"/>
                </a:lnTo>
                <a:lnTo>
                  <a:pt x="4571" y="233171"/>
                </a:lnTo>
                <a:lnTo>
                  <a:pt x="9143" y="237743"/>
                </a:lnTo>
                <a:lnTo>
                  <a:pt x="9143" y="242315"/>
                </a:lnTo>
                <a:lnTo>
                  <a:pt x="640079" y="242315"/>
                </a:lnTo>
                <a:lnTo>
                  <a:pt x="640079" y="237743"/>
                </a:lnTo>
                <a:lnTo>
                  <a:pt x="644651" y="242315"/>
                </a:lnTo>
                <a:lnTo>
                  <a:pt x="644651" y="309807"/>
                </a:lnTo>
                <a:lnTo>
                  <a:pt x="650747" y="305453"/>
                </a:lnTo>
                <a:close/>
              </a:path>
              <a:path w="867410" h="323214">
                <a:moveTo>
                  <a:pt x="9143" y="242315"/>
                </a:moveTo>
                <a:lnTo>
                  <a:pt x="9143" y="237743"/>
                </a:lnTo>
                <a:lnTo>
                  <a:pt x="4571" y="233171"/>
                </a:lnTo>
                <a:lnTo>
                  <a:pt x="4571" y="242315"/>
                </a:lnTo>
                <a:lnTo>
                  <a:pt x="9143" y="242315"/>
                </a:lnTo>
                <a:close/>
              </a:path>
              <a:path w="867410" h="323214">
                <a:moveTo>
                  <a:pt x="867155" y="161543"/>
                </a:moveTo>
                <a:lnTo>
                  <a:pt x="640079" y="0"/>
                </a:lnTo>
                <a:lnTo>
                  <a:pt x="640079" y="80771"/>
                </a:lnTo>
                <a:lnTo>
                  <a:pt x="643127" y="80771"/>
                </a:lnTo>
                <a:lnTo>
                  <a:pt x="643127" y="13715"/>
                </a:lnTo>
                <a:lnTo>
                  <a:pt x="650747" y="9143"/>
                </a:lnTo>
                <a:lnTo>
                  <a:pt x="650747" y="19158"/>
                </a:lnTo>
                <a:lnTo>
                  <a:pt x="851153" y="162305"/>
                </a:lnTo>
                <a:lnTo>
                  <a:pt x="856487" y="158495"/>
                </a:lnTo>
                <a:lnTo>
                  <a:pt x="856487" y="169133"/>
                </a:lnTo>
                <a:lnTo>
                  <a:pt x="867155" y="161543"/>
                </a:lnTo>
                <a:close/>
              </a:path>
              <a:path w="867410" h="323214">
                <a:moveTo>
                  <a:pt x="644651" y="89915"/>
                </a:moveTo>
                <a:lnTo>
                  <a:pt x="644651" y="80771"/>
                </a:lnTo>
                <a:lnTo>
                  <a:pt x="640079" y="85343"/>
                </a:lnTo>
                <a:lnTo>
                  <a:pt x="640079" y="89915"/>
                </a:lnTo>
                <a:lnTo>
                  <a:pt x="644651" y="89915"/>
                </a:lnTo>
                <a:close/>
              </a:path>
              <a:path w="867410" h="323214">
                <a:moveTo>
                  <a:pt x="644651" y="242315"/>
                </a:moveTo>
                <a:lnTo>
                  <a:pt x="640079" y="237743"/>
                </a:lnTo>
                <a:lnTo>
                  <a:pt x="640079" y="242315"/>
                </a:lnTo>
                <a:lnTo>
                  <a:pt x="644651" y="242315"/>
                </a:lnTo>
                <a:close/>
              </a:path>
              <a:path w="867410" h="323214">
                <a:moveTo>
                  <a:pt x="644651" y="309807"/>
                </a:moveTo>
                <a:lnTo>
                  <a:pt x="644651" y="242315"/>
                </a:lnTo>
                <a:lnTo>
                  <a:pt x="640079" y="242315"/>
                </a:lnTo>
                <a:lnTo>
                  <a:pt x="640079" y="323087"/>
                </a:lnTo>
                <a:lnTo>
                  <a:pt x="643127" y="320919"/>
                </a:lnTo>
                <a:lnTo>
                  <a:pt x="643127" y="310895"/>
                </a:lnTo>
                <a:lnTo>
                  <a:pt x="644651" y="309807"/>
                </a:lnTo>
                <a:close/>
              </a:path>
              <a:path w="867410" h="323214">
                <a:moveTo>
                  <a:pt x="650747" y="19158"/>
                </a:moveTo>
                <a:lnTo>
                  <a:pt x="650747" y="9143"/>
                </a:lnTo>
                <a:lnTo>
                  <a:pt x="643127" y="13715"/>
                </a:lnTo>
                <a:lnTo>
                  <a:pt x="650747" y="19158"/>
                </a:lnTo>
                <a:close/>
              </a:path>
              <a:path w="867410" h="323214">
                <a:moveTo>
                  <a:pt x="650747" y="89915"/>
                </a:moveTo>
                <a:lnTo>
                  <a:pt x="650747" y="19158"/>
                </a:lnTo>
                <a:lnTo>
                  <a:pt x="643127" y="13715"/>
                </a:lnTo>
                <a:lnTo>
                  <a:pt x="643127" y="80771"/>
                </a:lnTo>
                <a:lnTo>
                  <a:pt x="644651" y="80771"/>
                </a:lnTo>
                <a:lnTo>
                  <a:pt x="644651" y="89915"/>
                </a:lnTo>
                <a:lnTo>
                  <a:pt x="650747" y="89915"/>
                </a:lnTo>
                <a:close/>
              </a:path>
              <a:path w="867410" h="323214">
                <a:moveTo>
                  <a:pt x="856487" y="169133"/>
                </a:moveTo>
                <a:lnTo>
                  <a:pt x="856487" y="166115"/>
                </a:lnTo>
                <a:lnTo>
                  <a:pt x="851153" y="162305"/>
                </a:lnTo>
                <a:lnTo>
                  <a:pt x="643127" y="310895"/>
                </a:lnTo>
                <a:lnTo>
                  <a:pt x="650747" y="313943"/>
                </a:lnTo>
                <a:lnTo>
                  <a:pt x="650747" y="315498"/>
                </a:lnTo>
                <a:lnTo>
                  <a:pt x="856487" y="169133"/>
                </a:lnTo>
                <a:close/>
              </a:path>
              <a:path w="867410" h="323214">
                <a:moveTo>
                  <a:pt x="650747" y="315498"/>
                </a:moveTo>
                <a:lnTo>
                  <a:pt x="650747" y="313943"/>
                </a:lnTo>
                <a:lnTo>
                  <a:pt x="643127" y="310895"/>
                </a:lnTo>
                <a:lnTo>
                  <a:pt x="643127" y="320919"/>
                </a:lnTo>
                <a:lnTo>
                  <a:pt x="650747" y="315498"/>
                </a:lnTo>
                <a:close/>
              </a:path>
              <a:path w="867410" h="323214">
                <a:moveTo>
                  <a:pt x="856487" y="166115"/>
                </a:moveTo>
                <a:lnTo>
                  <a:pt x="856487" y="158495"/>
                </a:lnTo>
                <a:lnTo>
                  <a:pt x="851153" y="162305"/>
                </a:lnTo>
                <a:lnTo>
                  <a:pt x="856487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47856" y="3428999"/>
            <a:ext cx="465604" cy="300318"/>
          </a:xfrm>
          <a:custGeom>
            <a:avLst/>
            <a:gdLst/>
            <a:ahLst/>
            <a:cxnLst/>
            <a:rect l="l" t="t" r="r" b="b"/>
            <a:pathLst>
              <a:path w="527685" h="340360">
                <a:moveTo>
                  <a:pt x="1523" y="91440"/>
                </a:moveTo>
                <a:lnTo>
                  <a:pt x="1523" y="64008"/>
                </a:lnTo>
                <a:lnTo>
                  <a:pt x="0" y="77724"/>
                </a:lnTo>
                <a:lnTo>
                  <a:pt x="1523" y="91440"/>
                </a:lnTo>
                <a:close/>
              </a:path>
              <a:path w="527685" h="340360">
                <a:moveTo>
                  <a:pt x="52033" y="0"/>
                </a:moveTo>
                <a:lnTo>
                  <a:pt x="11853" y="0"/>
                </a:lnTo>
                <a:lnTo>
                  <a:pt x="9143" y="12192"/>
                </a:lnTo>
                <a:lnTo>
                  <a:pt x="3047" y="36576"/>
                </a:lnTo>
                <a:lnTo>
                  <a:pt x="1523" y="50292"/>
                </a:lnTo>
                <a:lnTo>
                  <a:pt x="1523" y="103632"/>
                </a:lnTo>
                <a:lnTo>
                  <a:pt x="12191" y="155448"/>
                </a:lnTo>
                <a:lnTo>
                  <a:pt x="38099" y="211264"/>
                </a:lnTo>
                <a:lnTo>
                  <a:pt x="38099" y="76200"/>
                </a:lnTo>
                <a:lnTo>
                  <a:pt x="39623" y="65532"/>
                </a:lnTo>
                <a:lnTo>
                  <a:pt x="39623" y="53340"/>
                </a:lnTo>
                <a:lnTo>
                  <a:pt x="41147" y="42672"/>
                </a:lnTo>
                <a:lnTo>
                  <a:pt x="42671" y="30480"/>
                </a:lnTo>
                <a:lnTo>
                  <a:pt x="48767" y="9144"/>
                </a:lnTo>
                <a:lnTo>
                  <a:pt x="52033" y="0"/>
                </a:lnTo>
                <a:close/>
              </a:path>
              <a:path w="527685" h="340360">
                <a:moveTo>
                  <a:pt x="489203" y="213868"/>
                </a:moveTo>
                <a:lnTo>
                  <a:pt x="489203" y="88392"/>
                </a:lnTo>
                <a:lnTo>
                  <a:pt x="487679" y="100584"/>
                </a:lnTo>
                <a:lnTo>
                  <a:pt x="486155" y="111252"/>
                </a:lnTo>
                <a:lnTo>
                  <a:pt x="470915" y="166116"/>
                </a:lnTo>
                <a:lnTo>
                  <a:pt x="451103" y="204216"/>
                </a:lnTo>
                <a:lnTo>
                  <a:pt x="406907" y="251460"/>
                </a:lnTo>
                <a:lnTo>
                  <a:pt x="370331" y="275844"/>
                </a:lnTo>
                <a:lnTo>
                  <a:pt x="330707" y="292608"/>
                </a:lnTo>
                <a:lnTo>
                  <a:pt x="309371" y="297180"/>
                </a:lnTo>
                <a:lnTo>
                  <a:pt x="298703" y="300228"/>
                </a:lnTo>
                <a:lnTo>
                  <a:pt x="286511" y="301752"/>
                </a:lnTo>
                <a:lnTo>
                  <a:pt x="240791" y="301752"/>
                </a:lnTo>
                <a:lnTo>
                  <a:pt x="228599" y="300228"/>
                </a:lnTo>
                <a:lnTo>
                  <a:pt x="217931" y="297180"/>
                </a:lnTo>
                <a:lnTo>
                  <a:pt x="207263" y="295656"/>
                </a:lnTo>
                <a:lnTo>
                  <a:pt x="155447" y="274320"/>
                </a:lnTo>
                <a:lnTo>
                  <a:pt x="103631" y="236220"/>
                </a:lnTo>
                <a:lnTo>
                  <a:pt x="76199" y="202692"/>
                </a:lnTo>
                <a:lnTo>
                  <a:pt x="56387" y="163068"/>
                </a:lnTo>
                <a:lnTo>
                  <a:pt x="42671" y="121920"/>
                </a:lnTo>
                <a:lnTo>
                  <a:pt x="39623" y="99060"/>
                </a:lnTo>
                <a:lnTo>
                  <a:pt x="38099" y="88392"/>
                </a:lnTo>
                <a:lnTo>
                  <a:pt x="38099" y="211264"/>
                </a:lnTo>
                <a:lnTo>
                  <a:pt x="45719" y="225552"/>
                </a:lnTo>
                <a:lnTo>
                  <a:pt x="77723" y="263652"/>
                </a:lnTo>
                <a:lnTo>
                  <a:pt x="117347" y="295656"/>
                </a:lnTo>
                <a:lnTo>
                  <a:pt x="161543" y="320040"/>
                </a:lnTo>
                <a:lnTo>
                  <a:pt x="198119" y="332232"/>
                </a:lnTo>
                <a:lnTo>
                  <a:pt x="224027" y="336804"/>
                </a:lnTo>
                <a:lnTo>
                  <a:pt x="237743" y="339852"/>
                </a:lnTo>
                <a:lnTo>
                  <a:pt x="277367" y="339852"/>
                </a:lnTo>
                <a:lnTo>
                  <a:pt x="304799" y="336804"/>
                </a:lnTo>
                <a:lnTo>
                  <a:pt x="316991" y="335280"/>
                </a:lnTo>
                <a:lnTo>
                  <a:pt x="330707" y="332232"/>
                </a:lnTo>
                <a:lnTo>
                  <a:pt x="342899" y="327660"/>
                </a:lnTo>
                <a:lnTo>
                  <a:pt x="367283" y="320040"/>
                </a:lnTo>
                <a:lnTo>
                  <a:pt x="411479" y="295656"/>
                </a:lnTo>
                <a:lnTo>
                  <a:pt x="451103" y="262128"/>
                </a:lnTo>
                <a:lnTo>
                  <a:pt x="483107" y="224028"/>
                </a:lnTo>
                <a:lnTo>
                  <a:pt x="489203" y="213868"/>
                </a:lnTo>
                <a:close/>
              </a:path>
              <a:path w="527685" h="340360">
                <a:moveTo>
                  <a:pt x="527303" y="89916"/>
                </a:moveTo>
                <a:lnTo>
                  <a:pt x="527303" y="62484"/>
                </a:lnTo>
                <a:lnTo>
                  <a:pt x="525779" y="48768"/>
                </a:lnTo>
                <a:lnTo>
                  <a:pt x="524255" y="36576"/>
                </a:lnTo>
                <a:lnTo>
                  <a:pt x="522731" y="22860"/>
                </a:lnTo>
                <a:lnTo>
                  <a:pt x="519683" y="10668"/>
                </a:lnTo>
                <a:lnTo>
                  <a:pt x="516127" y="0"/>
                </a:lnTo>
                <a:lnTo>
                  <a:pt x="476249" y="0"/>
                </a:lnTo>
                <a:lnTo>
                  <a:pt x="480059" y="10668"/>
                </a:lnTo>
                <a:lnTo>
                  <a:pt x="483107" y="21336"/>
                </a:lnTo>
                <a:lnTo>
                  <a:pt x="486155" y="42672"/>
                </a:lnTo>
                <a:lnTo>
                  <a:pt x="487679" y="54864"/>
                </a:lnTo>
                <a:lnTo>
                  <a:pt x="489203" y="65532"/>
                </a:lnTo>
                <a:lnTo>
                  <a:pt x="489203" y="213868"/>
                </a:lnTo>
                <a:lnTo>
                  <a:pt x="496823" y="201168"/>
                </a:lnTo>
                <a:lnTo>
                  <a:pt x="507491" y="178308"/>
                </a:lnTo>
                <a:lnTo>
                  <a:pt x="516635" y="155448"/>
                </a:lnTo>
                <a:lnTo>
                  <a:pt x="519683" y="141732"/>
                </a:lnTo>
                <a:lnTo>
                  <a:pt x="522731" y="129540"/>
                </a:lnTo>
                <a:lnTo>
                  <a:pt x="524255" y="117348"/>
                </a:lnTo>
                <a:lnTo>
                  <a:pt x="527303" y="89916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79188" y="3269427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8" name="object 38"/>
          <p:cNvSpPr/>
          <p:nvPr/>
        </p:nvSpPr>
        <p:spPr>
          <a:xfrm>
            <a:off x="1541032" y="4245236"/>
            <a:ext cx="465604" cy="465604"/>
          </a:xfrm>
          <a:custGeom>
            <a:avLst/>
            <a:gdLst/>
            <a:ahLst/>
            <a:cxnLst/>
            <a:rect l="l" t="t" r="r" b="b"/>
            <a:pathLst>
              <a:path w="527685" h="527685">
                <a:moveTo>
                  <a:pt x="1523" y="277367"/>
                </a:moveTo>
                <a:lnTo>
                  <a:pt x="1523" y="249935"/>
                </a:lnTo>
                <a:lnTo>
                  <a:pt x="0" y="263651"/>
                </a:lnTo>
                <a:lnTo>
                  <a:pt x="1523" y="277367"/>
                </a:lnTo>
                <a:close/>
              </a:path>
              <a:path w="527685" h="527685">
                <a:moveTo>
                  <a:pt x="527303" y="275843"/>
                </a:moveTo>
                <a:lnTo>
                  <a:pt x="527303" y="248411"/>
                </a:lnTo>
                <a:lnTo>
                  <a:pt x="525779" y="236219"/>
                </a:lnTo>
                <a:lnTo>
                  <a:pt x="524255" y="222503"/>
                </a:lnTo>
                <a:lnTo>
                  <a:pt x="505967" y="160019"/>
                </a:lnTo>
                <a:lnTo>
                  <a:pt x="481583" y="114299"/>
                </a:lnTo>
                <a:lnTo>
                  <a:pt x="449579" y="76199"/>
                </a:lnTo>
                <a:lnTo>
                  <a:pt x="409955" y="44195"/>
                </a:lnTo>
                <a:lnTo>
                  <a:pt x="365759" y="19811"/>
                </a:lnTo>
                <a:lnTo>
                  <a:pt x="316991" y="4571"/>
                </a:lnTo>
                <a:lnTo>
                  <a:pt x="303275" y="3047"/>
                </a:lnTo>
                <a:lnTo>
                  <a:pt x="291083" y="1523"/>
                </a:lnTo>
                <a:lnTo>
                  <a:pt x="277367" y="0"/>
                </a:lnTo>
                <a:lnTo>
                  <a:pt x="249935" y="0"/>
                </a:lnTo>
                <a:lnTo>
                  <a:pt x="236219" y="1523"/>
                </a:lnTo>
                <a:lnTo>
                  <a:pt x="224027" y="3047"/>
                </a:lnTo>
                <a:lnTo>
                  <a:pt x="210311" y="4571"/>
                </a:lnTo>
                <a:lnTo>
                  <a:pt x="160019" y="21335"/>
                </a:lnTo>
                <a:lnTo>
                  <a:pt x="115823" y="45719"/>
                </a:lnTo>
                <a:lnTo>
                  <a:pt x="77723" y="77723"/>
                </a:lnTo>
                <a:lnTo>
                  <a:pt x="32003" y="138683"/>
                </a:lnTo>
                <a:lnTo>
                  <a:pt x="12191" y="185927"/>
                </a:lnTo>
                <a:lnTo>
                  <a:pt x="3047" y="224027"/>
                </a:lnTo>
                <a:lnTo>
                  <a:pt x="1523" y="236219"/>
                </a:lnTo>
                <a:lnTo>
                  <a:pt x="1523" y="291083"/>
                </a:lnTo>
                <a:lnTo>
                  <a:pt x="3047" y="303275"/>
                </a:lnTo>
                <a:lnTo>
                  <a:pt x="6095" y="316991"/>
                </a:lnTo>
                <a:lnTo>
                  <a:pt x="9143" y="329183"/>
                </a:lnTo>
                <a:lnTo>
                  <a:pt x="12191" y="342899"/>
                </a:lnTo>
                <a:lnTo>
                  <a:pt x="21335" y="367283"/>
                </a:lnTo>
                <a:lnTo>
                  <a:pt x="33527" y="390143"/>
                </a:lnTo>
                <a:lnTo>
                  <a:pt x="38099" y="398144"/>
                </a:lnTo>
                <a:lnTo>
                  <a:pt x="38099" y="262127"/>
                </a:lnTo>
                <a:lnTo>
                  <a:pt x="39623" y="251459"/>
                </a:lnTo>
                <a:lnTo>
                  <a:pt x="39623" y="239267"/>
                </a:lnTo>
                <a:lnTo>
                  <a:pt x="41147" y="228599"/>
                </a:lnTo>
                <a:lnTo>
                  <a:pt x="42671" y="216407"/>
                </a:lnTo>
                <a:lnTo>
                  <a:pt x="56387" y="175259"/>
                </a:lnTo>
                <a:lnTo>
                  <a:pt x="77723" y="135635"/>
                </a:lnTo>
                <a:lnTo>
                  <a:pt x="105155" y="103631"/>
                </a:lnTo>
                <a:lnTo>
                  <a:pt x="138683" y="76199"/>
                </a:lnTo>
                <a:lnTo>
                  <a:pt x="176783" y="54863"/>
                </a:lnTo>
                <a:lnTo>
                  <a:pt x="219455" y="42671"/>
                </a:lnTo>
                <a:lnTo>
                  <a:pt x="230123" y="39623"/>
                </a:lnTo>
                <a:lnTo>
                  <a:pt x="240791" y="38099"/>
                </a:lnTo>
                <a:lnTo>
                  <a:pt x="288035" y="38099"/>
                </a:lnTo>
                <a:lnTo>
                  <a:pt x="298703" y="39623"/>
                </a:lnTo>
                <a:lnTo>
                  <a:pt x="309371" y="42671"/>
                </a:lnTo>
                <a:lnTo>
                  <a:pt x="321563" y="44195"/>
                </a:lnTo>
                <a:lnTo>
                  <a:pt x="371855" y="65531"/>
                </a:lnTo>
                <a:lnTo>
                  <a:pt x="408431" y="89915"/>
                </a:lnTo>
                <a:lnTo>
                  <a:pt x="438911" y="120395"/>
                </a:lnTo>
                <a:lnTo>
                  <a:pt x="463295" y="156971"/>
                </a:lnTo>
                <a:lnTo>
                  <a:pt x="480059" y="196595"/>
                </a:lnTo>
                <a:lnTo>
                  <a:pt x="487679" y="240791"/>
                </a:lnTo>
                <a:lnTo>
                  <a:pt x="489203" y="251459"/>
                </a:lnTo>
                <a:lnTo>
                  <a:pt x="489203" y="400473"/>
                </a:lnTo>
                <a:lnTo>
                  <a:pt x="496823" y="388619"/>
                </a:lnTo>
                <a:lnTo>
                  <a:pt x="516635" y="341375"/>
                </a:lnTo>
                <a:lnTo>
                  <a:pt x="524255" y="303275"/>
                </a:lnTo>
                <a:lnTo>
                  <a:pt x="527303" y="275843"/>
                </a:lnTo>
                <a:close/>
              </a:path>
              <a:path w="527685" h="527685">
                <a:moveTo>
                  <a:pt x="489203" y="400473"/>
                </a:moveTo>
                <a:lnTo>
                  <a:pt x="489203" y="275843"/>
                </a:lnTo>
                <a:lnTo>
                  <a:pt x="486155" y="297179"/>
                </a:lnTo>
                <a:lnTo>
                  <a:pt x="484631" y="309371"/>
                </a:lnTo>
                <a:lnTo>
                  <a:pt x="478535" y="330707"/>
                </a:lnTo>
                <a:lnTo>
                  <a:pt x="461771" y="371855"/>
                </a:lnTo>
                <a:lnTo>
                  <a:pt x="437387" y="406907"/>
                </a:lnTo>
                <a:lnTo>
                  <a:pt x="406907" y="437387"/>
                </a:lnTo>
                <a:lnTo>
                  <a:pt x="370331" y="461771"/>
                </a:lnTo>
                <a:lnTo>
                  <a:pt x="330707" y="478535"/>
                </a:lnTo>
                <a:lnTo>
                  <a:pt x="286511" y="487679"/>
                </a:lnTo>
                <a:lnTo>
                  <a:pt x="275843" y="487679"/>
                </a:lnTo>
                <a:lnTo>
                  <a:pt x="263651" y="489203"/>
                </a:lnTo>
                <a:lnTo>
                  <a:pt x="251459" y="487679"/>
                </a:lnTo>
                <a:lnTo>
                  <a:pt x="240791" y="487679"/>
                </a:lnTo>
                <a:lnTo>
                  <a:pt x="228599" y="486155"/>
                </a:lnTo>
                <a:lnTo>
                  <a:pt x="175259" y="470915"/>
                </a:lnTo>
                <a:lnTo>
                  <a:pt x="137159" y="449579"/>
                </a:lnTo>
                <a:lnTo>
                  <a:pt x="103631" y="422147"/>
                </a:lnTo>
                <a:lnTo>
                  <a:pt x="76199" y="388619"/>
                </a:lnTo>
                <a:lnTo>
                  <a:pt x="56387" y="350519"/>
                </a:lnTo>
                <a:lnTo>
                  <a:pt x="42671" y="307847"/>
                </a:lnTo>
                <a:lnTo>
                  <a:pt x="39623" y="284987"/>
                </a:lnTo>
                <a:lnTo>
                  <a:pt x="38099" y="274319"/>
                </a:lnTo>
                <a:lnTo>
                  <a:pt x="38099" y="398144"/>
                </a:lnTo>
                <a:lnTo>
                  <a:pt x="45719" y="411479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5967"/>
                </a:lnTo>
                <a:lnTo>
                  <a:pt x="198119" y="518159"/>
                </a:lnTo>
                <a:lnTo>
                  <a:pt x="211835" y="521207"/>
                </a:lnTo>
                <a:lnTo>
                  <a:pt x="224027" y="524255"/>
                </a:lnTo>
                <a:lnTo>
                  <a:pt x="237743" y="525779"/>
                </a:lnTo>
                <a:lnTo>
                  <a:pt x="251459" y="525779"/>
                </a:lnTo>
                <a:lnTo>
                  <a:pt x="265175" y="527303"/>
                </a:lnTo>
                <a:lnTo>
                  <a:pt x="277367" y="525779"/>
                </a:lnTo>
                <a:lnTo>
                  <a:pt x="291083" y="525779"/>
                </a:lnTo>
                <a:lnTo>
                  <a:pt x="304799" y="524255"/>
                </a:lnTo>
                <a:lnTo>
                  <a:pt x="316991" y="521207"/>
                </a:lnTo>
                <a:lnTo>
                  <a:pt x="330707" y="518159"/>
                </a:lnTo>
                <a:lnTo>
                  <a:pt x="342899" y="515111"/>
                </a:lnTo>
                <a:lnTo>
                  <a:pt x="390143" y="493775"/>
                </a:lnTo>
                <a:lnTo>
                  <a:pt x="432815" y="466343"/>
                </a:lnTo>
                <a:lnTo>
                  <a:pt x="467867" y="429767"/>
                </a:lnTo>
                <a:lnTo>
                  <a:pt x="483107" y="409955"/>
                </a:lnTo>
                <a:lnTo>
                  <a:pt x="489203" y="4004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72365" y="4249716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0" name="object 40"/>
          <p:cNvSpPr/>
          <p:nvPr/>
        </p:nvSpPr>
        <p:spPr>
          <a:xfrm>
            <a:off x="1773666" y="3661633"/>
            <a:ext cx="657785" cy="583826"/>
          </a:xfrm>
          <a:custGeom>
            <a:avLst/>
            <a:gdLst/>
            <a:ahLst/>
            <a:cxnLst/>
            <a:rect l="l" t="t" r="r" b="b"/>
            <a:pathLst>
              <a:path w="745489" h="661670">
                <a:moveTo>
                  <a:pt x="53331" y="606080"/>
                </a:moveTo>
                <a:lnTo>
                  <a:pt x="32003" y="582167"/>
                </a:lnTo>
                <a:lnTo>
                  <a:pt x="0" y="661415"/>
                </a:lnTo>
                <a:lnTo>
                  <a:pt x="44195" y="649139"/>
                </a:lnTo>
                <a:lnTo>
                  <a:pt x="44195" y="614171"/>
                </a:lnTo>
                <a:lnTo>
                  <a:pt x="53331" y="606080"/>
                </a:lnTo>
                <a:close/>
              </a:path>
              <a:path w="745489" h="661670">
                <a:moveTo>
                  <a:pt x="61260" y="614971"/>
                </a:moveTo>
                <a:lnTo>
                  <a:pt x="53331" y="606080"/>
                </a:lnTo>
                <a:lnTo>
                  <a:pt x="44195" y="614171"/>
                </a:lnTo>
                <a:lnTo>
                  <a:pt x="51815" y="623315"/>
                </a:lnTo>
                <a:lnTo>
                  <a:pt x="61260" y="614971"/>
                </a:lnTo>
                <a:close/>
              </a:path>
              <a:path w="745489" h="661670">
                <a:moveTo>
                  <a:pt x="82295" y="638555"/>
                </a:moveTo>
                <a:lnTo>
                  <a:pt x="61260" y="614971"/>
                </a:lnTo>
                <a:lnTo>
                  <a:pt x="51815" y="623315"/>
                </a:lnTo>
                <a:lnTo>
                  <a:pt x="44195" y="614171"/>
                </a:lnTo>
                <a:lnTo>
                  <a:pt x="44195" y="649139"/>
                </a:lnTo>
                <a:lnTo>
                  <a:pt x="82295" y="638555"/>
                </a:lnTo>
                <a:close/>
              </a:path>
              <a:path w="745489" h="661670">
                <a:moveTo>
                  <a:pt x="745235" y="10667"/>
                </a:moveTo>
                <a:lnTo>
                  <a:pt x="737615" y="0"/>
                </a:lnTo>
                <a:lnTo>
                  <a:pt x="53331" y="606080"/>
                </a:lnTo>
                <a:lnTo>
                  <a:pt x="61260" y="614971"/>
                </a:lnTo>
                <a:lnTo>
                  <a:pt x="745235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30057" y="411883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01353" y="4908176"/>
            <a:ext cx="4303059" cy="403412"/>
          </a:xfrm>
          <a:custGeom>
            <a:avLst/>
            <a:gdLst/>
            <a:ahLst/>
            <a:cxnLst/>
            <a:rect l="l" t="t" r="r" b="b"/>
            <a:pathLst>
              <a:path w="4876800" h="457200">
                <a:moveTo>
                  <a:pt x="4876799" y="380999"/>
                </a:moveTo>
                <a:lnTo>
                  <a:pt x="4876799" y="76199"/>
                </a:lnTo>
                <a:lnTo>
                  <a:pt x="4876594" y="70629"/>
                </a:lnTo>
                <a:lnTo>
                  <a:pt x="4861636" y="30743"/>
                </a:lnTo>
                <a:lnTo>
                  <a:pt x="4827991" y="5091"/>
                </a:lnTo>
                <a:lnTo>
                  <a:pt x="4800599" y="0"/>
                </a:lnTo>
                <a:lnTo>
                  <a:pt x="76199" y="0"/>
                </a:lnTo>
                <a:lnTo>
                  <a:pt x="35121" y="12512"/>
                </a:lnTo>
                <a:lnTo>
                  <a:pt x="7234" y="44481"/>
                </a:lnTo>
                <a:lnTo>
                  <a:pt x="0" y="76199"/>
                </a:lnTo>
                <a:lnTo>
                  <a:pt x="0" y="380999"/>
                </a:lnTo>
                <a:lnTo>
                  <a:pt x="9713" y="418169"/>
                </a:lnTo>
                <a:lnTo>
                  <a:pt x="39706" y="447802"/>
                </a:lnTo>
                <a:lnTo>
                  <a:pt x="76199" y="457199"/>
                </a:lnTo>
                <a:lnTo>
                  <a:pt x="4800599" y="457199"/>
                </a:lnTo>
                <a:lnTo>
                  <a:pt x="4837769" y="447802"/>
                </a:lnTo>
                <a:lnTo>
                  <a:pt x="4867402" y="418169"/>
                </a:lnTo>
                <a:lnTo>
                  <a:pt x="4876799" y="380999"/>
                </a:lnTo>
                <a:close/>
              </a:path>
            </a:pathLst>
          </a:custGeom>
          <a:solidFill>
            <a:srgbClr val="FFFF98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76299" y="4967789"/>
            <a:ext cx="6717367" cy="774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046444">
              <a:lnSpc>
                <a:spcPct val="100000"/>
              </a:lnSpc>
            </a:pPr>
            <a:r>
              <a:rPr sz="1765">
                <a:latin typeface="Times New Roman"/>
                <a:cs typeface="Times New Roman"/>
              </a:rPr>
              <a:t>I</a:t>
            </a:r>
            <a:r>
              <a:rPr sz="1765" spc="4">
                <a:latin typeface="Times New Roman"/>
                <a:cs typeface="Times New Roman"/>
              </a:rPr>
              <a:t>n</a:t>
            </a:r>
            <a:r>
              <a:rPr sz="1765" spc="-9">
                <a:latin typeface="Times New Roman"/>
                <a:cs typeface="Times New Roman"/>
              </a:rPr>
              <a:t>t</a:t>
            </a:r>
            <a:r>
              <a:rPr sz="1765" spc="4">
                <a:latin typeface="Times New Roman"/>
                <a:cs typeface="Times New Roman"/>
              </a:rPr>
              <a:t>u</a:t>
            </a:r>
            <a:r>
              <a:rPr sz="1765" spc="-9">
                <a:latin typeface="Times New Roman"/>
                <a:cs typeface="Times New Roman"/>
              </a:rPr>
              <a:t>iti</a:t>
            </a:r>
            <a:r>
              <a:rPr sz="1765" spc="4">
                <a:latin typeface="Times New Roman"/>
                <a:cs typeface="Times New Roman"/>
              </a:rPr>
              <a:t>o</a:t>
            </a:r>
            <a:r>
              <a:rPr sz="1765" spc="-9">
                <a:latin typeface="Times New Roman"/>
                <a:cs typeface="Times New Roman"/>
              </a:rPr>
              <a:t>n</a:t>
            </a:r>
            <a:r>
              <a:rPr sz="1765">
                <a:latin typeface="Times New Roman"/>
                <a:cs typeface="Times New Roman"/>
              </a:rPr>
              <a:t>:</a:t>
            </a:r>
            <a:r>
              <a:rPr sz="1765" spc="-57">
                <a:latin typeface="Times New Roman"/>
                <a:cs typeface="Times New Roman"/>
              </a:rPr>
              <a:t> </a:t>
            </a:r>
            <a:r>
              <a:rPr sz="1765">
                <a:latin typeface="Times New Roman"/>
                <a:cs typeface="Times New Roman"/>
              </a:rPr>
              <a:t>3</a:t>
            </a:r>
            <a:r>
              <a:rPr sz="1765" spc="-4">
                <a:latin typeface="Times New Roman"/>
                <a:cs typeface="Times New Roman"/>
              </a:rPr>
              <a:t> </a:t>
            </a:r>
            <a:r>
              <a:rPr sz="1765" spc="-22">
                <a:latin typeface="Times New Roman"/>
                <a:cs typeface="Times New Roman"/>
              </a:rPr>
              <a:t>m</a:t>
            </a:r>
            <a:r>
              <a:rPr sz="1765" spc="4">
                <a:latin typeface="Times New Roman"/>
                <a:cs typeface="Times New Roman"/>
              </a:rPr>
              <a:t>u</a:t>
            </a:r>
            <a:r>
              <a:rPr sz="1765">
                <a:latin typeface="Times New Roman"/>
                <a:cs typeface="Times New Roman"/>
              </a:rPr>
              <a:t>st</a:t>
            </a:r>
            <a:r>
              <a:rPr sz="1765" spc="-4">
                <a:latin typeface="Times New Roman"/>
                <a:cs typeface="Times New Roman"/>
              </a:rPr>
              <a:t> </a:t>
            </a:r>
            <a:r>
              <a:rPr sz="1765" spc="4">
                <a:latin typeface="Times New Roman"/>
                <a:cs typeface="Times New Roman"/>
              </a:rPr>
              <a:t>b</a:t>
            </a:r>
            <a:r>
              <a:rPr sz="1765" spc="-4">
                <a:latin typeface="Times New Roman"/>
                <a:cs typeface="Times New Roman"/>
              </a:rPr>
              <a:t>ec</a:t>
            </a:r>
            <a:r>
              <a:rPr sz="1765" spc="4">
                <a:latin typeface="Times New Roman"/>
                <a:cs typeface="Times New Roman"/>
              </a:rPr>
              <a:t>o</a:t>
            </a:r>
            <a:r>
              <a:rPr sz="1765" spc="-22">
                <a:latin typeface="Times New Roman"/>
                <a:cs typeface="Times New Roman"/>
              </a:rPr>
              <a:t>m</a:t>
            </a:r>
            <a:r>
              <a:rPr sz="1765">
                <a:latin typeface="Times New Roman"/>
                <a:cs typeface="Times New Roman"/>
              </a:rPr>
              <a:t>e</a:t>
            </a:r>
            <a:r>
              <a:rPr sz="1765" spc="-9">
                <a:latin typeface="Times New Roman"/>
                <a:cs typeface="Times New Roman"/>
              </a:rPr>
              <a:t> </a:t>
            </a:r>
            <a:r>
              <a:rPr sz="1765">
                <a:latin typeface="Times New Roman"/>
                <a:cs typeface="Times New Roman"/>
              </a:rPr>
              <a:t>r</a:t>
            </a:r>
            <a:r>
              <a:rPr sz="1765" spc="4">
                <a:latin typeface="Times New Roman"/>
                <a:cs typeface="Times New Roman"/>
              </a:rPr>
              <a:t>oo</a:t>
            </a:r>
            <a:r>
              <a:rPr sz="1765">
                <a:latin typeface="Times New Roman"/>
                <a:cs typeface="Times New Roman"/>
              </a:rPr>
              <a:t>t</a:t>
            </a:r>
          </a:p>
          <a:p>
            <a:pPr marL="11206">
              <a:lnSpc>
                <a:spcPct val="100000"/>
              </a:lnSpc>
              <a:spcBef>
                <a:spcPts val="1359"/>
              </a:spcBef>
            </a:pPr>
            <a:r>
              <a:rPr sz="2118" spc="-4">
                <a:latin typeface="Times New Roman"/>
                <a:cs typeface="Times New Roman"/>
              </a:rPr>
              <a:t>S</a:t>
            </a:r>
            <a:r>
              <a:rPr sz="2118">
                <a:latin typeface="Times New Roman"/>
                <a:cs typeface="Times New Roman"/>
              </a:rPr>
              <a:t>ingle</a:t>
            </a:r>
            <a:r>
              <a:rPr sz="2118" spc="-31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R</a:t>
            </a:r>
            <a:r>
              <a:rPr sz="2118">
                <a:latin typeface="Times New Roman"/>
                <a:cs typeface="Times New Roman"/>
              </a:rPr>
              <a:t>otation:</a:t>
            </a:r>
          </a:p>
        </p:txBody>
      </p:sp>
      <p:sp>
        <p:nvSpPr>
          <p:cNvPr id="44" name="object 44"/>
          <p:cNvSpPr/>
          <p:nvPr/>
        </p:nvSpPr>
        <p:spPr>
          <a:xfrm>
            <a:off x="6161441" y="5740548"/>
            <a:ext cx="2299446" cy="411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61441" y="5740548"/>
            <a:ext cx="2299447" cy="415738"/>
          </a:xfrm>
          <a:custGeom>
            <a:avLst/>
            <a:gdLst/>
            <a:ahLst/>
            <a:cxnLst/>
            <a:rect l="l" t="t" r="r" b="b"/>
            <a:pathLst>
              <a:path w="2606040" h="471170">
                <a:moveTo>
                  <a:pt x="2606039" y="466343"/>
                </a:moveTo>
                <a:lnTo>
                  <a:pt x="2606039" y="4571"/>
                </a:lnTo>
                <a:lnTo>
                  <a:pt x="2604515" y="0"/>
                </a:lnTo>
                <a:lnTo>
                  <a:pt x="1523" y="0"/>
                </a:lnTo>
                <a:lnTo>
                  <a:pt x="0" y="4571"/>
                </a:lnTo>
                <a:lnTo>
                  <a:pt x="0" y="466343"/>
                </a:lnTo>
                <a:lnTo>
                  <a:pt x="1523" y="469391"/>
                </a:lnTo>
                <a:lnTo>
                  <a:pt x="4571" y="47091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596895" y="9143"/>
                </a:lnTo>
                <a:lnTo>
                  <a:pt x="2596895" y="4571"/>
                </a:lnTo>
                <a:lnTo>
                  <a:pt x="2601467" y="9143"/>
                </a:lnTo>
                <a:lnTo>
                  <a:pt x="2601467" y="470915"/>
                </a:lnTo>
                <a:lnTo>
                  <a:pt x="2604515" y="469391"/>
                </a:lnTo>
                <a:lnTo>
                  <a:pt x="2606039" y="466343"/>
                </a:lnTo>
                <a:close/>
              </a:path>
              <a:path w="2606040" h="47117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2606040" h="471170">
                <a:moveTo>
                  <a:pt x="10667" y="460247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60247"/>
                </a:lnTo>
                <a:lnTo>
                  <a:pt x="10667" y="460247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4571" y="460247"/>
                </a:lnTo>
                <a:lnTo>
                  <a:pt x="10667" y="466343"/>
                </a:lnTo>
                <a:lnTo>
                  <a:pt x="10667" y="470915"/>
                </a:lnTo>
                <a:lnTo>
                  <a:pt x="2596895" y="470915"/>
                </a:lnTo>
                <a:lnTo>
                  <a:pt x="2596895" y="466343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10667" y="470915"/>
                </a:moveTo>
                <a:lnTo>
                  <a:pt x="10667" y="466343"/>
                </a:lnTo>
                <a:lnTo>
                  <a:pt x="4571" y="460247"/>
                </a:lnTo>
                <a:lnTo>
                  <a:pt x="4571" y="470915"/>
                </a:lnTo>
                <a:lnTo>
                  <a:pt x="10667" y="470915"/>
                </a:lnTo>
                <a:close/>
              </a:path>
              <a:path w="2606040" h="471170">
                <a:moveTo>
                  <a:pt x="2601467" y="9143"/>
                </a:moveTo>
                <a:lnTo>
                  <a:pt x="2596895" y="4571"/>
                </a:lnTo>
                <a:lnTo>
                  <a:pt x="2596895" y="9143"/>
                </a:lnTo>
                <a:lnTo>
                  <a:pt x="2601467" y="9143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2601467" y="9143"/>
                </a:lnTo>
                <a:lnTo>
                  <a:pt x="2596895" y="9143"/>
                </a:lnTo>
                <a:lnTo>
                  <a:pt x="2596895" y="460247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2601467" y="470915"/>
                </a:moveTo>
                <a:lnTo>
                  <a:pt x="2601467" y="460247"/>
                </a:lnTo>
                <a:lnTo>
                  <a:pt x="2596895" y="466343"/>
                </a:lnTo>
                <a:lnTo>
                  <a:pt x="2596895" y="470915"/>
                </a:lnTo>
                <a:lnTo>
                  <a:pt x="2601467" y="470915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76299" y="5773803"/>
            <a:ext cx="3216088" cy="291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2215"/>
              </a:lnSpc>
            </a:pPr>
            <a:r>
              <a:rPr sz="2118">
                <a:latin typeface="Times New Roman"/>
                <a:cs typeface="Times New Roman"/>
              </a:rPr>
              <a:t>1.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R</a:t>
            </a:r>
            <a:r>
              <a:rPr sz="2118">
                <a:latin typeface="Times New Roman"/>
                <a:cs typeface="Times New Roman"/>
              </a:rPr>
              <a:t>otate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bet</a:t>
            </a:r>
            <a:r>
              <a:rPr sz="2118" spc="-4">
                <a:latin typeface="Times New Roman"/>
                <a:cs typeface="Times New Roman"/>
              </a:rPr>
              <a:t>w</a:t>
            </a:r>
            <a:r>
              <a:rPr sz="2118">
                <a:latin typeface="Times New Roman"/>
                <a:cs typeface="Times New Roman"/>
              </a:rPr>
              <a:t>een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x and child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6316977" y="5824815"/>
            <a:ext cx="1986243" cy="271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2091"/>
              </a:lnSpc>
            </a:pPr>
            <a:r>
              <a:rPr sz="2118">
                <a:latin typeface="Calibri"/>
                <a:cs typeface="Calibri"/>
              </a:rPr>
              <a:t>Si</a:t>
            </a:r>
            <a:r>
              <a:rPr sz="2118" spc="-4">
                <a:latin typeface="Calibri"/>
                <a:cs typeface="Calibri"/>
              </a:rPr>
              <a:t>mp</a:t>
            </a:r>
            <a:r>
              <a:rPr sz="2118">
                <a:latin typeface="Calibri"/>
                <a:cs typeface="Calibri"/>
              </a:rPr>
              <a:t>l</a:t>
            </a:r>
            <a:r>
              <a:rPr sz="2118" spc="-4">
                <a:latin typeface="Calibri"/>
                <a:cs typeface="Calibri"/>
              </a:rPr>
              <a:t>e</a:t>
            </a:r>
            <a:r>
              <a:rPr sz="2118" spc="-18">
                <a:latin typeface="Calibri"/>
                <a:cs typeface="Calibri"/>
              </a:rPr>
              <a:t> </a:t>
            </a:r>
            <a:r>
              <a:rPr sz="2118" smtClean="0">
                <a:latin typeface="Calibri"/>
                <a:cs typeface="Calibri"/>
              </a:rPr>
              <a:t>ill</a:t>
            </a:r>
            <a:r>
              <a:rPr sz="2118" spc="-4" smtClean="0">
                <a:latin typeface="Calibri"/>
                <a:cs typeface="Calibri"/>
              </a:rPr>
              <a:t>u</a:t>
            </a:r>
            <a:r>
              <a:rPr sz="2118" spc="-26" smtClean="0">
                <a:latin typeface="Calibri"/>
                <a:cs typeface="Calibri"/>
              </a:rPr>
              <a:t>s</a:t>
            </a:r>
            <a:r>
              <a:rPr sz="2118" smtClean="0">
                <a:latin typeface="Calibri"/>
                <a:cs typeface="Calibri"/>
              </a:rPr>
              <a:t>t</a:t>
            </a:r>
            <a:r>
              <a:rPr sz="2118" spc="-44" smtClean="0">
                <a:latin typeface="Calibri"/>
                <a:cs typeface="Calibri"/>
              </a:rPr>
              <a:t>r</a:t>
            </a:r>
            <a:r>
              <a:rPr sz="2118" spc="-22" smtClean="0">
                <a:latin typeface="Calibri"/>
                <a:cs typeface="Calibri"/>
              </a:rPr>
              <a:t>a</a:t>
            </a:r>
            <a:r>
              <a:rPr sz="2118" smtClean="0">
                <a:latin typeface="Calibri"/>
                <a:cs typeface="Calibri"/>
              </a:rPr>
              <a:t>ti</a:t>
            </a:r>
            <a:r>
              <a:rPr sz="2118" spc="-9" smtClean="0">
                <a:latin typeface="Calibri"/>
                <a:cs typeface="Calibri"/>
              </a:rPr>
              <a:t>o</a:t>
            </a:r>
            <a:r>
              <a:rPr sz="2118" smtClean="0">
                <a:latin typeface="Calibri"/>
                <a:cs typeface="Calibri"/>
              </a:rPr>
              <a:t>n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03" y="751848"/>
            <a:ext cx="5255666" cy="522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038">
              <a:lnSpc>
                <a:spcPct val="100000"/>
              </a:lnSpc>
            </a:pPr>
            <a:r>
              <a:rPr/>
              <a:t>Bad</a:t>
            </a:r>
            <a:r>
              <a:rPr spc="-22"/>
              <a:t> </a:t>
            </a:r>
            <a:r>
              <a:rPr/>
              <a:t>Ca</a:t>
            </a:r>
            <a:r>
              <a:rPr spc="4"/>
              <a:t>s</a:t>
            </a:r>
            <a:r>
              <a:rPr/>
              <a:t>e</a:t>
            </a:r>
            <a:r>
              <a:rPr spc="-4"/>
              <a:t> </a:t>
            </a:r>
            <a:r>
              <a:rPr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770" y="1747220"/>
            <a:ext cx="1264024" cy="1578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marR="4482" algn="just">
              <a:lnSpc>
                <a:spcPct val="120000"/>
              </a:lnSpc>
            </a:pPr>
            <a:r>
              <a:rPr sz="2824" spc="-4">
                <a:latin typeface="Calibri"/>
                <a:cs typeface="Calibri"/>
              </a:rPr>
              <a:t>In</a:t>
            </a:r>
            <a:r>
              <a:rPr sz="2824" spc="-9">
                <a:latin typeface="Calibri"/>
                <a:cs typeface="Calibri"/>
              </a:rPr>
              <a:t>s</a:t>
            </a:r>
            <a:r>
              <a:rPr sz="2824">
                <a:latin typeface="Calibri"/>
                <a:cs typeface="Calibri"/>
              </a:rPr>
              <a:t>er</a:t>
            </a:r>
            <a:r>
              <a:rPr sz="2824" spc="-4">
                <a:latin typeface="Calibri"/>
                <a:cs typeface="Calibri"/>
              </a:rPr>
              <a:t>t(</a:t>
            </a:r>
            <a:r>
              <a:rPr sz="2824" spc="-4">
                <a:solidFill>
                  <a:srgbClr val="CC9900"/>
                </a:solidFill>
                <a:latin typeface="Calibri"/>
                <a:cs typeface="Calibri"/>
              </a:rPr>
              <a:t>1</a:t>
            </a:r>
            <a:r>
              <a:rPr sz="2824">
                <a:latin typeface="Calibri"/>
                <a:cs typeface="Calibri"/>
              </a:rPr>
              <a:t>) </a:t>
            </a:r>
            <a:r>
              <a:rPr sz="2824" spc="-4">
                <a:latin typeface="Calibri"/>
                <a:cs typeface="Calibri"/>
              </a:rPr>
              <a:t>In</a:t>
            </a:r>
            <a:r>
              <a:rPr sz="2824" spc="-9">
                <a:latin typeface="Calibri"/>
                <a:cs typeface="Calibri"/>
              </a:rPr>
              <a:t>s</a:t>
            </a:r>
            <a:r>
              <a:rPr sz="2824">
                <a:latin typeface="Calibri"/>
                <a:cs typeface="Calibri"/>
              </a:rPr>
              <a:t>er</a:t>
            </a:r>
            <a:r>
              <a:rPr sz="2824" spc="-4">
                <a:latin typeface="Calibri"/>
                <a:cs typeface="Calibri"/>
              </a:rPr>
              <a:t>t(</a:t>
            </a:r>
            <a:r>
              <a:rPr sz="2824" spc="-4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r>
              <a:rPr sz="2824">
                <a:latin typeface="Calibri"/>
                <a:cs typeface="Calibri"/>
              </a:rPr>
              <a:t>) </a:t>
            </a:r>
            <a:r>
              <a:rPr sz="2824" spc="-4">
                <a:latin typeface="Calibri"/>
                <a:cs typeface="Calibri"/>
              </a:rPr>
              <a:t>In</a:t>
            </a:r>
            <a:r>
              <a:rPr sz="2824" spc="-9">
                <a:latin typeface="Calibri"/>
                <a:cs typeface="Calibri"/>
              </a:rPr>
              <a:t>s</a:t>
            </a:r>
            <a:r>
              <a:rPr sz="2824">
                <a:latin typeface="Calibri"/>
                <a:cs typeface="Calibri"/>
              </a:rPr>
              <a:t>er</a:t>
            </a:r>
            <a:r>
              <a:rPr sz="2824" spc="-4">
                <a:latin typeface="Calibri"/>
                <a:cs typeface="Calibri"/>
              </a:rPr>
              <a:t>t(</a:t>
            </a:r>
            <a:r>
              <a:rPr sz="2824" spc="-4">
                <a:solidFill>
                  <a:srgbClr val="007F00"/>
                </a:solidFill>
                <a:latin typeface="Calibri"/>
                <a:cs typeface="Calibri"/>
              </a:rPr>
              <a:t>3</a:t>
            </a:r>
            <a:r>
              <a:rPr sz="2824">
                <a:latin typeface="Calibri"/>
                <a:cs typeface="Calibri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4700" y="2984349"/>
            <a:ext cx="203851" cy="434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" name="object 8"/>
          <p:cNvSpPr/>
          <p:nvPr/>
        </p:nvSpPr>
        <p:spPr>
          <a:xfrm>
            <a:off x="4585446" y="1959236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80">
                <a:moveTo>
                  <a:pt x="524255" y="288035"/>
                </a:moveTo>
                <a:lnTo>
                  <a:pt x="524255" y="234695"/>
                </a:lnTo>
                <a:lnTo>
                  <a:pt x="522731" y="222503"/>
                </a:lnTo>
                <a:lnTo>
                  <a:pt x="519683" y="208787"/>
                </a:lnTo>
                <a:lnTo>
                  <a:pt x="516635" y="196595"/>
                </a:lnTo>
                <a:lnTo>
                  <a:pt x="513587" y="182879"/>
                </a:lnTo>
                <a:lnTo>
                  <a:pt x="493775" y="135635"/>
                </a:lnTo>
                <a:lnTo>
                  <a:pt x="464819" y="94487"/>
                </a:lnTo>
                <a:lnTo>
                  <a:pt x="428243" y="59435"/>
                </a:lnTo>
                <a:lnTo>
                  <a:pt x="387095" y="30479"/>
                </a:lnTo>
                <a:lnTo>
                  <a:pt x="339851" y="10667"/>
                </a:lnTo>
                <a:lnTo>
                  <a:pt x="301751" y="3047"/>
                </a:lnTo>
                <a:lnTo>
                  <a:pt x="289559" y="1523"/>
                </a:lnTo>
                <a:lnTo>
                  <a:pt x="275843" y="0"/>
                </a:lnTo>
                <a:lnTo>
                  <a:pt x="248411" y="0"/>
                </a:lnTo>
                <a:lnTo>
                  <a:pt x="234695" y="1523"/>
                </a:lnTo>
                <a:lnTo>
                  <a:pt x="222503" y="3047"/>
                </a:lnTo>
                <a:lnTo>
                  <a:pt x="208787" y="4571"/>
                </a:lnTo>
                <a:lnTo>
                  <a:pt x="160019" y="21335"/>
                </a:lnTo>
                <a:lnTo>
                  <a:pt x="114299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19811" y="161543"/>
                </a:lnTo>
                <a:lnTo>
                  <a:pt x="4571" y="210311"/>
                </a:lnTo>
                <a:lnTo>
                  <a:pt x="0" y="249935"/>
                </a:lnTo>
                <a:lnTo>
                  <a:pt x="0" y="275843"/>
                </a:lnTo>
                <a:lnTo>
                  <a:pt x="4571" y="315467"/>
                </a:lnTo>
                <a:lnTo>
                  <a:pt x="21335" y="365759"/>
                </a:lnTo>
                <a:lnTo>
                  <a:pt x="38099" y="398102"/>
                </a:lnTo>
                <a:lnTo>
                  <a:pt x="38099" y="249935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3923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17931" y="42671"/>
                </a:lnTo>
                <a:lnTo>
                  <a:pt x="228599" y="39623"/>
                </a:lnTo>
                <a:lnTo>
                  <a:pt x="239267" y="38099"/>
                </a:lnTo>
                <a:lnTo>
                  <a:pt x="286511" y="38099"/>
                </a:lnTo>
                <a:lnTo>
                  <a:pt x="297179" y="39623"/>
                </a:lnTo>
                <a:lnTo>
                  <a:pt x="307847" y="42671"/>
                </a:lnTo>
                <a:lnTo>
                  <a:pt x="318515" y="44195"/>
                </a:lnTo>
                <a:lnTo>
                  <a:pt x="370331" y="65531"/>
                </a:lnTo>
                <a:lnTo>
                  <a:pt x="422147" y="103631"/>
                </a:lnTo>
                <a:lnTo>
                  <a:pt x="449579" y="137159"/>
                </a:lnTo>
                <a:lnTo>
                  <a:pt x="469391" y="175259"/>
                </a:lnTo>
                <a:lnTo>
                  <a:pt x="483107" y="217931"/>
                </a:lnTo>
                <a:lnTo>
                  <a:pt x="486155" y="239267"/>
                </a:lnTo>
                <a:lnTo>
                  <a:pt x="486155" y="251459"/>
                </a:lnTo>
                <a:lnTo>
                  <a:pt x="487679" y="263651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04443" y="364235"/>
                </a:lnTo>
                <a:lnTo>
                  <a:pt x="513587" y="339851"/>
                </a:lnTo>
                <a:lnTo>
                  <a:pt x="519683" y="315467"/>
                </a:lnTo>
                <a:lnTo>
                  <a:pt x="522731" y="301751"/>
                </a:lnTo>
                <a:lnTo>
                  <a:pt x="524255" y="288035"/>
                </a:lnTo>
                <a:close/>
              </a:path>
              <a:path w="525779" h="525780">
                <a:moveTo>
                  <a:pt x="487679" y="397763"/>
                </a:moveTo>
                <a:lnTo>
                  <a:pt x="487679" y="263651"/>
                </a:lnTo>
                <a:lnTo>
                  <a:pt x="486155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8055" y="388619"/>
                </a:lnTo>
                <a:lnTo>
                  <a:pt x="420623" y="422147"/>
                </a:lnTo>
                <a:lnTo>
                  <a:pt x="387095" y="449579"/>
                </a:lnTo>
                <a:lnTo>
                  <a:pt x="348995" y="469391"/>
                </a:lnTo>
                <a:lnTo>
                  <a:pt x="307847" y="483107"/>
                </a:lnTo>
                <a:lnTo>
                  <a:pt x="295655" y="484631"/>
                </a:lnTo>
                <a:lnTo>
                  <a:pt x="284987" y="486155"/>
                </a:lnTo>
                <a:lnTo>
                  <a:pt x="274319" y="486155"/>
                </a:lnTo>
                <a:lnTo>
                  <a:pt x="262127" y="487679"/>
                </a:lnTo>
                <a:lnTo>
                  <a:pt x="249935" y="486155"/>
                </a:lnTo>
                <a:lnTo>
                  <a:pt x="239267" y="486155"/>
                </a:lnTo>
                <a:lnTo>
                  <a:pt x="227075" y="484631"/>
                </a:lnTo>
                <a:lnTo>
                  <a:pt x="216407" y="481583"/>
                </a:lnTo>
                <a:lnTo>
                  <a:pt x="205739" y="480059"/>
                </a:lnTo>
                <a:lnTo>
                  <a:pt x="153923" y="458723"/>
                </a:lnTo>
                <a:lnTo>
                  <a:pt x="118871" y="435863"/>
                </a:lnTo>
                <a:lnTo>
                  <a:pt x="88391" y="403859"/>
                </a:lnTo>
                <a:lnTo>
                  <a:pt x="64007" y="368807"/>
                </a:lnTo>
                <a:lnTo>
                  <a:pt x="47243" y="327659"/>
                </a:lnTo>
                <a:lnTo>
                  <a:pt x="42671" y="307847"/>
                </a:lnTo>
                <a:lnTo>
                  <a:pt x="39623" y="295655"/>
                </a:lnTo>
                <a:lnTo>
                  <a:pt x="39623" y="284987"/>
                </a:lnTo>
                <a:lnTo>
                  <a:pt x="38099" y="272795"/>
                </a:lnTo>
                <a:lnTo>
                  <a:pt x="38099" y="398102"/>
                </a:lnTo>
                <a:lnTo>
                  <a:pt x="60959" y="429767"/>
                </a:lnTo>
                <a:lnTo>
                  <a:pt x="96011" y="466343"/>
                </a:lnTo>
                <a:lnTo>
                  <a:pt x="138683" y="493775"/>
                </a:lnTo>
                <a:lnTo>
                  <a:pt x="184403" y="513587"/>
                </a:lnTo>
                <a:lnTo>
                  <a:pt x="210311" y="519683"/>
                </a:lnTo>
                <a:lnTo>
                  <a:pt x="222503" y="522731"/>
                </a:lnTo>
                <a:lnTo>
                  <a:pt x="236219" y="524255"/>
                </a:lnTo>
                <a:lnTo>
                  <a:pt x="249935" y="524255"/>
                </a:lnTo>
                <a:lnTo>
                  <a:pt x="263651" y="525779"/>
                </a:lnTo>
                <a:lnTo>
                  <a:pt x="275843" y="524255"/>
                </a:lnTo>
                <a:lnTo>
                  <a:pt x="289559" y="524255"/>
                </a:lnTo>
                <a:lnTo>
                  <a:pt x="303275" y="521207"/>
                </a:lnTo>
                <a:lnTo>
                  <a:pt x="341375" y="513587"/>
                </a:lnTo>
                <a:lnTo>
                  <a:pt x="388619" y="492251"/>
                </a:lnTo>
                <a:lnTo>
                  <a:pt x="429767" y="464819"/>
                </a:lnTo>
                <a:lnTo>
                  <a:pt x="466343" y="428243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  <a:path w="525779" h="525780">
                <a:moveTo>
                  <a:pt x="525779" y="262127"/>
                </a:moveTo>
                <a:lnTo>
                  <a:pt x="524255" y="248411"/>
                </a:lnTo>
                <a:lnTo>
                  <a:pt x="524255" y="275843"/>
                </a:lnTo>
                <a:lnTo>
                  <a:pt x="525779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5433" y="1963718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0" name="object 10"/>
          <p:cNvSpPr/>
          <p:nvPr/>
        </p:nvSpPr>
        <p:spPr>
          <a:xfrm>
            <a:off x="4964654" y="2351890"/>
            <a:ext cx="711574" cy="630891"/>
          </a:xfrm>
          <a:custGeom>
            <a:avLst/>
            <a:gdLst/>
            <a:ahLst/>
            <a:cxnLst/>
            <a:rect l="l" t="t" r="r" b="b"/>
            <a:pathLst>
              <a:path w="806450" h="715010">
                <a:moveTo>
                  <a:pt x="753840" y="658943"/>
                </a:moveTo>
                <a:lnTo>
                  <a:pt x="9143" y="0"/>
                </a:lnTo>
                <a:lnTo>
                  <a:pt x="0" y="10667"/>
                </a:lnTo>
                <a:lnTo>
                  <a:pt x="744628" y="669551"/>
                </a:lnTo>
                <a:lnTo>
                  <a:pt x="753840" y="658943"/>
                </a:lnTo>
                <a:close/>
              </a:path>
              <a:path w="806450" h="715010">
                <a:moveTo>
                  <a:pt x="763523" y="703692"/>
                </a:moveTo>
                <a:lnTo>
                  <a:pt x="763523" y="667511"/>
                </a:lnTo>
                <a:lnTo>
                  <a:pt x="754379" y="678179"/>
                </a:lnTo>
                <a:lnTo>
                  <a:pt x="744628" y="669551"/>
                </a:lnTo>
                <a:lnTo>
                  <a:pt x="723899" y="693419"/>
                </a:lnTo>
                <a:lnTo>
                  <a:pt x="763523" y="703692"/>
                </a:lnTo>
                <a:close/>
              </a:path>
              <a:path w="806450" h="715010">
                <a:moveTo>
                  <a:pt x="763523" y="667511"/>
                </a:moveTo>
                <a:lnTo>
                  <a:pt x="753840" y="658943"/>
                </a:lnTo>
                <a:lnTo>
                  <a:pt x="744628" y="669551"/>
                </a:lnTo>
                <a:lnTo>
                  <a:pt x="754379" y="678179"/>
                </a:lnTo>
                <a:lnTo>
                  <a:pt x="763523" y="667511"/>
                </a:lnTo>
                <a:close/>
              </a:path>
              <a:path w="806450" h="715010">
                <a:moveTo>
                  <a:pt x="806195" y="714755"/>
                </a:moveTo>
                <a:lnTo>
                  <a:pt x="774191" y="635507"/>
                </a:lnTo>
                <a:lnTo>
                  <a:pt x="753840" y="658943"/>
                </a:lnTo>
                <a:lnTo>
                  <a:pt x="763523" y="667511"/>
                </a:lnTo>
                <a:lnTo>
                  <a:pt x="763523" y="703692"/>
                </a:lnTo>
                <a:lnTo>
                  <a:pt x="806195" y="714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0336" y="3375211"/>
            <a:ext cx="38100" cy="53788"/>
          </a:xfrm>
          <a:custGeom>
            <a:avLst/>
            <a:gdLst/>
            <a:ahLst/>
            <a:cxnLst/>
            <a:rect l="l" t="t" r="r" b="b"/>
            <a:pathLst>
              <a:path w="43179" h="60960">
                <a:moveTo>
                  <a:pt x="42782" y="6095"/>
                </a:moveTo>
                <a:lnTo>
                  <a:pt x="32114" y="0"/>
                </a:lnTo>
                <a:lnTo>
                  <a:pt x="0" y="60959"/>
                </a:lnTo>
                <a:lnTo>
                  <a:pt x="13879" y="60959"/>
                </a:lnTo>
                <a:lnTo>
                  <a:pt x="4278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0619" y="4000500"/>
            <a:ext cx="463924" cy="462803"/>
          </a:xfrm>
          <a:custGeom>
            <a:avLst/>
            <a:gdLst/>
            <a:ahLst/>
            <a:cxnLst/>
            <a:rect l="l" t="t" r="r" b="b"/>
            <a:pathLst>
              <a:path w="525779" h="524510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13587" y="184403"/>
                </a:lnTo>
                <a:lnTo>
                  <a:pt x="493775" y="137159"/>
                </a:lnTo>
                <a:lnTo>
                  <a:pt x="464819" y="96011"/>
                </a:lnTo>
                <a:lnTo>
                  <a:pt x="429767" y="59435"/>
                </a:lnTo>
                <a:lnTo>
                  <a:pt x="387095" y="32003"/>
                </a:lnTo>
                <a:lnTo>
                  <a:pt x="339851" y="12191"/>
                </a:lnTo>
                <a:lnTo>
                  <a:pt x="301751" y="3047"/>
                </a:lnTo>
                <a:lnTo>
                  <a:pt x="289559" y="1523"/>
                </a:lnTo>
                <a:lnTo>
                  <a:pt x="275843" y="1523"/>
                </a:lnTo>
                <a:lnTo>
                  <a:pt x="262127" y="0"/>
                </a:lnTo>
                <a:lnTo>
                  <a:pt x="248411" y="1523"/>
                </a:lnTo>
                <a:lnTo>
                  <a:pt x="236219" y="1523"/>
                </a:lnTo>
                <a:lnTo>
                  <a:pt x="222503" y="3047"/>
                </a:lnTo>
                <a:lnTo>
                  <a:pt x="184403" y="12191"/>
                </a:lnTo>
                <a:lnTo>
                  <a:pt x="137159" y="33527"/>
                </a:lnTo>
                <a:lnTo>
                  <a:pt x="94487" y="60959"/>
                </a:lnTo>
                <a:lnTo>
                  <a:pt x="59435" y="96011"/>
                </a:lnTo>
                <a:lnTo>
                  <a:pt x="32003" y="138683"/>
                </a:lnTo>
                <a:lnTo>
                  <a:pt x="12191" y="185927"/>
                </a:lnTo>
                <a:lnTo>
                  <a:pt x="7619" y="198119"/>
                </a:lnTo>
                <a:lnTo>
                  <a:pt x="4571" y="210311"/>
                </a:lnTo>
                <a:lnTo>
                  <a:pt x="3047" y="224027"/>
                </a:lnTo>
                <a:lnTo>
                  <a:pt x="1523" y="236219"/>
                </a:lnTo>
                <a:lnTo>
                  <a:pt x="0" y="249935"/>
                </a:lnTo>
                <a:lnTo>
                  <a:pt x="0" y="275843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41147" y="228599"/>
                </a:lnTo>
                <a:lnTo>
                  <a:pt x="56387" y="175259"/>
                </a:lnTo>
                <a:lnTo>
                  <a:pt x="89915" y="118871"/>
                </a:lnTo>
                <a:lnTo>
                  <a:pt x="120395" y="89915"/>
                </a:lnTo>
                <a:lnTo>
                  <a:pt x="156971" y="65531"/>
                </a:lnTo>
                <a:lnTo>
                  <a:pt x="196595" y="48767"/>
                </a:lnTo>
                <a:lnTo>
                  <a:pt x="240791" y="39623"/>
                </a:lnTo>
                <a:lnTo>
                  <a:pt x="251459" y="39623"/>
                </a:lnTo>
                <a:lnTo>
                  <a:pt x="263651" y="38099"/>
                </a:lnTo>
                <a:lnTo>
                  <a:pt x="274319" y="39623"/>
                </a:lnTo>
                <a:lnTo>
                  <a:pt x="286511" y="39623"/>
                </a:lnTo>
                <a:lnTo>
                  <a:pt x="297179" y="41147"/>
                </a:lnTo>
                <a:lnTo>
                  <a:pt x="307847" y="44195"/>
                </a:lnTo>
                <a:lnTo>
                  <a:pt x="320039" y="45719"/>
                </a:lnTo>
                <a:lnTo>
                  <a:pt x="330707" y="48767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0247" y="156971"/>
                </a:lnTo>
                <a:lnTo>
                  <a:pt x="477011" y="196595"/>
                </a:lnTo>
                <a:lnTo>
                  <a:pt x="486155" y="240791"/>
                </a:lnTo>
                <a:lnTo>
                  <a:pt x="487679" y="251459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13587" y="339851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4510">
                <a:moveTo>
                  <a:pt x="487679" y="397763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8055" y="388619"/>
                </a:lnTo>
                <a:lnTo>
                  <a:pt x="420623" y="422147"/>
                </a:lnTo>
                <a:lnTo>
                  <a:pt x="387095" y="449579"/>
                </a:lnTo>
                <a:lnTo>
                  <a:pt x="348995" y="469391"/>
                </a:lnTo>
                <a:lnTo>
                  <a:pt x="307847" y="481583"/>
                </a:lnTo>
                <a:lnTo>
                  <a:pt x="297179" y="484631"/>
                </a:lnTo>
                <a:lnTo>
                  <a:pt x="284987" y="486155"/>
                </a:lnTo>
                <a:lnTo>
                  <a:pt x="249935" y="486155"/>
                </a:lnTo>
                <a:lnTo>
                  <a:pt x="239267" y="484631"/>
                </a:lnTo>
                <a:lnTo>
                  <a:pt x="228599" y="484631"/>
                </a:lnTo>
                <a:lnTo>
                  <a:pt x="216407" y="481583"/>
                </a:lnTo>
                <a:lnTo>
                  <a:pt x="205739" y="480059"/>
                </a:lnTo>
                <a:lnTo>
                  <a:pt x="195071" y="477011"/>
                </a:lnTo>
                <a:lnTo>
                  <a:pt x="155447" y="458723"/>
                </a:lnTo>
                <a:lnTo>
                  <a:pt x="118871" y="434339"/>
                </a:lnTo>
                <a:lnTo>
                  <a:pt x="88391" y="403859"/>
                </a:lnTo>
                <a:lnTo>
                  <a:pt x="65531" y="368807"/>
                </a:lnTo>
                <a:lnTo>
                  <a:pt x="47243" y="327659"/>
                </a:lnTo>
                <a:lnTo>
                  <a:pt x="45719" y="318515"/>
                </a:lnTo>
                <a:lnTo>
                  <a:pt x="42671" y="307847"/>
                </a:lnTo>
                <a:lnTo>
                  <a:pt x="41147" y="295655"/>
                </a:lnTo>
                <a:lnTo>
                  <a:pt x="38099" y="274319"/>
                </a:lnTo>
                <a:lnTo>
                  <a:pt x="38099" y="398102"/>
                </a:lnTo>
                <a:lnTo>
                  <a:pt x="60959" y="429767"/>
                </a:lnTo>
                <a:lnTo>
                  <a:pt x="96011" y="464819"/>
                </a:lnTo>
                <a:lnTo>
                  <a:pt x="138683" y="493775"/>
                </a:lnTo>
                <a:lnTo>
                  <a:pt x="184403" y="513587"/>
                </a:lnTo>
                <a:lnTo>
                  <a:pt x="198119" y="516635"/>
                </a:lnTo>
                <a:lnTo>
                  <a:pt x="210311" y="519683"/>
                </a:lnTo>
                <a:lnTo>
                  <a:pt x="224027" y="521207"/>
                </a:lnTo>
                <a:lnTo>
                  <a:pt x="236219" y="522731"/>
                </a:lnTo>
                <a:lnTo>
                  <a:pt x="249935" y="524255"/>
                </a:lnTo>
                <a:lnTo>
                  <a:pt x="275843" y="524255"/>
                </a:lnTo>
                <a:lnTo>
                  <a:pt x="303275" y="521207"/>
                </a:lnTo>
                <a:lnTo>
                  <a:pt x="365759" y="502919"/>
                </a:lnTo>
                <a:lnTo>
                  <a:pt x="409955" y="480059"/>
                </a:lnTo>
                <a:lnTo>
                  <a:pt x="449579" y="446531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0606" y="4004980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6" name="object 16"/>
          <p:cNvSpPr/>
          <p:nvPr/>
        </p:nvSpPr>
        <p:spPr>
          <a:xfrm>
            <a:off x="5193254" y="3428999"/>
            <a:ext cx="309843" cy="575982"/>
          </a:xfrm>
          <a:custGeom>
            <a:avLst/>
            <a:gdLst/>
            <a:ahLst/>
            <a:cxnLst/>
            <a:rect l="l" t="t" r="r" b="b"/>
            <a:pathLst>
              <a:path w="351154" h="652779">
                <a:moveTo>
                  <a:pt x="30149" y="581891"/>
                </a:moveTo>
                <a:lnTo>
                  <a:pt x="1523" y="566928"/>
                </a:lnTo>
                <a:lnTo>
                  <a:pt x="0" y="652272"/>
                </a:lnTo>
                <a:lnTo>
                  <a:pt x="24383" y="634390"/>
                </a:lnTo>
                <a:lnTo>
                  <a:pt x="24383" y="592836"/>
                </a:lnTo>
                <a:lnTo>
                  <a:pt x="30149" y="581891"/>
                </a:lnTo>
                <a:close/>
              </a:path>
              <a:path w="351154" h="652779">
                <a:moveTo>
                  <a:pt x="41032" y="587580"/>
                </a:moveTo>
                <a:lnTo>
                  <a:pt x="30149" y="581891"/>
                </a:lnTo>
                <a:lnTo>
                  <a:pt x="24383" y="592836"/>
                </a:lnTo>
                <a:lnTo>
                  <a:pt x="35051" y="598932"/>
                </a:lnTo>
                <a:lnTo>
                  <a:pt x="41032" y="587580"/>
                </a:lnTo>
                <a:close/>
              </a:path>
              <a:path w="351154" h="652779">
                <a:moveTo>
                  <a:pt x="68579" y="601980"/>
                </a:moveTo>
                <a:lnTo>
                  <a:pt x="41032" y="587580"/>
                </a:lnTo>
                <a:lnTo>
                  <a:pt x="35051" y="598932"/>
                </a:lnTo>
                <a:lnTo>
                  <a:pt x="24383" y="592836"/>
                </a:lnTo>
                <a:lnTo>
                  <a:pt x="24383" y="634390"/>
                </a:lnTo>
                <a:lnTo>
                  <a:pt x="68579" y="601980"/>
                </a:lnTo>
                <a:close/>
              </a:path>
              <a:path w="351154" h="652779">
                <a:moveTo>
                  <a:pt x="350573" y="0"/>
                </a:moveTo>
                <a:lnTo>
                  <a:pt x="336693" y="0"/>
                </a:lnTo>
                <a:lnTo>
                  <a:pt x="30149" y="581891"/>
                </a:lnTo>
                <a:lnTo>
                  <a:pt x="41032" y="587580"/>
                </a:lnTo>
                <a:lnTo>
                  <a:pt x="350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1441" y="5740548"/>
            <a:ext cx="2299446" cy="411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61441" y="5740548"/>
            <a:ext cx="2299447" cy="415738"/>
          </a:xfrm>
          <a:custGeom>
            <a:avLst/>
            <a:gdLst/>
            <a:ahLst/>
            <a:cxnLst/>
            <a:rect l="l" t="t" r="r" b="b"/>
            <a:pathLst>
              <a:path w="2606040" h="471170">
                <a:moveTo>
                  <a:pt x="2606039" y="466343"/>
                </a:moveTo>
                <a:lnTo>
                  <a:pt x="2606039" y="4571"/>
                </a:lnTo>
                <a:lnTo>
                  <a:pt x="2604515" y="0"/>
                </a:lnTo>
                <a:lnTo>
                  <a:pt x="1523" y="0"/>
                </a:lnTo>
                <a:lnTo>
                  <a:pt x="0" y="4571"/>
                </a:lnTo>
                <a:lnTo>
                  <a:pt x="0" y="466343"/>
                </a:lnTo>
                <a:lnTo>
                  <a:pt x="1523" y="469391"/>
                </a:lnTo>
                <a:lnTo>
                  <a:pt x="4571" y="47091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596895" y="9143"/>
                </a:lnTo>
                <a:lnTo>
                  <a:pt x="2596895" y="4571"/>
                </a:lnTo>
                <a:lnTo>
                  <a:pt x="2601467" y="9143"/>
                </a:lnTo>
                <a:lnTo>
                  <a:pt x="2601467" y="470915"/>
                </a:lnTo>
                <a:lnTo>
                  <a:pt x="2604515" y="469391"/>
                </a:lnTo>
                <a:lnTo>
                  <a:pt x="2606039" y="466343"/>
                </a:lnTo>
                <a:close/>
              </a:path>
              <a:path w="2606040" h="47117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2606040" h="471170">
                <a:moveTo>
                  <a:pt x="10667" y="460247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60247"/>
                </a:lnTo>
                <a:lnTo>
                  <a:pt x="10667" y="460247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4571" y="460247"/>
                </a:lnTo>
                <a:lnTo>
                  <a:pt x="10667" y="466343"/>
                </a:lnTo>
                <a:lnTo>
                  <a:pt x="10667" y="470915"/>
                </a:lnTo>
                <a:lnTo>
                  <a:pt x="2596895" y="470915"/>
                </a:lnTo>
                <a:lnTo>
                  <a:pt x="2596895" y="466343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10667" y="470915"/>
                </a:moveTo>
                <a:lnTo>
                  <a:pt x="10667" y="466343"/>
                </a:lnTo>
                <a:lnTo>
                  <a:pt x="4571" y="460247"/>
                </a:lnTo>
                <a:lnTo>
                  <a:pt x="4571" y="470915"/>
                </a:lnTo>
                <a:lnTo>
                  <a:pt x="10667" y="470915"/>
                </a:lnTo>
                <a:close/>
              </a:path>
              <a:path w="2606040" h="471170">
                <a:moveTo>
                  <a:pt x="2601467" y="9143"/>
                </a:moveTo>
                <a:lnTo>
                  <a:pt x="2596895" y="4571"/>
                </a:lnTo>
                <a:lnTo>
                  <a:pt x="2596895" y="9143"/>
                </a:lnTo>
                <a:lnTo>
                  <a:pt x="2601467" y="9143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2601467" y="9143"/>
                </a:lnTo>
                <a:lnTo>
                  <a:pt x="2596895" y="9143"/>
                </a:lnTo>
                <a:lnTo>
                  <a:pt x="2596895" y="460247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2601467" y="470915"/>
                </a:moveTo>
                <a:lnTo>
                  <a:pt x="2601467" y="460247"/>
                </a:lnTo>
                <a:lnTo>
                  <a:pt x="2596895" y="466343"/>
                </a:lnTo>
                <a:lnTo>
                  <a:pt x="2596895" y="470915"/>
                </a:lnTo>
                <a:lnTo>
                  <a:pt x="2601467" y="470915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57"/>
          <p:cNvSpPr/>
          <p:nvPr/>
        </p:nvSpPr>
        <p:spPr>
          <a:xfrm>
            <a:off x="5444265" y="2988611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21207" y="208787"/>
                </a:lnTo>
                <a:lnTo>
                  <a:pt x="504443" y="160019"/>
                </a:lnTo>
                <a:lnTo>
                  <a:pt x="480059" y="114299"/>
                </a:lnTo>
                <a:lnTo>
                  <a:pt x="448055" y="76199"/>
                </a:lnTo>
                <a:lnTo>
                  <a:pt x="409955" y="44195"/>
                </a:lnTo>
                <a:lnTo>
                  <a:pt x="364235" y="19811"/>
                </a:lnTo>
                <a:lnTo>
                  <a:pt x="327659" y="7619"/>
                </a:lnTo>
                <a:lnTo>
                  <a:pt x="315467" y="4571"/>
                </a:lnTo>
                <a:lnTo>
                  <a:pt x="303275" y="3047"/>
                </a:lnTo>
                <a:lnTo>
                  <a:pt x="275843" y="0"/>
                </a:lnTo>
                <a:lnTo>
                  <a:pt x="248411" y="0"/>
                </a:lnTo>
                <a:lnTo>
                  <a:pt x="236219" y="1523"/>
                </a:lnTo>
                <a:lnTo>
                  <a:pt x="222503" y="3047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21335" y="161543"/>
                </a:lnTo>
                <a:lnTo>
                  <a:pt x="6095" y="210311"/>
                </a:lnTo>
                <a:lnTo>
                  <a:pt x="3047" y="222503"/>
                </a:lnTo>
                <a:lnTo>
                  <a:pt x="0" y="249935"/>
                </a:lnTo>
                <a:lnTo>
                  <a:pt x="0" y="263651"/>
                </a:lnTo>
                <a:lnTo>
                  <a:pt x="1523" y="275843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3923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17931" y="42671"/>
                </a:lnTo>
                <a:lnTo>
                  <a:pt x="230123" y="39623"/>
                </a:lnTo>
                <a:lnTo>
                  <a:pt x="240791" y="39623"/>
                </a:lnTo>
                <a:lnTo>
                  <a:pt x="251459" y="38099"/>
                </a:lnTo>
                <a:lnTo>
                  <a:pt x="275843" y="38099"/>
                </a:lnTo>
                <a:lnTo>
                  <a:pt x="297179" y="41147"/>
                </a:lnTo>
                <a:lnTo>
                  <a:pt x="309371" y="42671"/>
                </a:lnTo>
                <a:lnTo>
                  <a:pt x="330707" y="48767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1771" y="156971"/>
                </a:lnTo>
                <a:lnTo>
                  <a:pt x="478535" y="196595"/>
                </a:lnTo>
                <a:lnTo>
                  <a:pt x="480059" y="207263"/>
                </a:lnTo>
                <a:lnTo>
                  <a:pt x="483107" y="217931"/>
                </a:lnTo>
                <a:lnTo>
                  <a:pt x="486155" y="239267"/>
                </a:lnTo>
                <a:lnTo>
                  <a:pt x="487679" y="251459"/>
                </a:lnTo>
                <a:lnTo>
                  <a:pt x="487679" y="398949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3587" y="339851"/>
                </a:lnTo>
                <a:lnTo>
                  <a:pt x="518159" y="327659"/>
                </a:lnTo>
                <a:lnTo>
                  <a:pt x="521207" y="315467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79">
                <a:moveTo>
                  <a:pt x="487679" y="398949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9579" y="388619"/>
                </a:lnTo>
                <a:lnTo>
                  <a:pt x="420623" y="422147"/>
                </a:lnTo>
                <a:lnTo>
                  <a:pt x="388619" y="449579"/>
                </a:lnTo>
                <a:lnTo>
                  <a:pt x="348995" y="469391"/>
                </a:lnTo>
                <a:lnTo>
                  <a:pt x="307847" y="483107"/>
                </a:lnTo>
                <a:lnTo>
                  <a:pt x="284987" y="486155"/>
                </a:lnTo>
                <a:lnTo>
                  <a:pt x="274319" y="486155"/>
                </a:lnTo>
                <a:lnTo>
                  <a:pt x="262127" y="487679"/>
                </a:lnTo>
                <a:lnTo>
                  <a:pt x="251459" y="486155"/>
                </a:lnTo>
                <a:lnTo>
                  <a:pt x="239267" y="486155"/>
                </a:lnTo>
                <a:lnTo>
                  <a:pt x="217931" y="483107"/>
                </a:lnTo>
                <a:lnTo>
                  <a:pt x="175259" y="469391"/>
                </a:lnTo>
                <a:lnTo>
                  <a:pt x="118871" y="435863"/>
                </a:lnTo>
                <a:lnTo>
                  <a:pt x="89915" y="405383"/>
                </a:lnTo>
                <a:lnTo>
                  <a:pt x="65531" y="368807"/>
                </a:lnTo>
                <a:lnTo>
                  <a:pt x="48767" y="329183"/>
                </a:lnTo>
                <a:lnTo>
                  <a:pt x="41147" y="295655"/>
                </a:lnTo>
                <a:lnTo>
                  <a:pt x="38099" y="274319"/>
                </a:lnTo>
                <a:lnTo>
                  <a:pt x="38099" y="398102"/>
                </a:lnTo>
                <a:lnTo>
                  <a:pt x="45719" y="409955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4443"/>
                </a:lnTo>
                <a:lnTo>
                  <a:pt x="210311" y="519683"/>
                </a:lnTo>
                <a:lnTo>
                  <a:pt x="236219" y="524255"/>
                </a:lnTo>
                <a:lnTo>
                  <a:pt x="249935" y="524255"/>
                </a:lnTo>
                <a:lnTo>
                  <a:pt x="263651" y="525779"/>
                </a:lnTo>
                <a:lnTo>
                  <a:pt x="277367" y="524255"/>
                </a:lnTo>
                <a:lnTo>
                  <a:pt x="291083" y="524255"/>
                </a:lnTo>
                <a:lnTo>
                  <a:pt x="303275" y="522731"/>
                </a:lnTo>
                <a:lnTo>
                  <a:pt x="316991" y="519683"/>
                </a:lnTo>
                <a:lnTo>
                  <a:pt x="329183" y="516635"/>
                </a:lnTo>
                <a:lnTo>
                  <a:pt x="342899" y="513587"/>
                </a:lnTo>
                <a:lnTo>
                  <a:pt x="388619" y="493775"/>
                </a:lnTo>
                <a:lnTo>
                  <a:pt x="431291" y="464819"/>
                </a:lnTo>
                <a:lnTo>
                  <a:pt x="466343" y="428243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461" y="610048"/>
            <a:ext cx="5621444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S</a:t>
            </a:r>
            <a:r>
              <a:rPr sz="3529" spc="-9"/>
              <a:t>in</a:t>
            </a:r>
            <a:r>
              <a:rPr sz="3529" spc="-4"/>
              <a:t>g</a:t>
            </a:r>
            <a:r>
              <a:rPr sz="3529" spc="-9"/>
              <a:t>l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79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r>
              <a:rPr sz="3529" spc="-18"/>
              <a:t> </a:t>
            </a:r>
            <a:r>
              <a:rPr sz="3529" spc="-4"/>
              <a:t>Do</a:t>
            </a:r>
            <a:r>
              <a:rPr sz="3529"/>
              <a:t>e</a:t>
            </a:r>
            <a:r>
              <a:rPr sz="3529" spc="-4"/>
              <a:t>s</a:t>
            </a:r>
            <a:r>
              <a:rPr sz="3529" spc="-9"/>
              <a:t> </a:t>
            </a:r>
            <a:r>
              <a:rPr sz="3529" spc="-4"/>
              <a:t>Not</a:t>
            </a:r>
            <a:r>
              <a:rPr sz="3529"/>
              <a:t> </a:t>
            </a:r>
            <a:r>
              <a:rPr sz="3529" spc="-154"/>
              <a:t>W</a:t>
            </a:r>
            <a:r>
              <a:rPr sz="3529" spc="-4"/>
              <a:t>ork</a:t>
            </a:r>
            <a:endParaRPr sz="3529"/>
          </a:p>
        </p:txBody>
      </p:sp>
      <p:sp>
        <p:nvSpPr>
          <p:cNvPr id="4" name="object 4"/>
          <p:cNvSpPr/>
          <p:nvPr/>
        </p:nvSpPr>
        <p:spPr>
          <a:xfrm>
            <a:off x="2448709" y="2698824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80" h="525779">
                <a:moveTo>
                  <a:pt x="1523" y="275843"/>
                </a:moveTo>
                <a:lnTo>
                  <a:pt x="1523" y="249935"/>
                </a:lnTo>
                <a:lnTo>
                  <a:pt x="0" y="262127"/>
                </a:lnTo>
                <a:lnTo>
                  <a:pt x="1523" y="275843"/>
                </a:lnTo>
                <a:close/>
              </a:path>
              <a:path w="525780" h="525779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21207" y="208787"/>
                </a:lnTo>
                <a:lnTo>
                  <a:pt x="504443" y="158495"/>
                </a:lnTo>
                <a:lnTo>
                  <a:pt x="480059" y="114299"/>
                </a:lnTo>
                <a:lnTo>
                  <a:pt x="448055" y="76199"/>
                </a:lnTo>
                <a:lnTo>
                  <a:pt x="409955" y="44195"/>
                </a:lnTo>
                <a:lnTo>
                  <a:pt x="364235" y="19811"/>
                </a:lnTo>
                <a:lnTo>
                  <a:pt x="315467" y="4571"/>
                </a:lnTo>
                <a:lnTo>
                  <a:pt x="275843" y="0"/>
                </a:lnTo>
                <a:lnTo>
                  <a:pt x="249935" y="0"/>
                </a:lnTo>
                <a:lnTo>
                  <a:pt x="210311" y="4571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21335" y="161543"/>
                </a:lnTo>
                <a:lnTo>
                  <a:pt x="6095" y="210311"/>
                </a:lnTo>
                <a:lnTo>
                  <a:pt x="3047" y="222503"/>
                </a:lnTo>
                <a:lnTo>
                  <a:pt x="1523" y="236219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62127"/>
                </a:lnTo>
                <a:lnTo>
                  <a:pt x="39623" y="249935"/>
                </a:lnTo>
                <a:lnTo>
                  <a:pt x="39623" y="239267"/>
                </a:lnTo>
                <a:lnTo>
                  <a:pt x="41147" y="227075"/>
                </a:lnTo>
                <a:lnTo>
                  <a:pt x="56387" y="173735"/>
                </a:lnTo>
                <a:lnTo>
                  <a:pt x="77723" y="135635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17931" y="42671"/>
                </a:lnTo>
                <a:lnTo>
                  <a:pt x="230123" y="39623"/>
                </a:lnTo>
                <a:lnTo>
                  <a:pt x="240791" y="38099"/>
                </a:lnTo>
                <a:lnTo>
                  <a:pt x="286511" y="38099"/>
                </a:lnTo>
                <a:lnTo>
                  <a:pt x="298703" y="39623"/>
                </a:lnTo>
                <a:lnTo>
                  <a:pt x="309371" y="42671"/>
                </a:lnTo>
                <a:lnTo>
                  <a:pt x="320039" y="44195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1771" y="155447"/>
                </a:lnTo>
                <a:lnTo>
                  <a:pt x="478535" y="196595"/>
                </a:lnTo>
                <a:lnTo>
                  <a:pt x="480059" y="207263"/>
                </a:lnTo>
                <a:lnTo>
                  <a:pt x="483107" y="217931"/>
                </a:lnTo>
                <a:lnTo>
                  <a:pt x="486155" y="239267"/>
                </a:lnTo>
                <a:lnTo>
                  <a:pt x="487679" y="251459"/>
                </a:lnTo>
                <a:lnTo>
                  <a:pt x="487679" y="398949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3587" y="339851"/>
                </a:lnTo>
                <a:lnTo>
                  <a:pt x="518159" y="327659"/>
                </a:lnTo>
                <a:lnTo>
                  <a:pt x="521207" y="315467"/>
                </a:lnTo>
                <a:lnTo>
                  <a:pt x="524255" y="288035"/>
                </a:lnTo>
                <a:lnTo>
                  <a:pt x="525779" y="275843"/>
                </a:lnTo>
                <a:close/>
              </a:path>
              <a:path w="525780" h="525779">
                <a:moveTo>
                  <a:pt x="487679" y="398949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9579" y="388619"/>
                </a:lnTo>
                <a:lnTo>
                  <a:pt x="422147" y="422147"/>
                </a:lnTo>
                <a:lnTo>
                  <a:pt x="388619" y="449579"/>
                </a:lnTo>
                <a:lnTo>
                  <a:pt x="350519" y="469391"/>
                </a:lnTo>
                <a:lnTo>
                  <a:pt x="307847" y="483107"/>
                </a:lnTo>
                <a:lnTo>
                  <a:pt x="284987" y="486155"/>
                </a:lnTo>
                <a:lnTo>
                  <a:pt x="274319" y="486155"/>
                </a:lnTo>
                <a:lnTo>
                  <a:pt x="262127" y="487679"/>
                </a:lnTo>
                <a:lnTo>
                  <a:pt x="251459" y="486155"/>
                </a:lnTo>
                <a:lnTo>
                  <a:pt x="239267" y="486155"/>
                </a:lnTo>
                <a:lnTo>
                  <a:pt x="228599" y="484631"/>
                </a:lnTo>
                <a:lnTo>
                  <a:pt x="217931" y="481583"/>
                </a:lnTo>
                <a:lnTo>
                  <a:pt x="207263" y="480059"/>
                </a:lnTo>
                <a:lnTo>
                  <a:pt x="196595" y="477011"/>
                </a:lnTo>
                <a:lnTo>
                  <a:pt x="155447" y="458723"/>
                </a:lnTo>
                <a:lnTo>
                  <a:pt x="120395" y="435863"/>
                </a:lnTo>
                <a:lnTo>
                  <a:pt x="76199" y="387095"/>
                </a:lnTo>
                <a:lnTo>
                  <a:pt x="56387" y="348995"/>
                </a:lnTo>
                <a:lnTo>
                  <a:pt x="42671" y="307847"/>
                </a:lnTo>
                <a:lnTo>
                  <a:pt x="41147" y="295655"/>
                </a:lnTo>
                <a:lnTo>
                  <a:pt x="39623" y="284987"/>
                </a:lnTo>
                <a:lnTo>
                  <a:pt x="38099" y="272795"/>
                </a:lnTo>
                <a:lnTo>
                  <a:pt x="38099" y="398102"/>
                </a:lnTo>
                <a:lnTo>
                  <a:pt x="60959" y="429767"/>
                </a:lnTo>
                <a:lnTo>
                  <a:pt x="97535" y="466343"/>
                </a:lnTo>
                <a:lnTo>
                  <a:pt x="138683" y="493775"/>
                </a:lnTo>
                <a:lnTo>
                  <a:pt x="185927" y="513587"/>
                </a:lnTo>
                <a:lnTo>
                  <a:pt x="224027" y="522731"/>
                </a:lnTo>
                <a:lnTo>
                  <a:pt x="236219" y="524255"/>
                </a:lnTo>
                <a:lnTo>
                  <a:pt x="249935" y="524255"/>
                </a:lnTo>
                <a:lnTo>
                  <a:pt x="263651" y="525779"/>
                </a:lnTo>
                <a:lnTo>
                  <a:pt x="277367" y="524255"/>
                </a:lnTo>
                <a:lnTo>
                  <a:pt x="291083" y="524255"/>
                </a:lnTo>
                <a:lnTo>
                  <a:pt x="303275" y="521207"/>
                </a:lnTo>
                <a:lnTo>
                  <a:pt x="316991" y="519683"/>
                </a:lnTo>
                <a:lnTo>
                  <a:pt x="329183" y="516635"/>
                </a:lnTo>
                <a:lnTo>
                  <a:pt x="342899" y="513587"/>
                </a:lnTo>
                <a:lnTo>
                  <a:pt x="411479" y="480059"/>
                </a:lnTo>
                <a:lnTo>
                  <a:pt x="449579" y="448055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80041" y="2703305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2829261" y="3091479"/>
            <a:ext cx="388284" cy="337857"/>
          </a:xfrm>
          <a:custGeom>
            <a:avLst/>
            <a:gdLst/>
            <a:ahLst/>
            <a:cxnLst/>
            <a:rect l="l" t="t" r="r" b="b"/>
            <a:pathLst>
              <a:path w="440054" h="382904">
                <a:moveTo>
                  <a:pt x="439924" y="382523"/>
                </a:moveTo>
                <a:lnTo>
                  <a:pt x="7619" y="0"/>
                </a:lnTo>
                <a:lnTo>
                  <a:pt x="0" y="10667"/>
                </a:lnTo>
                <a:lnTo>
                  <a:pt x="420247" y="382523"/>
                </a:lnTo>
                <a:lnTo>
                  <a:pt x="439924" y="3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2941" y="253073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98271" y="2645036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525779" y="275843"/>
                </a:moveTo>
                <a:lnTo>
                  <a:pt x="525779" y="248411"/>
                </a:lnTo>
                <a:lnTo>
                  <a:pt x="524255" y="236219"/>
                </a:lnTo>
                <a:lnTo>
                  <a:pt x="522731" y="222503"/>
                </a:lnTo>
                <a:lnTo>
                  <a:pt x="513587" y="184403"/>
                </a:lnTo>
                <a:lnTo>
                  <a:pt x="493775" y="137159"/>
                </a:lnTo>
                <a:lnTo>
                  <a:pt x="464819" y="94487"/>
                </a:lnTo>
                <a:lnTo>
                  <a:pt x="429767" y="59435"/>
                </a:lnTo>
                <a:lnTo>
                  <a:pt x="387095" y="32003"/>
                </a:lnTo>
                <a:lnTo>
                  <a:pt x="339851" y="12191"/>
                </a:lnTo>
                <a:lnTo>
                  <a:pt x="301751" y="3047"/>
                </a:lnTo>
                <a:lnTo>
                  <a:pt x="275843" y="0"/>
                </a:lnTo>
                <a:lnTo>
                  <a:pt x="248411" y="0"/>
                </a:lnTo>
                <a:lnTo>
                  <a:pt x="236219" y="1523"/>
                </a:lnTo>
                <a:lnTo>
                  <a:pt x="222503" y="3047"/>
                </a:lnTo>
                <a:lnTo>
                  <a:pt x="184403" y="12191"/>
                </a:lnTo>
                <a:lnTo>
                  <a:pt x="137159" y="32003"/>
                </a:lnTo>
                <a:lnTo>
                  <a:pt x="94487" y="60959"/>
                </a:lnTo>
                <a:lnTo>
                  <a:pt x="59435" y="96011"/>
                </a:lnTo>
                <a:lnTo>
                  <a:pt x="32003" y="138683"/>
                </a:lnTo>
                <a:lnTo>
                  <a:pt x="12191" y="185927"/>
                </a:lnTo>
                <a:lnTo>
                  <a:pt x="3047" y="224027"/>
                </a:lnTo>
                <a:lnTo>
                  <a:pt x="0" y="249935"/>
                </a:lnTo>
                <a:lnTo>
                  <a:pt x="0" y="277367"/>
                </a:lnTo>
                <a:lnTo>
                  <a:pt x="1523" y="289559"/>
                </a:lnTo>
                <a:lnTo>
                  <a:pt x="3047" y="303275"/>
                </a:lnTo>
                <a:lnTo>
                  <a:pt x="12191" y="341375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51459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5447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5531"/>
                </a:lnTo>
                <a:lnTo>
                  <a:pt x="196595" y="48767"/>
                </a:lnTo>
                <a:lnTo>
                  <a:pt x="240791" y="39623"/>
                </a:lnTo>
                <a:lnTo>
                  <a:pt x="251459" y="38099"/>
                </a:lnTo>
                <a:lnTo>
                  <a:pt x="274319" y="38099"/>
                </a:lnTo>
                <a:lnTo>
                  <a:pt x="286511" y="39623"/>
                </a:lnTo>
                <a:lnTo>
                  <a:pt x="297179" y="41147"/>
                </a:lnTo>
                <a:lnTo>
                  <a:pt x="309371" y="42671"/>
                </a:lnTo>
                <a:lnTo>
                  <a:pt x="350519" y="56387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0247" y="156971"/>
                </a:lnTo>
                <a:lnTo>
                  <a:pt x="478535" y="196595"/>
                </a:lnTo>
                <a:lnTo>
                  <a:pt x="480059" y="207263"/>
                </a:lnTo>
                <a:lnTo>
                  <a:pt x="483107" y="217931"/>
                </a:lnTo>
                <a:lnTo>
                  <a:pt x="484631" y="228599"/>
                </a:lnTo>
                <a:lnTo>
                  <a:pt x="486155" y="240791"/>
                </a:lnTo>
                <a:lnTo>
                  <a:pt x="487679" y="251459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05967" y="364235"/>
                </a:lnTo>
                <a:lnTo>
                  <a:pt x="513587" y="339851"/>
                </a:lnTo>
                <a:lnTo>
                  <a:pt x="518159" y="327659"/>
                </a:lnTo>
                <a:lnTo>
                  <a:pt x="521207" y="315467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79">
                <a:moveTo>
                  <a:pt x="487679" y="397763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4631" y="297179"/>
                </a:lnTo>
                <a:lnTo>
                  <a:pt x="469391" y="350519"/>
                </a:lnTo>
                <a:lnTo>
                  <a:pt x="435863" y="406907"/>
                </a:lnTo>
                <a:lnTo>
                  <a:pt x="405383" y="437387"/>
                </a:lnTo>
                <a:lnTo>
                  <a:pt x="368807" y="460247"/>
                </a:lnTo>
                <a:lnTo>
                  <a:pt x="329183" y="478535"/>
                </a:lnTo>
                <a:lnTo>
                  <a:pt x="318515" y="480059"/>
                </a:lnTo>
                <a:lnTo>
                  <a:pt x="307847" y="483107"/>
                </a:lnTo>
                <a:lnTo>
                  <a:pt x="297179" y="484631"/>
                </a:lnTo>
                <a:lnTo>
                  <a:pt x="284987" y="486155"/>
                </a:lnTo>
                <a:lnTo>
                  <a:pt x="274319" y="487679"/>
                </a:lnTo>
                <a:lnTo>
                  <a:pt x="251459" y="487679"/>
                </a:lnTo>
                <a:lnTo>
                  <a:pt x="239267" y="486155"/>
                </a:lnTo>
                <a:lnTo>
                  <a:pt x="195071" y="477011"/>
                </a:lnTo>
                <a:lnTo>
                  <a:pt x="155447" y="460247"/>
                </a:lnTo>
                <a:lnTo>
                  <a:pt x="118871" y="435863"/>
                </a:lnTo>
                <a:lnTo>
                  <a:pt x="88391" y="405383"/>
                </a:lnTo>
                <a:lnTo>
                  <a:pt x="65531" y="368807"/>
                </a:lnTo>
                <a:lnTo>
                  <a:pt x="48767" y="329183"/>
                </a:lnTo>
                <a:lnTo>
                  <a:pt x="39623" y="284987"/>
                </a:lnTo>
                <a:lnTo>
                  <a:pt x="38099" y="274319"/>
                </a:lnTo>
                <a:lnTo>
                  <a:pt x="38099" y="398102"/>
                </a:lnTo>
                <a:lnTo>
                  <a:pt x="45719" y="409955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5967"/>
                </a:lnTo>
                <a:lnTo>
                  <a:pt x="185927" y="513587"/>
                </a:lnTo>
                <a:lnTo>
                  <a:pt x="198119" y="518159"/>
                </a:lnTo>
                <a:lnTo>
                  <a:pt x="210311" y="521207"/>
                </a:lnTo>
                <a:lnTo>
                  <a:pt x="224027" y="522731"/>
                </a:lnTo>
                <a:lnTo>
                  <a:pt x="236219" y="524255"/>
                </a:lnTo>
                <a:lnTo>
                  <a:pt x="249935" y="525779"/>
                </a:lnTo>
                <a:lnTo>
                  <a:pt x="277367" y="525779"/>
                </a:lnTo>
                <a:lnTo>
                  <a:pt x="289559" y="524255"/>
                </a:lnTo>
                <a:lnTo>
                  <a:pt x="303275" y="522731"/>
                </a:lnTo>
                <a:lnTo>
                  <a:pt x="341375" y="513587"/>
                </a:lnTo>
                <a:lnTo>
                  <a:pt x="388619" y="493775"/>
                </a:lnTo>
                <a:lnTo>
                  <a:pt x="431291" y="464819"/>
                </a:lnTo>
                <a:lnTo>
                  <a:pt x="466343" y="429767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8258" y="2649517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/>
          <p:nvPr/>
        </p:nvSpPr>
        <p:spPr>
          <a:xfrm>
            <a:off x="5378824" y="3039034"/>
            <a:ext cx="447675" cy="389964"/>
          </a:xfrm>
          <a:custGeom>
            <a:avLst/>
            <a:gdLst/>
            <a:ahLst/>
            <a:cxnLst/>
            <a:rect l="l" t="t" r="r" b="b"/>
            <a:pathLst>
              <a:path w="507364" h="441959">
                <a:moveTo>
                  <a:pt x="507095" y="441959"/>
                </a:moveTo>
                <a:lnTo>
                  <a:pt x="7619" y="0"/>
                </a:lnTo>
                <a:lnTo>
                  <a:pt x="0" y="9143"/>
                </a:lnTo>
                <a:lnTo>
                  <a:pt x="489141" y="441959"/>
                </a:lnTo>
                <a:lnTo>
                  <a:pt x="507095" y="441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72502" y="2478291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358" y="1308398"/>
            <a:ext cx="4141134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282">
                <a:latin typeface="Times New Roman"/>
                <a:cs typeface="Times New Roman"/>
              </a:rPr>
              <a:t>A</a:t>
            </a:r>
            <a:r>
              <a:rPr sz="2118" spc="-4">
                <a:latin typeface="Times New Roman"/>
                <a:cs typeface="Times New Roman"/>
              </a:rPr>
              <a:t>V</a:t>
            </a:r>
            <a:r>
              <a:rPr sz="2118">
                <a:latin typeface="Times New Roman"/>
                <a:cs typeface="Times New Roman"/>
              </a:rPr>
              <a:t>L</a:t>
            </a:r>
            <a:r>
              <a:rPr sz="2118" spc="-79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P</a:t>
            </a:r>
            <a:r>
              <a:rPr sz="2118">
                <a:latin typeface="Times New Roman"/>
                <a:cs typeface="Times New Roman"/>
              </a:rPr>
              <a:t>roperty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violated</a:t>
            </a:r>
            <a:r>
              <a:rPr sz="2118" spc="-35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at</a:t>
            </a:r>
            <a:r>
              <a:rPr sz="2118" spc="-18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this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node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(x)</a:t>
            </a:r>
          </a:p>
        </p:txBody>
      </p:sp>
      <p:sp>
        <p:nvSpPr>
          <p:cNvPr id="14" name="object 14"/>
          <p:cNvSpPr/>
          <p:nvPr/>
        </p:nvSpPr>
        <p:spPr>
          <a:xfrm>
            <a:off x="1811318" y="1678192"/>
            <a:ext cx="676835" cy="876860"/>
          </a:xfrm>
          <a:custGeom>
            <a:avLst/>
            <a:gdLst/>
            <a:ahLst/>
            <a:cxnLst/>
            <a:rect l="l" t="t" r="r" b="b"/>
            <a:pathLst>
              <a:path w="767080" h="993775">
                <a:moveTo>
                  <a:pt x="725615" y="930639"/>
                </a:moveTo>
                <a:lnTo>
                  <a:pt x="10667" y="0"/>
                </a:lnTo>
                <a:lnTo>
                  <a:pt x="0" y="7619"/>
                </a:lnTo>
                <a:lnTo>
                  <a:pt x="716090" y="937783"/>
                </a:lnTo>
                <a:lnTo>
                  <a:pt x="725615" y="930639"/>
                </a:lnTo>
                <a:close/>
              </a:path>
              <a:path w="767080" h="993775">
                <a:moveTo>
                  <a:pt x="733043" y="977554"/>
                </a:moveTo>
                <a:lnTo>
                  <a:pt x="733043" y="940307"/>
                </a:lnTo>
                <a:lnTo>
                  <a:pt x="723899" y="947927"/>
                </a:lnTo>
                <a:lnTo>
                  <a:pt x="716090" y="937783"/>
                </a:lnTo>
                <a:lnTo>
                  <a:pt x="690371" y="957071"/>
                </a:lnTo>
                <a:lnTo>
                  <a:pt x="733043" y="977554"/>
                </a:lnTo>
                <a:close/>
              </a:path>
              <a:path w="767080" h="993775">
                <a:moveTo>
                  <a:pt x="733043" y="940307"/>
                </a:moveTo>
                <a:lnTo>
                  <a:pt x="725615" y="930639"/>
                </a:lnTo>
                <a:lnTo>
                  <a:pt x="716090" y="937783"/>
                </a:lnTo>
                <a:lnTo>
                  <a:pt x="723899" y="947927"/>
                </a:lnTo>
                <a:lnTo>
                  <a:pt x="733043" y="940307"/>
                </a:lnTo>
                <a:close/>
              </a:path>
              <a:path w="767080" h="993775">
                <a:moveTo>
                  <a:pt x="766571" y="993647"/>
                </a:moveTo>
                <a:lnTo>
                  <a:pt x="751331" y="911351"/>
                </a:lnTo>
                <a:lnTo>
                  <a:pt x="725615" y="930639"/>
                </a:lnTo>
                <a:lnTo>
                  <a:pt x="733043" y="940307"/>
                </a:lnTo>
                <a:lnTo>
                  <a:pt x="733043" y="977554"/>
                </a:lnTo>
                <a:lnTo>
                  <a:pt x="766571" y="993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43180" y="1980750"/>
            <a:ext cx="3258110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It</a:t>
            </a:r>
            <a:r>
              <a:rPr sz="2118" spc="-115">
                <a:solidFill>
                  <a:srgbClr val="4E81BD"/>
                </a:solidFill>
                <a:latin typeface="Times New Roman"/>
                <a:cs typeface="Times New Roman"/>
              </a:rPr>
              <a:t>’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s</a:t>
            </a:r>
            <a:r>
              <a:rPr sz="2118" spc="-22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a</a:t>
            </a:r>
            <a:r>
              <a:rPr sz="2118" spc="-9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118" spc="-4">
                <a:solidFill>
                  <a:srgbClr val="4E81BD"/>
                </a:solidFill>
                <a:latin typeface="Times New Roman"/>
                <a:cs typeface="Times New Roman"/>
              </a:rPr>
              <a:t>BS</a:t>
            </a:r>
            <a:r>
              <a:rPr sz="2118" spc="-163">
                <a:solidFill>
                  <a:srgbClr val="4E81BD"/>
                </a:solidFill>
                <a:latin typeface="Times New Roman"/>
                <a:cs typeface="Times New Roman"/>
              </a:rPr>
              <a:t>T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,</a:t>
            </a:r>
            <a:r>
              <a:rPr sz="2118" spc="9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but</a:t>
            </a:r>
            <a:r>
              <a:rPr sz="2118" spc="-9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it</a:t>
            </a:r>
            <a:r>
              <a:rPr sz="2118" spc="-115">
                <a:solidFill>
                  <a:srgbClr val="4E81BD"/>
                </a:solidFill>
                <a:latin typeface="Times New Roman"/>
                <a:cs typeface="Times New Roman"/>
              </a:rPr>
              <a:t>’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s</a:t>
            </a:r>
            <a:r>
              <a:rPr sz="2118" spc="-22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unbalanced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9250" y="3789381"/>
            <a:ext cx="751914" cy="268941"/>
          </a:xfrm>
          <a:custGeom>
            <a:avLst/>
            <a:gdLst/>
            <a:ahLst/>
            <a:cxnLst/>
            <a:rect l="l" t="t" r="r" b="b"/>
            <a:pathLst>
              <a:path w="852169" h="304800">
                <a:moveTo>
                  <a:pt x="640079" y="228599"/>
                </a:moveTo>
                <a:lnTo>
                  <a:pt x="64007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640079" y="228599"/>
                </a:lnTo>
                <a:close/>
              </a:path>
              <a:path w="852169" h="304800">
                <a:moveTo>
                  <a:pt x="851915" y="152399"/>
                </a:moveTo>
                <a:lnTo>
                  <a:pt x="640079" y="0"/>
                </a:lnTo>
                <a:lnTo>
                  <a:pt x="640079" y="304799"/>
                </a:lnTo>
                <a:lnTo>
                  <a:pt x="851915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5215" y="3781313"/>
            <a:ext cx="764241" cy="285190"/>
          </a:xfrm>
          <a:custGeom>
            <a:avLst/>
            <a:gdLst/>
            <a:ahLst/>
            <a:cxnLst/>
            <a:rect l="l" t="t" r="r" b="b"/>
            <a:pathLst>
              <a:path w="866139" h="323214">
                <a:moveTo>
                  <a:pt x="644651" y="80771"/>
                </a:moveTo>
                <a:lnTo>
                  <a:pt x="0" y="80771"/>
                </a:lnTo>
                <a:lnTo>
                  <a:pt x="0" y="242315"/>
                </a:lnTo>
                <a:lnTo>
                  <a:pt x="4571" y="242315"/>
                </a:lnTo>
                <a:lnTo>
                  <a:pt x="4571" y="89915"/>
                </a:lnTo>
                <a:lnTo>
                  <a:pt x="9143" y="85343"/>
                </a:lnTo>
                <a:lnTo>
                  <a:pt x="9143" y="89915"/>
                </a:lnTo>
                <a:lnTo>
                  <a:pt x="638555" y="89915"/>
                </a:lnTo>
                <a:lnTo>
                  <a:pt x="638555" y="85343"/>
                </a:lnTo>
                <a:lnTo>
                  <a:pt x="644651" y="80771"/>
                </a:lnTo>
                <a:close/>
              </a:path>
              <a:path w="866139" h="323214">
                <a:moveTo>
                  <a:pt x="9143" y="89915"/>
                </a:moveTo>
                <a:lnTo>
                  <a:pt x="9143" y="85343"/>
                </a:lnTo>
                <a:lnTo>
                  <a:pt x="4571" y="89915"/>
                </a:lnTo>
                <a:lnTo>
                  <a:pt x="9143" y="89915"/>
                </a:lnTo>
                <a:close/>
              </a:path>
              <a:path w="866139" h="323214">
                <a:moveTo>
                  <a:pt x="9143" y="233171"/>
                </a:moveTo>
                <a:lnTo>
                  <a:pt x="9143" y="89915"/>
                </a:lnTo>
                <a:lnTo>
                  <a:pt x="4571" y="89915"/>
                </a:lnTo>
                <a:lnTo>
                  <a:pt x="4571" y="233171"/>
                </a:lnTo>
                <a:lnTo>
                  <a:pt x="9143" y="233171"/>
                </a:lnTo>
                <a:close/>
              </a:path>
              <a:path w="866139" h="323214">
                <a:moveTo>
                  <a:pt x="649223" y="305453"/>
                </a:moveTo>
                <a:lnTo>
                  <a:pt x="649223" y="233171"/>
                </a:lnTo>
                <a:lnTo>
                  <a:pt x="4571" y="233171"/>
                </a:lnTo>
                <a:lnTo>
                  <a:pt x="9143" y="237743"/>
                </a:lnTo>
                <a:lnTo>
                  <a:pt x="9143" y="242315"/>
                </a:lnTo>
                <a:lnTo>
                  <a:pt x="638555" y="242315"/>
                </a:lnTo>
                <a:lnTo>
                  <a:pt x="638555" y="237743"/>
                </a:lnTo>
                <a:lnTo>
                  <a:pt x="644651" y="242315"/>
                </a:lnTo>
                <a:lnTo>
                  <a:pt x="644651" y="308718"/>
                </a:lnTo>
                <a:lnTo>
                  <a:pt x="649223" y="305453"/>
                </a:lnTo>
                <a:close/>
              </a:path>
              <a:path w="866139" h="323214">
                <a:moveTo>
                  <a:pt x="9143" y="242315"/>
                </a:moveTo>
                <a:lnTo>
                  <a:pt x="9143" y="237743"/>
                </a:lnTo>
                <a:lnTo>
                  <a:pt x="4571" y="233171"/>
                </a:lnTo>
                <a:lnTo>
                  <a:pt x="4571" y="242315"/>
                </a:lnTo>
                <a:lnTo>
                  <a:pt x="9143" y="242315"/>
                </a:lnTo>
                <a:close/>
              </a:path>
              <a:path w="866139" h="323214">
                <a:moveTo>
                  <a:pt x="865631" y="161543"/>
                </a:moveTo>
                <a:lnTo>
                  <a:pt x="638555" y="0"/>
                </a:lnTo>
                <a:lnTo>
                  <a:pt x="638555" y="80771"/>
                </a:lnTo>
                <a:lnTo>
                  <a:pt x="641603" y="80771"/>
                </a:lnTo>
                <a:lnTo>
                  <a:pt x="641603" y="13715"/>
                </a:lnTo>
                <a:lnTo>
                  <a:pt x="649223" y="9143"/>
                </a:lnTo>
                <a:lnTo>
                  <a:pt x="649223" y="19158"/>
                </a:lnTo>
                <a:lnTo>
                  <a:pt x="849629" y="162305"/>
                </a:lnTo>
                <a:lnTo>
                  <a:pt x="854963" y="158495"/>
                </a:lnTo>
                <a:lnTo>
                  <a:pt x="854963" y="169133"/>
                </a:lnTo>
                <a:lnTo>
                  <a:pt x="865631" y="161543"/>
                </a:lnTo>
                <a:close/>
              </a:path>
              <a:path w="866139" h="323214">
                <a:moveTo>
                  <a:pt x="644651" y="89915"/>
                </a:moveTo>
                <a:lnTo>
                  <a:pt x="644651" y="80771"/>
                </a:lnTo>
                <a:lnTo>
                  <a:pt x="638555" y="85343"/>
                </a:lnTo>
                <a:lnTo>
                  <a:pt x="638555" y="89915"/>
                </a:lnTo>
                <a:lnTo>
                  <a:pt x="644651" y="89915"/>
                </a:lnTo>
                <a:close/>
              </a:path>
              <a:path w="866139" h="323214">
                <a:moveTo>
                  <a:pt x="644651" y="242315"/>
                </a:moveTo>
                <a:lnTo>
                  <a:pt x="638555" y="237743"/>
                </a:lnTo>
                <a:lnTo>
                  <a:pt x="638555" y="242315"/>
                </a:lnTo>
                <a:lnTo>
                  <a:pt x="644651" y="242315"/>
                </a:lnTo>
                <a:close/>
              </a:path>
              <a:path w="866139" h="323214">
                <a:moveTo>
                  <a:pt x="644651" y="308718"/>
                </a:moveTo>
                <a:lnTo>
                  <a:pt x="644651" y="242315"/>
                </a:lnTo>
                <a:lnTo>
                  <a:pt x="638555" y="242315"/>
                </a:lnTo>
                <a:lnTo>
                  <a:pt x="638555" y="323087"/>
                </a:lnTo>
                <a:lnTo>
                  <a:pt x="641603" y="320919"/>
                </a:lnTo>
                <a:lnTo>
                  <a:pt x="641603" y="310895"/>
                </a:lnTo>
                <a:lnTo>
                  <a:pt x="644651" y="308718"/>
                </a:lnTo>
                <a:close/>
              </a:path>
              <a:path w="866139" h="323214">
                <a:moveTo>
                  <a:pt x="649223" y="19158"/>
                </a:moveTo>
                <a:lnTo>
                  <a:pt x="649223" y="9143"/>
                </a:lnTo>
                <a:lnTo>
                  <a:pt x="641603" y="13715"/>
                </a:lnTo>
                <a:lnTo>
                  <a:pt x="649223" y="19158"/>
                </a:lnTo>
                <a:close/>
              </a:path>
              <a:path w="866139" h="323214">
                <a:moveTo>
                  <a:pt x="649223" y="89915"/>
                </a:moveTo>
                <a:lnTo>
                  <a:pt x="649223" y="19158"/>
                </a:lnTo>
                <a:lnTo>
                  <a:pt x="641603" y="13715"/>
                </a:lnTo>
                <a:lnTo>
                  <a:pt x="641603" y="80771"/>
                </a:lnTo>
                <a:lnTo>
                  <a:pt x="644651" y="80771"/>
                </a:lnTo>
                <a:lnTo>
                  <a:pt x="644651" y="89915"/>
                </a:lnTo>
                <a:lnTo>
                  <a:pt x="649223" y="89915"/>
                </a:lnTo>
                <a:close/>
              </a:path>
              <a:path w="866139" h="323214">
                <a:moveTo>
                  <a:pt x="854963" y="169133"/>
                </a:moveTo>
                <a:lnTo>
                  <a:pt x="854963" y="166115"/>
                </a:lnTo>
                <a:lnTo>
                  <a:pt x="849629" y="162305"/>
                </a:lnTo>
                <a:lnTo>
                  <a:pt x="641603" y="310895"/>
                </a:lnTo>
                <a:lnTo>
                  <a:pt x="649223" y="313943"/>
                </a:lnTo>
                <a:lnTo>
                  <a:pt x="649223" y="315498"/>
                </a:lnTo>
                <a:lnTo>
                  <a:pt x="854963" y="169133"/>
                </a:lnTo>
                <a:close/>
              </a:path>
              <a:path w="866139" h="323214">
                <a:moveTo>
                  <a:pt x="649223" y="315498"/>
                </a:moveTo>
                <a:lnTo>
                  <a:pt x="649223" y="313943"/>
                </a:lnTo>
                <a:lnTo>
                  <a:pt x="641603" y="310895"/>
                </a:lnTo>
                <a:lnTo>
                  <a:pt x="641603" y="320919"/>
                </a:lnTo>
                <a:lnTo>
                  <a:pt x="649223" y="315498"/>
                </a:lnTo>
                <a:close/>
              </a:path>
              <a:path w="866139" h="323214">
                <a:moveTo>
                  <a:pt x="854963" y="166115"/>
                </a:moveTo>
                <a:lnTo>
                  <a:pt x="854963" y="158495"/>
                </a:lnTo>
                <a:lnTo>
                  <a:pt x="849629" y="162305"/>
                </a:lnTo>
                <a:lnTo>
                  <a:pt x="854963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4790" y="3586330"/>
            <a:ext cx="352425" cy="1237129"/>
          </a:xfrm>
          <a:custGeom>
            <a:avLst/>
            <a:gdLst/>
            <a:ahLst/>
            <a:cxnLst/>
            <a:rect l="l" t="t" r="r" b="b"/>
            <a:pathLst>
              <a:path w="399414" h="1402079">
                <a:moveTo>
                  <a:pt x="399287" y="525779"/>
                </a:moveTo>
                <a:lnTo>
                  <a:pt x="321563" y="0"/>
                </a:lnTo>
                <a:lnTo>
                  <a:pt x="0" y="126491"/>
                </a:lnTo>
                <a:lnTo>
                  <a:pt x="143255" y="269747"/>
                </a:lnTo>
                <a:lnTo>
                  <a:pt x="143255" y="1399113"/>
                </a:lnTo>
                <a:lnTo>
                  <a:pt x="178307" y="1364995"/>
                </a:lnTo>
                <a:lnTo>
                  <a:pt x="178307" y="776979"/>
                </a:lnTo>
                <a:lnTo>
                  <a:pt x="179831" y="770730"/>
                </a:lnTo>
                <a:lnTo>
                  <a:pt x="179831" y="752021"/>
                </a:lnTo>
                <a:lnTo>
                  <a:pt x="181355" y="745797"/>
                </a:lnTo>
                <a:lnTo>
                  <a:pt x="181355" y="727166"/>
                </a:lnTo>
                <a:lnTo>
                  <a:pt x="182879" y="720970"/>
                </a:lnTo>
                <a:lnTo>
                  <a:pt x="182879" y="708602"/>
                </a:lnTo>
                <a:lnTo>
                  <a:pt x="184403" y="702430"/>
                </a:lnTo>
                <a:lnTo>
                  <a:pt x="184403" y="696267"/>
                </a:lnTo>
                <a:lnTo>
                  <a:pt x="185927" y="690111"/>
                </a:lnTo>
                <a:lnTo>
                  <a:pt x="185927" y="683965"/>
                </a:lnTo>
                <a:lnTo>
                  <a:pt x="187451" y="677828"/>
                </a:lnTo>
                <a:lnTo>
                  <a:pt x="187451" y="665582"/>
                </a:lnTo>
                <a:lnTo>
                  <a:pt x="190499" y="653375"/>
                </a:lnTo>
                <a:lnTo>
                  <a:pt x="190499" y="647287"/>
                </a:lnTo>
                <a:lnTo>
                  <a:pt x="192023" y="641210"/>
                </a:lnTo>
                <a:lnTo>
                  <a:pt x="192023" y="635143"/>
                </a:lnTo>
                <a:lnTo>
                  <a:pt x="193547" y="629087"/>
                </a:lnTo>
                <a:lnTo>
                  <a:pt x="193547" y="623043"/>
                </a:lnTo>
                <a:lnTo>
                  <a:pt x="196595" y="610989"/>
                </a:lnTo>
                <a:lnTo>
                  <a:pt x="196595" y="604980"/>
                </a:lnTo>
                <a:lnTo>
                  <a:pt x="199643" y="592998"/>
                </a:lnTo>
                <a:lnTo>
                  <a:pt x="199643" y="587026"/>
                </a:lnTo>
                <a:lnTo>
                  <a:pt x="204215" y="569189"/>
                </a:lnTo>
                <a:lnTo>
                  <a:pt x="204215" y="563270"/>
                </a:lnTo>
                <a:lnTo>
                  <a:pt x="210311" y="539737"/>
                </a:lnTo>
                <a:lnTo>
                  <a:pt x="210311" y="533890"/>
                </a:lnTo>
                <a:lnTo>
                  <a:pt x="236219" y="437002"/>
                </a:lnTo>
                <a:lnTo>
                  <a:pt x="239267" y="431464"/>
                </a:lnTo>
                <a:lnTo>
                  <a:pt x="246887" y="404069"/>
                </a:lnTo>
                <a:lnTo>
                  <a:pt x="249935" y="398651"/>
                </a:lnTo>
                <a:lnTo>
                  <a:pt x="252983" y="387878"/>
                </a:lnTo>
                <a:lnTo>
                  <a:pt x="256031" y="382523"/>
                </a:lnTo>
                <a:lnTo>
                  <a:pt x="399287" y="525779"/>
                </a:lnTo>
                <a:close/>
              </a:path>
              <a:path w="399414" h="1402079">
                <a:moveTo>
                  <a:pt x="47243" y="914609"/>
                </a:moveTo>
                <a:lnTo>
                  <a:pt x="47243" y="764538"/>
                </a:lnTo>
                <a:lnTo>
                  <a:pt x="45719" y="770782"/>
                </a:lnTo>
                <a:lnTo>
                  <a:pt x="45719" y="908386"/>
                </a:lnTo>
                <a:lnTo>
                  <a:pt x="47243" y="914609"/>
                </a:lnTo>
                <a:close/>
              </a:path>
              <a:path w="399414" h="1402079">
                <a:moveTo>
                  <a:pt x="48767" y="945659"/>
                </a:moveTo>
                <a:lnTo>
                  <a:pt x="48767" y="733393"/>
                </a:lnTo>
                <a:lnTo>
                  <a:pt x="47243" y="739612"/>
                </a:lnTo>
                <a:lnTo>
                  <a:pt x="47243" y="939458"/>
                </a:lnTo>
                <a:lnTo>
                  <a:pt x="48767" y="945659"/>
                </a:lnTo>
                <a:close/>
              </a:path>
              <a:path w="399414" h="1402079">
                <a:moveTo>
                  <a:pt x="50291" y="970415"/>
                </a:moveTo>
                <a:lnTo>
                  <a:pt x="50291" y="708571"/>
                </a:lnTo>
                <a:lnTo>
                  <a:pt x="48767" y="714768"/>
                </a:lnTo>
                <a:lnTo>
                  <a:pt x="48767" y="964233"/>
                </a:lnTo>
                <a:lnTo>
                  <a:pt x="50291" y="970415"/>
                </a:lnTo>
                <a:close/>
              </a:path>
              <a:path w="399414" h="1402079">
                <a:moveTo>
                  <a:pt x="51815" y="988925"/>
                </a:moveTo>
                <a:lnTo>
                  <a:pt x="51815" y="690014"/>
                </a:lnTo>
                <a:lnTo>
                  <a:pt x="50291" y="696194"/>
                </a:lnTo>
                <a:lnTo>
                  <a:pt x="50291" y="982761"/>
                </a:lnTo>
                <a:lnTo>
                  <a:pt x="51815" y="988925"/>
                </a:lnTo>
                <a:close/>
              </a:path>
              <a:path w="399414" h="1402079">
                <a:moveTo>
                  <a:pt x="53339" y="1007383"/>
                </a:moveTo>
                <a:lnTo>
                  <a:pt x="53339" y="671514"/>
                </a:lnTo>
                <a:lnTo>
                  <a:pt x="51815" y="677674"/>
                </a:lnTo>
                <a:lnTo>
                  <a:pt x="51815" y="1001237"/>
                </a:lnTo>
                <a:lnTo>
                  <a:pt x="53339" y="1007383"/>
                </a:lnTo>
                <a:close/>
              </a:path>
              <a:path w="399414" h="1402079">
                <a:moveTo>
                  <a:pt x="54863" y="1025784"/>
                </a:moveTo>
                <a:lnTo>
                  <a:pt x="54863" y="653073"/>
                </a:lnTo>
                <a:lnTo>
                  <a:pt x="53339" y="659213"/>
                </a:lnTo>
                <a:lnTo>
                  <a:pt x="53339" y="1019657"/>
                </a:lnTo>
                <a:lnTo>
                  <a:pt x="54863" y="1025784"/>
                </a:lnTo>
                <a:close/>
              </a:path>
              <a:path w="399414" h="1402079">
                <a:moveTo>
                  <a:pt x="56387" y="1038018"/>
                </a:moveTo>
                <a:lnTo>
                  <a:pt x="56387" y="640813"/>
                </a:lnTo>
                <a:lnTo>
                  <a:pt x="54863" y="646939"/>
                </a:lnTo>
                <a:lnTo>
                  <a:pt x="54863" y="1031905"/>
                </a:lnTo>
                <a:lnTo>
                  <a:pt x="56387" y="1038018"/>
                </a:lnTo>
                <a:close/>
              </a:path>
              <a:path w="399414" h="1402079">
                <a:moveTo>
                  <a:pt x="57911" y="1050223"/>
                </a:moveTo>
                <a:lnTo>
                  <a:pt x="57911" y="628583"/>
                </a:lnTo>
                <a:lnTo>
                  <a:pt x="56387" y="634694"/>
                </a:lnTo>
                <a:lnTo>
                  <a:pt x="56387" y="1044124"/>
                </a:lnTo>
                <a:lnTo>
                  <a:pt x="57911" y="1050223"/>
                </a:lnTo>
                <a:close/>
              </a:path>
              <a:path w="399414" h="1402079">
                <a:moveTo>
                  <a:pt x="60959" y="1074541"/>
                </a:moveTo>
                <a:lnTo>
                  <a:pt x="60959" y="604214"/>
                </a:lnTo>
                <a:lnTo>
                  <a:pt x="59435" y="610295"/>
                </a:lnTo>
                <a:lnTo>
                  <a:pt x="59435" y="616383"/>
                </a:lnTo>
                <a:lnTo>
                  <a:pt x="57911" y="622479"/>
                </a:lnTo>
                <a:lnTo>
                  <a:pt x="57911" y="1062398"/>
                </a:lnTo>
                <a:lnTo>
                  <a:pt x="60959" y="1074541"/>
                </a:lnTo>
                <a:close/>
              </a:path>
              <a:path w="399414" h="1402079">
                <a:moveTo>
                  <a:pt x="62483" y="1086653"/>
                </a:moveTo>
                <a:lnTo>
                  <a:pt x="62483" y="592078"/>
                </a:lnTo>
                <a:lnTo>
                  <a:pt x="60959" y="598142"/>
                </a:lnTo>
                <a:lnTo>
                  <a:pt x="60959" y="1080601"/>
                </a:lnTo>
                <a:lnTo>
                  <a:pt x="62483" y="1086653"/>
                </a:lnTo>
                <a:close/>
              </a:path>
              <a:path w="399414" h="1402079">
                <a:moveTo>
                  <a:pt x="67055" y="1116781"/>
                </a:moveTo>
                <a:lnTo>
                  <a:pt x="67055" y="561885"/>
                </a:lnTo>
                <a:lnTo>
                  <a:pt x="65531" y="567906"/>
                </a:lnTo>
                <a:lnTo>
                  <a:pt x="65531" y="573936"/>
                </a:lnTo>
                <a:lnTo>
                  <a:pt x="62483" y="586022"/>
                </a:lnTo>
                <a:lnTo>
                  <a:pt x="62483" y="1092696"/>
                </a:lnTo>
                <a:lnTo>
                  <a:pt x="64007" y="1098731"/>
                </a:lnTo>
                <a:lnTo>
                  <a:pt x="64007" y="1104756"/>
                </a:lnTo>
                <a:lnTo>
                  <a:pt x="67055" y="1116781"/>
                </a:lnTo>
                <a:close/>
              </a:path>
              <a:path w="399414" h="1402079">
                <a:moveTo>
                  <a:pt x="143255" y="1399113"/>
                </a:moveTo>
                <a:lnTo>
                  <a:pt x="143255" y="269747"/>
                </a:lnTo>
                <a:lnTo>
                  <a:pt x="140207" y="275137"/>
                </a:lnTo>
                <a:lnTo>
                  <a:pt x="137159" y="285963"/>
                </a:lnTo>
                <a:lnTo>
                  <a:pt x="134111" y="291400"/>
                </a:lnTo>
                <a:lnTo>
                  <a:pt x="129539" y="307800"/>
                </a:lnTo>
                <a:lnTo>
                  <a:pt x="126491" y="313297"/>
                </a:lnTo>
                <a:lnTo>
                  <a:pt x="118871" y="341001"/>
                </a:lnTo>
                <a:lnTo>
                  <a:pt x="115823" y="346585"/>
                </a:lnTo>
                <a:lnTo>
                  <a:pt x="85343" y="461018"/>
                </a:lnTo>
                <a:lnTo>
                  <a:pt x="85343" y="466868"/>
                </a:lnTo>
                <a:lnTo>
                  <a:pt x="79247" y="490375"/>
                </a:lnTo>
                <a:lnTo>
                  <a:pt x="79247" y="496279"/>
                </a:lnTo>
                <a:lnTo>
                  <a:pt x="74675" y="514053"/>
                </a:lnTo>
                <a:lnTo>
                  <a:pt x="74675" y="519998"/>
                </a:lnTo>
                <a:lnTo>
                  <a:pt x="70103" y="537893"/>
                </a:lnTo>
                <a:lnTo>
                  <a:pt x="70103" y="543877"/>
                </a:lnTo>
                <a:lnTo>
                  <a:pt x="67055" y="555873"/>
                </a:lnTo>
                <a:lnTo>
                  <a:pt x="67055" y="1122780"/>
                </a:lnTo>
                <a:lnTo>
                  <a:pt x="68579" y="1128769"/>
                </a:lnTo>
                <a:lnTo>
                  <a:pt x="68579" y="1134749"/>
                </a:lnTo>
                <a:lnTo>
                  <a:pt x="73151" y="1152629"/>
                </a:lnTo>
                <a:lnTo>
                  <a:pt x="73151" y="1158569"/>
                </a:lnTo>
                <a:lnTo>
                  <a:pt x="76199" y="1170417"/>
                </a:lnTo>
                <a:lnTo>
                  <a:pt x="76199" y="1176326"/>
                </a:lnTo>
                <a:lnTo>
                  <a:pt x="82295" y="1199849"/>
                </a:lnTo>
                <a:lnTo>
                  <a:pt x="82295" y="1205702"/>
                </a:lnTo>
                <a:lnTo>
                  <a:pt x="91439" y="1240568"/>
                </a:lnTo>
                <a:lnTo>
                  <a:pt x="91439" y="1246336"/>
                </a:lnTo>
                <a:lnTo>
                  <a:pt x="109727" y="1314512"/>
                </a:lnTo>
                <a:lnTo>
                  <a:pt x="112775" y="1320101"/>
                </a:lnTo>
                <a:lnTo>
                  <a:pt x="121919" y="1353323"/>
                </a:lnTo>
                <a:lnTo>
                  <a:pt x="124967" y="1358806"/>
                </a:lnTo>
                <a:lnTo>
                  <a:pt x="131063" y="1380575"/>
                </a:lnTo>
                <a:lnTo>
                  <a:pt x="134111" y="1385977"/>
                </a:lnTo>
                <a:lnTo>
                  <a:pt x="137159" y="1396729"/>
                </a:lnTo>
                <a:lnTo>
                  <a:pt x="140207" y="1402079"/>
                </a:lnTo>
                <a:lnTo>
                  <a:pt x="143255" y="1399113"/>
                </a:lnTo>
                <a:close/>
              </a:path>
              <a:path w="399414" h="1402079">
                <a:moveTo>
                  <a:pt x="254507" y="1290827"/>
                </a:moveTo>
                <a:lnTo>
                  <a:pt x="251459" y="1285462"/>
                </a:lnTo>
                <a:lnTo>
                  <a:pt x="248411" y="1274667"/>
                </a:lnTo>
                <a:lnTo>
                  <a:pt x="245363" y="1269237"/>
                </a:lnTo>
                <a:lnTo>
                  <a:pt x="239267" y="1247309"/>
                </a:lnTo>
                <a:lnTo>
                  <a:pt x="236219" y="1241776"/>
                </a:lnTo>
                <a:lnTo>
                  <a:pt x="208787" y="1139078"/>
                </a:lnTo>
                <a:lnTo>
                  <a:pt x="208787" y="1133217"/>
                </a:lnTo>
                <a:lnTo>
                  <a:pt x="202691" y="1109629"/>
                </a:lnTo>
                <a:lnTo>
                  <a:pt x="202691" y="1103698"/>
                </a:lnTo>
                <a:lnTo>
                  <a:pt x="198119" y="1085825"/>
                </a:lnTo>
                <a:lnTo>
                  <a:pt x="198119" y="1079843"/>
                </a:lnTo>
                <a:lnTo>
                  <a:pt x="195071" y="1067841"/>
                </a:lnTo>
                <a:lnTo>
                  <a:pt x="195071" y="1061823"/>
                </a:lnTo>
                <a:lnTo>
                  <a:pt x="193547" y="1055794"/>
                </a:lnTo>
                <a:lnTo>
                  <a:pt x="193547" y="1049753"/>
                </a:lnTo>
                <a:lnTo>
                  <a:pt x="190499" y="1037640"/>
                </a:lnTo>
                <a:lnTo>
                  <a:pt x="190499" y="1031567"/>
                </a:lnTo>
                <a:lnTo>
                  <a:pt x="188975" y="1025485"/>
                </a:lnTo>
                <a:lnTo>
                  <a:pt x="188975" y="1019393"/>
                </a:lnTo>
                <a:lnTo>
                  <a:pt x="187451" y="1013292"/>
                </a:lnTo>
                <a:lnTo>
                  <a:pt x="187451" y="1007181"/>
                </a:lnTo>
                <a:lnTo>
                  <a:pt x="185927" y="1001062"/>
                </a:lnTo>
                <a:lnTo>
                  <a:pt x="185927" y="988798"/>
                </a:lnTo>
                <a:lnTo>
                  <a:pt x="184403" y="982653"/>
                </a:lnTo>
                <a:lnTo>
                  <a:pt x="184403" y="976501"/>
                </a:lnTo>
                <a:lnTo>
                  <a:pt x="182879" y="970341"/>
                </a:lnTo>
                <a:lnTo>
                  <a:pt x="182879" y="958000"/>
                </a:lnTo>
                <a:lnTo>
                  <a:pt x="181355" y="951819"/>
                </a:lnTo>
                <a:lnTo>
                  <a:pt x="181355" y="939439"/>
                </a:lnTo>
                <a:lnTo>
                  <a:pt x="179831" y="933239"/>
                </a:lnTo>
                <a:lnTo>
                  <a:pt x="179831" y="908388"/>
                </a:lnTo>
                <a:lnTo>
                  <a:pt x="178307" y="902163"/>
                </a:lnTo>
                <a:lnTo>
                  <a:pt x="178307" y="1364995"/>
                </a:lnTo>
                <a:lnTo>
                  <a:pt x="254507" y="12908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88066" y="3579607"/>
            <a:ext cx="365872" cy="1252257"/>
          </a:xfrm>
          <a:custGeom>
            <a:avLst/>
            <a:gdLst/>
            <a:ahLst/>
            <a:cxnLst/>
            <a:rect l="l" t="t" r="r" b="b"/>
            <a:pathLst>
              <a:path w="414654" h="1419225">
                <a:moveTo>
                  <a:pt x="414527" y="547115"/>
                </a:moveTo>
                <a:lnTo>
                  <a:pt x="332231" y="0"/>
                </a:lnTo>
                <a:lnTo>
                  <a:pt x="0" y="132587"/>
                </a:lnTo>
                <a:lnTo>
                  <a:pt x="9143" y="141731"/>
                </a:lnTo>
                <a:lnTo>
                  <a:pt x="9143" y="138683"/>
                </a:lnTo>
                <a:lnTo>
                  <a:pt x="12191" y="131063"/>
                </a:lnTo>
                <a:lnTo>
                  <a:pt x="16800" y="135672"/>
                </a:lnTo>
                <a:lnTo>
                  <a:pt x="324611" y="14589"/>
                </a:lnTo>
                <a:lnTo>
                  <a:pt x="324611" y="7619"/>
                </a:lnTo>
                <a:lnTo>
                  <a:pt x="330707" y="12191"/>
                </a:lnTo>
                <a:lnTo>
                  <a:pt x="330707" y="48857"/>
                </a:lnTo>
                <a:lnTo>
                  <a:pt x="400485" y="520881"/>
                </a:lnTo>
                <a:lnTo>
                  <a:pt x="409955" y="530351"/>
                </a:lnTo>
                <a:lnTo>
                  <a:pt x="409955" y="542543"/>
                </a:lnTo>
                <a:lnTo>
                  <a:pt x="414527" y="547115"/>
                </a:lnTo>
                <a:close/>
              </a:path>
              <a:path w="414654" h="1419225">
                <a:moveTo>
                  <a:pt x="16800" y="135672"/>
                </a:moveTo>
                <a:lnTo>
                  <a:pt x="12191" y="131063"/>
                </a:lnTo>
                <a:lnTo>
                  <a:pt x="9143" y="138683"/>
                </a:lnTo>
                <a:lnTo>
                  <a:pt x="16800" y="135672"/>
                </a:lnTo>
                <a:close/>
              </a:path>
              <a:path w="414654" h="1419225">
                <a:moveTo>
                  <a:pt x="156971" y="275843"/>
                </a:moveTo>
                <a:lnTo>
                  <a:pt x="16800" y="135672"/>
                </a:lnTo>
                <a:lnTo>
                  <a:pt x="9143" y="138683"/>
                </a:lnTo>
                <a:lnTo>
                  <a:pt x="9143" y="141731"/>
                </a:lnTo>
                <a:lnTo>
                  <a:pt x="145463" y="278051"/>
                </a:lnTo>
                <a:lnTo>
                  <a:pt x="146303" y="275843"/>
                </a:lnTo>
                <a:lnTo>
                  <a:pt x="147827" y="280415"/>
                </a:lnTo>
                <a:lnTo>
                  <a:pt x="147827" y="299211"/>
                </a:lnTo>
                <a:lnTo>
                  <a:pt x="156971" y="275843"/>
                </a:lnTo>
                <a:close/>
              </a:path>
              <a:path w="414654" h="1419225">
                <a:moveTo>
                  <a:pt x="147827" y="299211"/>
                </a:moveTo>
                <a:lnTo>
                  <a:pt x="147827" y="280415"/>
                </a:lnTo>
                <a:lnTo>
                  <a:pt x="145463" y="278051"/>
                </a:lnTo>
                <a:lnTo>
                  <a:pt x="134111" y="307847"/>
                </a:lnTo>
                <a:lnTo>
                  <a:pt x="123443" y="341375"/>
                </a:lnTo>
                <a:lnTo>
                  <a:pt x="114299" y="374903"/>
                </a:lnTo>
                <a:lnTo>
                  <a:pt x="103631" y="409955"/>
                </a:lnTo>
                <a:lnTo>
                  <a:pt x="79247" y="515111"/>
                </a:lnTo>
                <a:lnTo>
                  <a:pt x="67055" y="586739"/>
                </a:lnTo>
                <a:lnTo>
                  <a:pt x="57911" y="659891"/>
                </a:lnTo>
                <a:lnTo>
                  <a:pt x="51815" y="734567"/>
                </a:lnTo>
                <a:lnTo>
                  <a:pt x="48767" y="809243"/>
                </a:lnTo>
                <a:lnTo>
                  <a:pt x="48767" y="885443"/>
                </a:lnTo>
                <a:lnTo>
                  <a:pt x="51815" y="958595"/>
                </a:lnTo>
                <a:lnTo>
                  <a:pt x="57911" y="1031747"/>
                </a:lnTo>
                <a:lnTo>
                  <a:pt x="57911" y="810767"/>
                </a:lnTo>
                <a:lnTo>
                  <a:pt x="60959" y="734567"/>
                </a:lnTo>
                <a:lnTo>
                  <a:pt x="60959" y="736091"/>
                </a:lnTo>
                <a:lnTo>
                  <a:pt x="67055" y="661415"/>
                </a:lnTo>
                <a:lnTo>
                  <a:pt x="76199" y="588263"/>
                </a:lnTo>
                <a:lnTo>
                  <a:pt x="82295" y="551687"/>
                </a:lnTo>
                <a:lnTo>
                  <a:pt x="89915" y="516635"/>
                </a:lnTo>
                <a:lnTo>
                  <a:pt x="96011" y="481583"/>
                </a:lnTo>
                <a:lnTo>
                  <a:pt x="105155" y="446531"/>
                </a:lnTo>
                <a:lnTo>
                  <a:pt x="112775" y="411479"/>
                </a:lnTo>
                <a:lnTo>
                  <a:pt x="123443" y="377951"/>
                </a:lnTo>
                <a:lnTo>
                  <a:pt x="132587" y="344423"/>
                </a:lnTo>
                <a:lnTo>
                  <a:pt x="143255" y="310895"/>
                </a:lnTo>
                <a:lnTo>
                  <a:pt x="147827" y="299211"/>
                </a:lnTo>
                <a:close/>
              </a:path>
              <a:path w="414654" h="1419225">
                <a:moveTo>
                  <a:pt x="150149" y="1401425"/>
                </a:moveTo>
                <a:lnTo>
                  <a:pt x="131063" y="1344167"/>
                </a:lnTo>
                <a:lnTo>
                  <a:pt x="111251" y="1277111"/>
                </a:lnTo>
                <a:lnTo>
                  <a:pt x="88391" y="1173479"/>
                </a:lnTo>
                <a:lnTo>
                  <a:pt x="76199" y="1103375"/>
                </a:lnTo>
                <a:lnTo>
                  <a:pt x="67055" y="1031747"/>
                </a:lnTo>
                <a:lnTo>
                  <a:pt x="60959" y="958595"/>
                </a:lnTo>
                <a:lnTo>
                  <a:pt x="57911" y="883919"/>
                </a:lnTo>
                <a:lnTo>
                  <a:pt x="57911" y="1031747"/>
                </a:lnTo>
                <a:lnTo>
                  <a:pt x="67055" y="1104899"/>
                </a:lnTo>
                <a:lnTo>
                  <a:pt x="85343" y="1210055"/>
                </a:lnTo>
                <a:lnTo>
                  <a:pt x="94487" y="1245107"/>
                </a:lnTo>
                <a:lnTo>
                  <a:pt x="102107" y="1280159"/>
                </a:lnTo>
                <a:lnTo>
                  <a:pt x="111251" y="1313687"/>
                </a:lnTo>
                <a:lnTo>
                  <a:pt x="121919" y="1347215"/>
                </a:lnTo>
                <a:lnTo>
                  <a:pt x="132587" y="1379219"/>
                </a:lnTo>
                <a:lnTo>
                  <a:pt x="144779" y="1414441"/>
                </a:lnTo>
                <a:lnTo>
                  <a:pt x="144779" y="1406651"/>
                </a:lnTo>
                <a:lnTo>
                  <a:pt x="150149" y="1401425"/>
                </a:lnTo>
                <a:close/>
              </a:path>
              <a:path w="414654" h="1419225">
                <a:moveTo>
                  <a:pt x="152399" y="1408175"/>
                </a:moveTo>
                <a:lnTo>
                  <a:pt x="150149" y="1401425"/>
                </a:lnTo>
                <a:lnTo>
                  <a:pt x="144779" y="1406651"/>
                </a:lnTo>
                <a:lnTo>
                  <a:pt x="152399" y="1408175"/>
                </a:lnTo>
                <a:close/>
              </a:path>
              <a:path w="414654" h="1419225">
                <a:moveTo>
                  <a:pt x="152399" y="1412825"/>
                </a:moveTo>
                <a:lnTo>
                  <a:pt x="152399" y="1408175"/>
                </a:lnTo>
                <a:lnTo>
                  <a:pt x="144779" y="1406651"/>
                </a:lnTo>
                <a:lnTo>
                  <a:pt x="144779" y="1414441"/>
                </a:lnTo>
                <a:lnTo>
                  <a:pt x="146303" y="1418843"/>
                </a:lnTo>
                <a:lnTo>
                  <a:pt x="152399" y="1412825"/>
                </a:lnTo>
                <a:close/>
              </a:path>
              <a:path w="414654" h="1419225">
                <a:moveTo>
                  <a:pt x="147827" y="280415"/>
                </a:moveTo>
                <a:lnTo>
                  <a:pt x="146303" y="275843"/>
                </a:lnTo>
                <a:lnTo>
                  <a:pt x="145463" y="278051"/>
                </a:lnTo>
                <a:lnTo>
                  <a:pt x="147827" y="280415"/>
                </a:lnTo>
                <a:close/>
              </a:path>
              <a:path w="414654" h="1419225">
                <a:moveTo>
                  <a:pt x="259079" y="1307495"/>
                </a:moveTo>
                <a:lnTo>
                  <a:pt x="259079" y="1295399"/>
                </a:lnTo>
                <a:lnTo>
                  <a:pt x="257555" y="1299971"/>
                </a:lnTo>
                <a:lnTo>
                  <a:pt x="256744" y="1297673"/>
                </a:lnTo>
                <a:lnTo>
                  <a:pt x="150149" y="1401425"/>
                </a:lnTo>
                <a:lnTo>
                  <a:pt x="152399" y="1408175"/>
                </a:lnTo>
                <a:lnTo>
                  <a:pt x="152399" y="1412825"/>
                </a:lnTo>
                <a:lnTo>
                  <a:pt x="259079" y="1307495"/>
                </a:lnTo>
                <a:close/>
              </a:path>
              <a:path w="414654" h="1419225">
                <a:moveTo>
                  <a:pt x="409955" y="542543"/>
                </a:moveTo>
                <a:lnTo>
                  <a:pt x="409955" y="530351"/>
                </a:lnTo>
                <a:lnTo>
                  <a:pt x="402335" y="533399"/>
                </a:lnTo>
                <a:lnTo>
                  <a:pt x="400485" y="520881"/>
                </a:lnTo>
                <a:lnTo>
                  <a:pt x="262127" y="382523"/>
                </a:lnTo>
                <a:lnTo>
                  <a:pt x="249935" y="414527"/>
                </a:lnTo>
                <a:lnTo>
                  <a:pt x="242315" y="441959"/>
                </a:lnTo>
                <a:lnTo>
                  <a:pt x="233171" y="467867"/>
                </a:lnTo>
                <a:lnTo>
                  <a:pt x="217931" y="524255"/>
                </a:lnTo>
                <a:lnTo>
                  <a:pt x="205739" y="580643"/>
                </a:lnTo>
                <a:lnTo>
                  <a:pt x="192023" y="667511"/>
                </a:lnTo>
                <a:lnTo>
                  <a:pt x="185927" y="726947"/>
                </a:lnTo>
                <a:lnTo>
                  <a:pt x="181355" y="816863"/>
                </a:lnTo>
                <a:lnTo>
                  <a:pt x="181355" y="877823"/>
                </a:lnTo>
                <a:lnTo>
                  <a:pt x="185927" y="966215"/>
                </a:lnTo>
                <a:lnTo>
                  <a:pt x="190499" y="1009649"/>
                </a:lnTo>
                <a:lnTo>
                  <a:pt x="190499" y="816863"/>
                </a:lnTo>
                <a:lnTo>
                  <a:pt x="195071" y="728471"/>
                </a:lnTo>
                <a:lnTo>
                  <a:pt x="201167" y="669035"/>
                </a:lnTo>
                <a:lnTo>
                  <a:pt x="210311" y="611123"/>
                </a:lnTo>
                <a:lnTo>
                  <a:pt x="216407" y="582167"/>
                </a:lnTo>
                <a:lnTo>
                  <a:pt x="220979" y="554735"/>
                </a:lnTo>
                <a:lnTo>
                  <a:pt x="228599" y="525779"/>
                </a:lnTo>
                <a:lnTo>
                  <a:pt x="234695" y="498347"/>
                </a:lnTo>
                <a:lnTo>
                  <a:pt x="242315" y="470915"/>
                </a:lnTo>
                <a:lnTo>
                  <a:pt x="249935" y="449325"/>
                </a:lnTo>
                <a:lnTo>
                  <a:pt x="249935" y="445007"/>
                </a:lnTo>
                <a:lnTo>
                  <a:pt x="259079" y="417575"/>
                </a:lnTo>
                <a:lnTo>
                  <a:pt x="260603" y="413257"/>
                </a:lnTo>
                <a:lnTo>
                  <a:pt x="260603" y="393191"/>
                </a:lnTo>
                <a:lnTo>
                  <a:pt x="268223" y="391667"/>
                </a:lnTo>
                <a:lnTo>
                  <a:pt x="268223" y="400811"/>
                </a:lnTo>
                <a:lnTo>
                  <a:pt x="409955" y="542543"/>
                </a:lnTo>
                <a:close/>
              </a:path>
              <a:path w="414654" h="1419225">
                <a:moveTo>
                  <a:pt x="266699" y="1299971"/>
                </a:moveTo>
                <a:lnTo>
                  <a:pt x="248411" y="1245107"/>
                </a:lnTo>
                <a:lnTo>
                  <a:pt x="233171" y="1191767"/>
                </a:lnTo>
                <a:lnTo>
                  <a:pt x="214883" y="1109471"/>
                </a:lnTo>
                <a:lnTo>
                  <a:pt x="201167" y="1024127"/>
                </a:lnTo>
                <a:lnTo>
                  <a:pt x="195071" y="964691"/>
                </a:lnTo>
                <a:lnTo>
                  <a:pt x="195071" y="966215"/>
                </a:lnTo>
                <a:lnTo>
                  <a:pt x="190499" y="877823"/>
                </a:lnTo>
                <a:lnTo>
                  <a:pt x="190499" y="1009649"/>
                </a:lnTo>
                <a:lnTo>
                  <a:pt x="192023" y="1024127"/>
                </a:lnTo>
                <a:lnTo>
                  <a:pt x="205739" y="1110995"/>
                </a:lnTo>
                <a:lnTo>
                  <a:pt x="211835" y="1138427"/>
                </a:lnTo>
                <a:lnTo>
                  <a:pt x="217931" y="1167383"/>
                </a:lnTo>
                <a:lnTo>
                  <a:pt x="224027" y="1194815"/>
                </a:lnTo>
                <a:lnTo>
                  <a:pt x="239267" y="1248155"/>
                </a:lnTo>
                <a:lnTo>
                  <a:pt x="256744" y="1297673"/>
                </a:lnTo>
                <a:lnTo>
                  <a:pt x="259079" y="1295399"/>
                </a:lnTo>
                <a:lnTo>
                  <a:pt x="259079" y="1307495"/>
                </a:lnTo>
                <a:lnTo>
                  <a:pt x="266699" y="1299971"/>
                </a:lnTo>
                <a:close/>
              </a:path>
              <a:path w="414654" h="1419225">
                <a:moveTo>
                  <a:pt x="251459" y="445007"/>
                </a:moveTo>
                <a:lnTo>
                  <a:pt x="249935" y="445007"/>
                </a:lnTo>
                <a:lnTo>
                  <a:pt x="249935" y="449325"/>
                </a:lnTo>
                <a:lnTo>
                  <a:pt x="251459" y="445007"/>
                </a:lnTo>
                <a:close/>
              </a:path>
              <a:path w="414654" h="1419225">
                <a:moveTo>
                  <a:pt x="259079" y="1295399"/>
                </a:moveTo>
                <a:lnTo>
                  <a:pt x="256744" y="1297673"/>
                </a:lnTo>
                <a:lnTo>
                  <a:pt x="257555" y="1299971"/>
                </a:lnTo>
                <a:lnTo>
                  <a:pt x="259079" y="1295399"/>
                </a:lnTo>
                <a:close/>
              </a:path>
              <a:path w="414654" h="1419225">
                <a:moveTo>
                  <a:pt x="268223" y="391667"/>
                </a:moveTo>
                <a:lnTo>
                  <a:pt x="260603" y="393191"/>
                </a:lnTo>
                <a:lnTo>
                  <a:pt x="265838" y="398426"/>
                </a:lnTo>
                <a:lnTo>
                  <a:pt x="268223" y="391667"/>
                </a:lnTo>
                <a:close/>
              </a:path>
              <a:path w="414654" h="1419225">
                <a:moveTo>
                  <a:pt x="265838" y="398426"/>
                </a:moveTo>
                <a:lnTo>
                  <a:pt x="260603" y="393191"/>
                </a:lnTo>
                <a:lnTo>
                  <a:pt x="260603" y="413257"/>
                </a:lnTo>
                <a:lnTo>
                  <a:pt x="265838" y="398426"/>
                </a:lnTo>
                <a:close/>
              </a:path>
              <a:path w="414654" h="1419225">
                <a:moveTo>
                  <a:pt x="268223" y="400811"/>
                </a:moveTo>
                <a:lnTo>
                  <a:pt x="268223" y="391667"/>
                </a:lnTo>
                <a:lnTo>
                  <a:pt x="265838" y="398426"/>
                </a:lnTo>
                <a:lnTo>
                  <a:pt x="268223" y="400811"/>
                </a:lnTo>
                <a:close/>
              </a:path>
              <a:path w="414654" h="1419225">
                <a:moveTo>
                  <a:pt x="330707" y="12191"/>
                </a:moveTo>
                <a:lnTo>
                  <a:pt x="324611" y="7619"/>
                </a:lnTo>
                <a:lnTo>
                  <a:pt x="325585" y="14206"/>
                </a:lnTo>
                <a:lnTo>
                  <a:pt x="330707" y="12191"/>
                </a:lnTo>
                <a:close/>
              </a:path>
              <a:path w="414654" h="1419225">
                <a:moveTo>
                  <a:pt x="325585" y="14206"/>
                </a:moveTo>
                <a:lnTo>
                  <a:pt x="324611" y="7619"/>
                </a:lnTo>
                <a:lnTo>
                  <a:pt x="324611" y="14589"/>
                </a:lnTo>
                <a:lnTo>
                  <a:pt x="325585" y="14206"/>
                </a:lnTo>
                <a:close/>
              </a:path>
              <a:path w="414654" h="1419225">
                <a:moveTo>
                  <a:pt x="330707" y="48857"/>
                </a:moveTo>
                <a:lnTo>
                  <a:pt x="330707" y="12191"/>
                </a:lnTo>
                <a:lnTo>
                  <a:pt x="325585" y="14206"/>
                </a:lnTo>
                <a:lnTo>
                  <a:pt x="330707" y="48857"/>
                </a:lnTo>
                <a:close/>
              </a:path>
              <a:path w="414654" h="1419225">
                <a:moveTo>
                  <a:pt x="409955" y="530351"/>
                </a:moveTo>
                <a:lnTo>
                  <a:pt x="400485" y="520881"/>
                </a:lnTo>
                <a:lnTo>
                  <a:pt x="402335" y="533399"/>
                </a:lnTo>
                <a:lnTo>
                  <a:pt x="409955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23883" y="4740088"/>
            <a:ext cx="463924" cy="462803"/>
          </a:xfrm>
          <a:custGeom>
            <a:avLst/>
            <a:gdLst/>
            <a:ahLst/>
            <a:cxnLst/>
            <a:rect l="l" t="t" r="r" b="b"/>
            <a:pathLst>
              <a:path w="525779" h="524510">
                <a:moveTo>
                  <a:pt x="1523" y="275843"/>
                </a:moveTo>
                <a:lnTo>
                  <a:pt x="1523" y="249935"/>
                </a:lnTo>
                <a:lnTo>
                  <a:pt x="0" y="263651"/>
                </a:lnTo>
                <a:lnTo>
                  <a:pt x="1523" y="275843"/>
                </a:lnTo>
                <a:close/>
              </a:path>
              <a:path w="525779" h="524510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21207" y="208787"/>
                </a:lnTo>
                <a:lnTo>
                  <a:pt x="504443" y="160019"/>
                </a:lnTo>
                <a:lnTo>
                  <a:pt x="480059" y="115823"/>
                </a:lnTo>
                <a:lnTo>
                  <a:pt x="448055" y="76199"/>
                </a:lnTo>
                <a:lnTo>
                  <a:pt x="409955" y="45719"/>
                </a:lnTo>
                <a:lnTo>
                  <a:pt x="364235" y="21335"/>
                </a:lnTo>
                <a:lnTo>
                  <a:pt x="315467" y="6095"/>
                </a:lnTo>
                <a:lnTo>
                  <a:pt x="303275" y="3047"/>
                </a:lnTo>
                <a:lnTo>
                  <a:pt x="289559" y="1523"/>
                </a:lnTo>
                <a:lnTo>
                  <a:pt x="275843" y="1523"/>
                </a:lnTo>
                <a:lnTo>
                  <a:pt x="263651" y="0"/>
                </a:lnTo>
                <a:lnTo>
                  <a:pt x="249935" y="1523"/>
                </a:lnTo>
                <a:lnTo>
                  <a:pt x="236219" y="1523"/>
                </a:lnTo>
                <a:lnTo>
                  <a:pt x="222503" y="3047"/>
                </a:lnTo>
                <a:lnTo>
                  <a:pt x="210311" y="6095"/>
                </a:lnTo>
                <a:lnTo>
                  <a:pt x="196595" y="9143"/>
                </a:lnTo>
                <a:lnTo>
                  <a:pt x="184403" y="12191"/>
                </a:lnTo>
                <a:lnTo>
                  <a:pt x="137159" y="33527"/>
                </a:lnTo>
                <a:lnTo>
                  <a:pt x="96011" y="60959"/>
                </a:lnTo>
                <a:lnTo>
                  <a:pt x="59435" y="96011"/>
                </a:lnTo>
                <a:lnTo>
                  <a:pt x="32003" y="138683"/>
                </a:lnTo>
                <a:lnTo>
                  <a:pt x="12191" y="185927"/>
                </a:lnTo>
                <a:lnTo>
                  <a:pt x="3047" y="224027"/>
                </a:lnTo>
                <a:lnTo>
                  <a:pt x="1523" y="236219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3527" y="388619"/>
                </a:lnTo>
                <a:lnTo>
                  <a:pt x="38099" y="396620"/>
                </a:lnTo>
                <a:lnTo>
                  <a:pt x="38099" y="262127"/>
                </a:lnTo>
                <a:lnTo>
                  <a:pt x="39623" y="249935"/>
                </a:lnTo>
                <a:lnTo>
                  <a:pt x="39623" y="239267"/>
                </a:lnTo>
                <a:lnTo>
                  <a:pt x="41147" y="228599"/>
                </a:lnTo>
                <a:lnTo>
                  <a:pt x="44195" y="216407"/>
                </a:lnTo>
                <a:lnTo>
                  <a:pt x="45719" y="205739"/>
                </a:lnTo>
                <a:lnTo>
                  <a:pt x="67055" y="155447"/>
                </a:lnTo>
                <a:lnTo>
                  <a:pt x="89915" y="118871"/>
                </a:lnTo>
                <a:lnTo>
                  <a:pt x="138683" y="76199"/>
                </a:lnTo>
                <a:lnTo>
                  <a:pt x="176783" y="56387"/>
                </a:lnTo>
                <a:lnTo>
                  <a:pt x="217931" y="42671"/>
                </a:lnTo>
                <a:lnTo>
                  <a:pt x="230123" y="41147"/>
                </a:lnTo>
                <a:lnTo>
                  <a:pt x="240791" y="39623"/>
                </a:lnTo>
                <a:lnTo>
                  <a:pt x="252983" y="39623"/>
                </a:lnTo>
                <a:lnTo>
                  <a:pt x="263651" y="38099"/>
                </a:lnTo>
                <a:lnTo>
                  <a:pt x="275843" y="39623"/>
                </a:lnTo>
                <a:lnTo>
                  <a:pt x="286511" y="39623"/>
                </a:lnTo>
                <a:lnTo>
                  <a:pt x="298703" y="41147"/>
                </a:lnTo>
                <a:lnTo>
                  <a:pt x="309371" y="44195"/>
                </a:lnTo>
                <a:lnTo>
                  <a:pt x="320039" y="45719"/>
                </a:lnTo>
                <a:lnTo>
                  <a:pt x="371855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1771" y="156971"/>
                </a:lnTo>
                <a:lnTo>
                  <a:pt x="478535" y="196595"/>
                </a:lnTo>
                <a:lnTo>
                  <a:pt x="483107" y="217931"/>
                </a:lnTo>
                <a:lnTo>
                  <a:pt x="486155" y="228599"/>
                </a:lnTo>
                <a:lnTo>
                  <a:pt x="487679" y="240791"/>
                </a:lnTo>
                <a:lnTo>
                  <a:pt x="487679" y="398949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5111" y="339851"/>
                </a:lnTo>
                <a:lnTo>
                  <a:pt x="521207" y="315467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4510">
                <a:moveTo>
                  <a:pt x="487679" y="398949"/>
                </a:moveTo>
                <a:lnTo>
                  <a:pt x="487679" y="286511"/>
                </a:lnTo>
                <a:lnTo>
                  <a:pt x="486155" y="297179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9579" y="388619"/>
                </a:lnTo>
                <a:lnTo>
                  <a:pt x="422147" y="422147"/>
                </a:lnTo>
                <a:lnTo>
                  <a:pt x="388619" y="449579"/>
                </a:lnTo>
                <a:lnTo>
                  <a:pt x="350519" y="469391"/>
                </a:lnTo>
                <a:lnTo>
                  <a:pt x="307847" y="481583"/>
                </a:lnTo>
                <a:lnTo>
                  <a:pt x="297179" y="484631"/>
                </a:lnTo>
                <a:lnTo>
                  <a:pt x="286511" y="486155"/>
                </a:lnTo>
                <a:lnTo>
                  <a:pt x="251459" y="486155"/>
                </a:lnTo>
                <a:lnTo>
                  <a:pt x="239267" y="484631"/>
                </a:lnTo>
                <a:lnTo>
                  <a:pt x="228599" y="484631"/>
                </a:lnTo>
                <a:lnTo>
                  <a:pt x="217931" y="481583"/>
                </a:lnTo>
                <a:lnTo>
                  <a:pt x="207263" y="480059"/>
                </a:lnTo>
                <a:lnTo>
                  <a:pt x="196595" y="477011"/>
                </a:lnTo>
                <a:lnTo>
                  <a:pt x="155447" y="458723"/>
                </a:lnTo>
                <a:lnTo>
                  <a:pt x="103631" y="420623"/>
                </a:lnTo>
                <a:lnTo>
                  <a:pt x="76199" y="387095"/>
                </a:lnTo>
                <a:lnTo>
                  <a:pt x="56387" y="348995"/>
                </a:lnTo>
                <a:lnTo>
                  <a:pt x="42671" y="307847"/>
                </a:lnTo>
                <a:lnTo>
                  <a:pt x="41147" y="295655"/>
                </a:lnTo>
                <a:lnTo>
                  <a:pt x="39623" y="284987"/>
                </a:lnTo>
                <a:lnTo>
                  <a:pt x="39623" y="274319"/>
                </a:lnTo>
                <a:lnTo>
                  <a:pt x="38099" y="262127"/>
                </a:lnTo>
                <a:lnTo>
                  <a:pt x="38099" y="396620"/>
                </a:lnTo>
                <a:lnTo>
                  <a:pt x="60959" y="429767"/>
                </a:lnTo>
                <a:lnTo>
                  <a:pt x="97535" y="464819"/>
                </a:lnTo>
                <a:lnTo>
                  <a:pt x="138683" y="493775"/>
                </a:lnTo>
                <a:lnTo>
                  <a:pt x="185927" y="513587"/>
                </a:lnTo>
                <a:lnTo>
                  <a:pt x="237743" y="522731"/>
                </a:lnTo>
                <a:lnTo>
                  <a:pt x="249935" y="524255"/>
                </a:lnTo>
                <a:lnTo>
                  <a:pt x="277367" y="524255"/>
                </a:lnTo>
                <a:lnTo>
                  <a:pt x="291083" y="522731"/>
                </a:lnTo>
                <a:lnTo>
                  <a:pt x="303275" y="521207"/>
                </a:lnTo>
                <a:lnTo>
                  <a:pt x="316991" y="519683"/>
                </a:lnTo>
                <a:lnTo>
                  <a:pt x="367283" y="502919"/>
                </a:lnTo>
                <a:lnTo>
                  <a:pt x="411479" y="480059"/>
                </a:lnTo>
                <a:lnTo>
                  <a:pt x="449579" y="446531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55214" y="4744568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4" name="object 24"/>
          <p:cNvSpPr/>
          <p:nvPr/>
        </p:nvSpPr>
        <p:spPr>
          <a:xfrm>
            <a:off x="3307976" y="3719456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524255" y="289559"/>
                </a:moveTo>
                <a:lnTo>
                  <a:pt x="524255" y="236219"/>
                </a:lnTo>
                <a:lnTo>
                  <a:pt x="522731" y="222503"/>
                </a:lnTo>
                <a:lnTo>
                  <a:pt x="513587" y="184403"/>
                </a:lnTo>
                <a:lnTo>
                  <a:pt x="493775" y="137159"/>
                </a:lnTo>
                <a:lnTo>
                  <a:pt x="464819" y="94487"/>
                </a:lnTo>
                <a:lnTo>
                  <a:pt x="428243" y="59435"/>
                </a:lnTo>
                <a:lnTo>
                  <a:pt x="387095" y="32003"/>
                </a:lnTo>
                <a:lnTo>
                  <a:pt x="339851" y="12191"/>
                </a:lnTo>
                <a:lnTo>
                  <a:pt x="327659" y="7619"/>
                </a:lnTo>
                <a:lnTo>
                  <a:pt x="315467" y="6095"/>
                </a:lnTo>
                <a:lnTo>
                  <a:pt x="301751" y="3047"/>
                </a:lnTo>
                <a:lnTo>
                  <a:pt x="289559" y="1523"/>
                </a:lnTo>
                <a:lnTo>
                  <a:pt x="275843" y="0"/>
                </a:lnTo>
                <a:lnTo>
                  <a:pt x="248411" y="0"/>
                </a:lnTo>
                <a:lnTo>
                  <a:pt x="234695" y="1523"/>
                </a:lnTo>
                <a:lnTo>
                  <a:pt x="222503" y="3047"/>
                </a:lnTo>
                <a:lnTo>
                  <a:pt x="208787" y="6095"/>
                </a:lnTo>
                <a:lnTo>
                  <a:pt x="196595" y="9143"/>
                </a:lnTo>
                <a:lnTo>
                  <a:pt x="182879" y="12191"/>
                </a:lnTo>
                <a:lnTo>
                  <a:pt x="137159" y="32003"/>
                </a:lnTo>
                <a:lnTo>
                  <a:pt x="94487" y="60959"/>
                </a:lnTo>
                <a:lnTo>
                  <a:pt x="59435" y="96011"/>
                </a:lnTo>
                <a:lnTo>
                  <a:pt x="30479" y="138683"/>
                </a:lnTo>
                <a:lnTo>
                  <a:pt x="10667" y="185927"/>
                </a:lnTo>
                <a:lnTo>
                  <a:pt x="3047" y="224027"/>
                </a:lnTo>
                <a:lnTo>
                  <a:pt x="1523" y="236219"/>
                </a:lnTo>
                <a:lnTo>
                  <a:pt x="0" y="249935"/>
                </a:lnTo>
                <a:lnTo>
                  <a:pt x="0" y="277367"/>
                </a:lnTo>
                <a:lnTo>
                  <a:pt x="1523" y="289559"/>
                </a:lnTo>
                <a:lnTo>
                  <a:pt x="3047" y="303275"/>
                </a:lnTo>
                <a:lnTo>
                  <a:pt x="21335" y="365759"/>
                </a:lnTo>
                <a:lnTo>
                  <a:pt x="38099" y="398102"/>
                </a:lnTo>
                <a:lnTo>
                  <a:pt x="38099" y="251459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5447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5531"/>
                </a:lnTo>
                <a:lnTo>
                  <a:pt x="175259" y="54863"/>
                </a:lnTo>
                <a:lnTo>
                  <a:pt x="217931" y="42671"/>
                </a:lnTo>
                <a:lnTo>
                  <a:pt x="239267" y="39623"/>
                </a:lnTo>
                <a:lnTo>
                  <a:pt x="251459" y="38099"/>
                </a:lnTo>
                <a:lnTo>
                  <a:pt x="274319" y="38099"/>
                </a:lnTo>
                <a:lnTo>
                  <a:pt x="329183" y="48767"/>
                </a:lnTo>
                <a:lnTo>
                  <a:pt x="370331" y="65531"/>
                </a:lnTo>
                <a:lnTo>
                  <a:pt x="405383" y="89915"/>
                </a:lnTo>
                <a:lnTo>
                  <a:pt x="435863" y="120395"/>
                </a:lnTo>
                <a:lnTo>
                  <a:pt x="460247" y="156971"/>
                </a:lnTo>
                <a:lnTo>
                  <a:pt x="477011" y="196595"/>
                </a:lnTo>
                <a:lnTo>
                  <a:pt x="486155" y="240791"/>
                </a:lnTo>
                <a:lnTo>
                  <a:pt x="486155" y="251459"/>
                </a:lnTo>
                <a:lnTo>
                  <a:pt x="487679" y="263651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04443" y="364235"/>
                </a:lnTo>
                <a:lnTo>
                  <a:pt x="513587" y="339851"/>
                </a:lnTo>
                <a:lnTo>
                  <a:pt x="519683" y="315467"/>
                </a:lnTo>
                <a:lnTo>
                  <a:pt x="522731" y="301751"/>
                </a:lnTo>
                <a:lnTo>
                  <a:pt x="524255" y="289559"/>
                </a:lnTo>
                <a:close/>
              </a:path>
              <a:path w="525779" h="525779">
                <a:moveTo>
                  <a:pt x="487679" y="397763"/>
                </a:moveTo>
                <a:lnTo>
                  <a:pt x="487679" y="263651"/>
                </a:lnTo>
                <a:lnTo>
                  <a:pt x="486155" y="274319"/>
                </a:lnTo>
                <a:lnTo>
                  <a:pt x="486155" y="286511"/>
                </a:lnTo>
                <a:lnTo>
                  <a:pt x="484631" y="297179"/>
                </a:lnTo>
                <a:lnTo>
                  <a:pt x="469391" y="350519"/>
                </a:lnTo>
                <a:lnTo>
                  <a:pt x="435863" y="406907"/>
                </a:lnTo>
                <a:lnTo>
                  <a:pt x="405383" y="437387"/>
                </a:lnTo>
                <a:lnTo>
                  <a:pt x="368807" y="460247"/>
                </a:lnTo>
                <a:lnTo>
                  <a:pt x="329183" y="477011"/>
                </a:lnTo>
                <a:lnTo>
                  <a:pt x="295655" y="484631"/>
                </a:lnTo>
                <a:lnTo>
                  <a:pt x="274319" y="487679"/>
                </a:lnTo>
                <a:lnTo>
                  <a:pt x="249935" y="487679"/>
                </a:lnTo>
                <a:lnTo>
                  <a:pt x="239267" y="486155"/>
                </a:lnTo>
                <a:lnTo>
                  <a:pt x="227075" y="484631"/>
                </a:lnTo>
                <a:lnTo>
                  <a:pt x="173735" y="469391"/>
                </a:lnTo>
                <a:lnTo>
                  <a:pt x="135635" y="448055"/>
                </a:lnTo>
                <a:lnTo>
                  <a:pt x="88391" y="405383"/>
                </a:lnTo>
                <a:lnTo>
                  <a:pt x="64007" y="368807"/>
                </a:lnTo>
                <a:lnTo>
                  <a:pt x="47243" y="329183"/>
                </a:lnTo>
                <a:lnTo>
                  <a:pt x="42671" y="307847"/>
                </a:lnTo>
                <a:lnTo>
                  <a:pt x="39623" y="297179"/>
                </a:lnTo>
                <a:lnTo>
                  <a:pt x="39623" y="284987"/>
                </a:lnTo>
                <a:lnTo>
                  <a:pt x="38099" y="274319"/>
                </a:lnTo>
                <a:lnTo>
                  <a:pt x="38099" y="398102"/>
                </a:lnTo>
                <a:lnTo>
                  <a:pt x="60959" y="431291"/>
                </a:lnTo>
                <a:lnTo>
                  <a:pt x="96011" y="466343"/>
                </a:lnTo>
                <a:lnTo>
                  <a:pt x="161543" y="505967"/>
                </a:lnTo>
                <a:lnTo>
                  <a:pt x="184403" y="513587"/>
                </a:lnTo>
                <a:lnTo>
                  <a:pt x="196595" y="518159"/>
                </a:lnTo>
                <a:lnTo>
                  <a:pt x="210311" y="519683"/>
                </a:lnTo>
                <a:lnTo>
                  <a:pt x="222503" y="522731"/>
                </a:lnTo>
                <a:lnTo>
                  <a:pt x="249935" y="525779"/>
                </a:lnTo>
                <a:lnTo>
                  <a:pt x="275843" y="525779"/>
                </a:lnTo>
                <a:lnTo>
                  <a:pt x="303275" y="522731"/>
                </a:lnTo>
                <a:lnTo>
                  <a:pt x="315467" y="519683"/>
                </a:lnTo>
                <a:lnTo>
                  <a:pt x="329183" y="516635"/>
                </a:lnTo>
                <a:lnTo>
                  <a:pt x="365759" y="504443"/>
                </a:lnTo>
                <a:lnTo>
                  <a:pt x="409955" y="480059"/>
                </a:lnTo>
                <a:lnTo>
                  <a:pt x="449579" y="448055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  <a:path w="525779" h="525779">
                <a:moveTo>
                  <a:pt x="525779" y="262127"/>
                </a:moveTo>
                <a:lnTo>
                  <a:pt x="524255" y="248411"/>
                </a:lnTo>
                <a:lnTo>
                  <a:pt x="524255" y="275843"/>
                </a:lnTo>
                <a:lnTo>
                  <a:pt x="525779" y="2621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0068" y="3428999"/>
            <a:ext cx="340659" cy="293594"/>
          </a:xfrm>
          <a:custGeom>
            <a:avLst/>
            <a:gdLst/>
            <a:ahLst/>
            <a:cxnLst/>
            <a:rect l="l" t="t" r="r" b="b"/>
            <a:pathLst>
              <a:path w="386079" h="332739">
                <a:moveTo>
                  <a:pt x="332930" y="277182"/>
                </a:moveTo>
                <a:lnTo>
                  <a:pt x="19676" y="0"/>
                </a:lnTo>
                <a:lnTo>
                  <a:pt x="0" y="0"/>
                </a:lnTo>
                <a:lnTo>
                  <a:pt x="324380" y="287027"/>
                </a:lnTo>
                <a:lnTo>
                  <a:pt x="332930" y="277182"/>
                </a:lnTo>
                <a:close/>
              </a:path>
              <a:path w="386079" h="332739">
                <a:moveTo>
                  <a:pt x="341752" y="320773"/>
                </a:moveTo>
                <a:lnTo>
                  <a:pt x="341752" y="284988"/>
                </a:lnTo>
                <a:lnTo>
                  <a:pt x="334132" y="295656"/>
                </a:lnTo>
                <a:lnTo>
                  <a:pt x="324380" y="287027"/>
                </a:lnTo>
                <a:lnTo>
                  <a:pt x="303652" y="310896"/>
                </a:lnTo>
                <a:lnTo>
                  <a:pt x="341752" y="320773"/>
                </a:lnTo>
                <a:close/>
              </a:path>
              <a:path w="386079" h="332739">
                <a:moveTo>
                  <a:pt x="341752" y="284988"/>
                </a:moveTo>
                <a:lnTo>
                  <a:pt x="332930" y="277182"/>
                </a:lnTo>
                <a:lnTo>
                  <a:pt x="324380" y="287027"/>
                </a:lnTo>
                <a:lnTo>
                  <a:pt x="334132" y="295656"/>
                </a:lnTo>
                <a:lnTo>
                  <a:pt x="341752" y="284988"/>
                </a:lnTo>
                <a:close/>
              </a:path>
              <a:path w="386079" h="332739">
                <a:moveTo>
                  <a:pt x="385948" y="332232"/>
                </a:moveTo>
                <a:lnTo>
                  <a:pt x="353944" y="252984"/>
                </a:lnTo>
                <a:lnTo>
                  <a:pt x="332930" y="277182"/>
                </a:lnTo>
                <a:lnTo>
                  <a:pt x="341752" y="284988"/>
                </a:lnTo>
                <a:lnTo>
                  <a:pt x="341752" y="320773"/>
                </a:lnTo>
                <a:lnTo>
                  <a:pt x="385948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6516" y="4114799"/>
            <a:ext cx="336176" cy="629771"/>
          </a:xfrm>
          <a:custGeom>
            <a:avLst/>
            <a:gdLst/>
            <a:ahLst/>
            <a:cxnLst/>
            <a:rect l="l" t="t" r="r" b="b"/>
            <a:pathLst>
              <a:path w="381000" h="713739">
                <a:moveTo>
                  <a:pt x="30499" y="642237"/>
                </a:moveTo>
                <a:lnTo>
                  <a:pt x="3047" y="627887"/>
                </a:lnTo>
                <a:lnTo>
                  <a:pt x="0" y="713231"/>
                </a:lnTo>
                <a:lnTo>
                  <a:pt x="24383" y="695739"/>
                </a:lnTo>
                <a:lnTo>
                  <a:pt x="24383" y="653795"/>
                </a:lnTo>
                <a:lnTo>
                  <a:pt x="30499" y="642237"/>
                </a:lnTo>
                <a:close/>
              </a:path>
              <a:path w="381000" h="713739">
                <a:moveTo>
                  <a:pt x="42556" y="648540"/>
                </a:moveTo>
                <a:lnTo>
                  <a:pt x="30499" y="642237"/>
                </a:lnTo>
                <a:lnTo>
                  <a:pt x="24383" y="653795"/>
                </a:lnTo>
                <a:lnTo>
                  <a:pt x="36575" y="659891"/>
                </a:lnTo>
                <a:lnTo>
                  <a:pt x="42556" y="648540"/>
                </a:lnTo>
                <a:close/>
              </a:path>
              <a:path w="381000" h="713739">
                <a:moveTo>
                  <a:pt x="70103" y="662939"/>
                </a:moveTo>
                <a:lnTo>
                  <a:pt x="42556" y="648540"/>
                </a:lnTo>
                <a:lnTo>
                  <a:pt x="36575" y="659891"/>
                </a:lnTo>
                <a:lnTo>
                  <a:pt x="24383" y="653795"/>
                </a:lnTo>
                <a:lnTo>
                  <a:pt x="24383" y="695739"/>
                </a:lnTo>
                <a:lnTo>
                  <a:pt x="70103" y="662939"/>
                </a:lnTo>
                <a:close/>
              </a:path>
              <a:path w="381000" h="713739">
                <a:moveTo>
                  <a:pt x="380999" y="6095"/>
                </a:moveTo>
                <a:lnTo>
                  <a:pt x="370331" y="0"/>
                </a:lnTo>
                <a:lnTo>
                  <a:pt x="30499" y="642237"/>
                </a:lnTo>
                <a:lnTo>
                  <a:pt x="42556" y="648540"/>
                </a:lnTo>
                <a:lnTo>
                  <a:pt x="38099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32223" y="453569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7963" y="3445135"/>
            <a:ext cx="327772" cy="718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81535">
              <a:lnSpc>
                <a:spcPts val="2369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  <a:p>
            <a:pPr marL="11206">
              <a:lnSpc>
                <a:spcPts val="3216"/>
              </a:lnSpc>
            </a:pPr>
            <a:r>
              <a:rPr sz="2824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0" name="object 30"/>
          <p:cNvSpPr/>
          <p:nvPr/>
        </p:nvSpPr>
        <p:spPr>
          <a:xfrm>
            <a:off x="6286500" y="4686299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1523" y="275843"/>
                </a:moveTo>
                <a:lnTo>
                  <a:pt x="1523" y="249935"/>
                </a:lnTo>
                <a:lnTo>
                  <a:pt x="0" y="263651"/>
                </a:lnTo>
                <a:lnTo>
                  <a:pt x="1523" y="275843"/>
                </a:lnTo>
                <a:close/>
              </a:path>
              <a:path w="525779" h="525779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21207" y="208787"/>
                </a:lnTo>
                <a:lnTo>
                  <a:pt x="504443" y="160019"/>
                </a:lnTo>
                <a:lnTo>
                  <a:pt x="480059" y="114299"/>
                </a:lnTo>
                <a:lnTo>
                  <a:pt x="448055" y="76199"/>
                </a:lnTo>
                <a:lnTo>
                  <a:pt x="409955" y="44195"/>
                </a:lnTo>
                <a:lnTo>
                  <a:pt x="364235" y="19811"/>
                </a:lnTo>
                <a:lnTo>
                  <a:pt x="315467" y="4571"/>
                </a:lnTo>
                <a:lnTo>
                  <a:pt x="275843" y="0"/>
                </a:lnTo>
                <a:lnTo>
                  <a:pt x="249935" y="0"/>
                </a:lnTo>
                <a:lnTo>
                  <a:pt x="210311" y="4571"/>
                </a:lnTo>
                <a:lnTo>
                  <a:pt x="160019" y="21335"/>
                </a:lnTo>
                <a:lnTo>
                  <a:pt x="115823" y="45719"/>
                </a:lnTo>
                <a:lnTo>
                  <a:pt x="77723" y="77723"/>
                </a:lnTo>
                <a:lnTo>
                  <a:pt x="45719" y="115823"/>
                </a:lnTo>
                <a:lnTo>
                  <a:pt x="21335" y="161543"/>
                </a:lnTo>
                <a:lnTo>
                  <a:pt x="6095" y="210311"/>
                </a:lnTo>
                <a:lnTo>
                  <a:pt x="3047" y="222503"/>
                </a:lnTo>
                <a:lnTo>
                  <a:pt x="1523" y="236219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3527" y="388619"/>
                </a:lnTo>
                <a:lnTo>
                  <a:pt x="38099" y="396620"/>
                </a:lnTo>
                <a:lnTo>
                  <a:pt x="38099" y="262127"/>
                </a:lnTo>
                <a:lnTo>
                  <a:pt x="39623" y="249935"/>
                </a:lnTo>
                <a:lnTo>
                  <a:pt x="39623" y="239267"/>
                </a:lnTo>
                <a:lnTo>
                  <a:pt x="41147" y="227075"/>
                </a:lnTo>
                <a:lnTo>
                  <a:pt x="44195" y="216407"/>
                </a:lnTo>
                <a:lnTo>
                  <a:pt x="45719" y="205739"/>
                </a:lnTo>
                <a:lnTo>
                  <a:pt x="67055" y="153923"/>
                </a:lnTo>
                <a:lnTo>
                  <a:pt x="89915" y="118871"/>
                </a:lnTo>
                <a:lnTo>
                  <a:pt x="121919" y="88391"/>
                </a:lnTo>
                <a:lnTo>
                  <a:pt x="156971" y="64007"/>
                </a:lnTo>
                <a:lnTo>
                  <a:pt x="198119" y="47243"/>
                </a:lnTo>
                <a:lnTo>
                  <a:pt x="217931" y="42671"/>
                </a:lnTo>
                <a:lnTo>
                  <a:pt x="230123" y="39623"/>
                </a:lnTo>
                <a:lnTo>
                  <a:pt x="240791" y="39623"/>
                </a:lnTo>
                <a:lnTo>
                  <a:pt x="252983" y="38099"/>
                </a:lnTo>
                <a:lnTo>
                  <a:pt x="275843" y="38099"/>
                </a:lnTo>
                <a:lnTo>
                  <a:pt x="286511" y="39623"/>
                </a:lnTo>
                <a:lnTo>
                  <a:pt x="298703" y="41147"/>
                </a:lnTo>
                <a:lnTo>
                  <a:pt x="309371" y="42671"/>
                </a:lnTo>
                <a:lnTo>
                  <a:pt x="352043" y="56387"/>
                </a:lnTo>
                <a:lnTo>
                  <a:pt x="390143" y="76199"/>
                </a:lnTo>
                <a:lnTo>
                  <a:pt x="423671" y="103631"/>
                </a:lnTo>
                <a:lnTo>
                  <a:pt x="449579" y="137159"/>
                </a:lnTo>
                <a:lnTo>
                  <a:pt x="470915" y="175259"/>
                </a:lnTo>
                <a:lnTo>
                  <a:pt x="483107" y="217931"/>
                </a:lnTo>
                <a:lnTo>
                  <a:pt x="486155" y="228599"/>
                </a:lnTo>
                <a:lnTo>
                  <a:pt x="487679" y="240791"/>
                </a:lnTo>
                <a:lnTo>
                  <a:pt x="487679" y="398949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5111" y="339851"/>
                </a:lnTo>
                <a:lnTo>
                  <a:pt x="521207" y="315467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79">
                <a:moveTo>
                  <a:pt x="487679" y="398949"/>
                </a:moveTo>
                <a:lnTo>
                  <a:pt x="487679" y="286511"/>
                </a:lnTo>
                <a:lnTo>
                  <a:pt x="486155" y="297179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9579" y="388619"/>
                </a:lnTo>
                <a:lnTo>
                  <a:pt x="422147" y="422147"/>
                </a:lnTo>
                <a:lnTo>
                  <a:pt x="388619" y="449579"/>
                </a:lnTo>
                <a:lnTo>
                  <a:pt x="350519" y="469391"/>
                </a:lnTo>
                <a:lnTo>
                  <a:pt x="307847" y="483107"/>
                </a:lnTo>
                <a:lnTo>
                  <a:pt x="286511" y="486155"/>
                </a:lnTo>
                <a:lnTo>
                  <a:pt x="274319" y="486155"/>
                </a:lnTo>
                <a:lnTo>
                  <a:pt x="263651" y="487679"/>
                </a:lnTo>
                <a:lnTo>
                  <a:pt x="251459" y="486155"/>
                </a:lnTo>
                <a:lnTo>
                  <a:pt x="239267" y="486155"/>
                </a:lnTo>
                <a:lnTo>
                  <a:pt x="217931" y="483107"/>
                </a:lnTo>
                <a:lnTo>
                  <a:pt x="175259" y="469391"/>
                </a:lnTo>
                <a:lnTo>
                  <a:pt x="137159" y="448055"/>
                </a:lnTo>
                <a:lnTo>
                  <a:pt x="103631" y="420623"/>
                </a:lnTo>
                <a:lnTo>
                  <a:pt x="76199" y="387095"/>
                </a:lnTo>
                <a:lnTo>
                  <a:pt x="56387" y="348995"/>
                </a:lnTo>
                <a:lnTo>
                  <a:pt x="42671" y="307847"/>
                </a:lnTo>
                <a:lnTo>
                  <a:pt x="41147" y="295655"/>
                </a:lnTo>
                <a:lnTo>
                  <a:pt x="39623" y="284987"/>
                </a:lnTo>
                <a:lnTo>
                  <a:pt x="39623" y="274319"/>
                </a:lnTo>
                <a:lnTo>
                  <a:pt x="38099" y="262127"/>
                </a:lnTo>
                <a:lnTo>
                  <a:pt x="38099" y="396620"/>
                </a:lnTo>
                <a:lnTo>
                  <a:pt x="60959" y="429767"/>
                </a:lnTo>
                <a:lnTo>
                  <a:pt x="97535" y="466343"/>
                </a:lnTo>
                <a:lnTo>
                  <a:pt x="138683" y="493775"/>
                </a:lnTo>
                <a:lnTo>
                  <a:pt x="185927" y="513587"/>
                </a:lnTo>
                <a:lnTo>
                  <a:pt x="224027" y="522731"/>
                </a:lnTo>
                <a:lnTo>
                  <a:pt x="237743" y="524255"/>
                </a:lnTo>
                <a:lnTo>
                  <a:pt x="249935" y="524255"/>
                </a:lnTo>
                <a:lnTo>
                  <a:pt x="263651" y="525779"/>
                </a:lnTo>
                <a:lnTo>
                  <a:pt x="277367" y="524255"/>
                </a:lnTo>
                <a:lnTo>
                  <a:pt x="291083" y="524255"/>
                </a:lnTo>
                <a:lnTo>
                  <a:pt x="303275" y="522731"/>
                </a:lnTo>
                <a:lnTo>
                  <a:pt x="316991" y="519683"/>
                </a:lnTo>
                <a:lnTo>
                  <a:pt x="329183" y="516635"/>
                </a:lnTo>
                <a:lnTo>
                  <a:pt x="342899" y="513587"/>
                </a:lnTo>
                <a:lnTo>
                  <a:pt x="390143" y="493775"/>
                </a:lnTo>
                <a:lnTo>
                  <a:pt x="431291" y="464819"/>
                </a:lnTo>
                <a:lnTo>
                  <a:pt x="466343" y="428243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7539" y="3667012"/>
            <a:ext cx="462803" cy="461682"/>
          </a:xfrm>
          <a:custGeom>
            <a:avLst/>
            <a:gdLst/>
            <a:ahLst/>
            <a:cxnLst/>
            <a:rect l="l" t="t" r="r" b="b"/>
            <a:pathLst>
              <a:path w="524509" h="523239">
                <a:moveTo>
                  <a:pt x="524255" y="288035"/>
                </a:moveTo>
                <a:lnTo>
                  <a:pt x="524255" y="233171"/>
                </a:lnTo>
                <a:lnTo>
                  <a:pt x="521207" y="220979"/>
                </a:lnTo>
                <a:lnTo>
                  <a:pt x="519683" y="207263"/>
                </a:lnTo>
                <a:lnTo>
                  <a:pt x="504443" y="158495"/>
                </a:lnTo>
                <a:lnTo>
                  <a:pt x="480059" y="114299"/>
                </a:lnTo>
                <a:lnTo>
                  <a:pt x="448055" y="74675"/>
                </a:lnTo>
                <a:lnTo>
                  <a:pt x="408431" y="44195"/>
                </a:lnTo>
                <a:lnTo>
                  <a:pt x="364235" y="19811"/>
                </a:lnTo>
                <a:lnTo>
                  <a:pt x="315467" y="4571"/>
                </a:lnTo>
                <a:lnTo>
                  <a:pt x="288035" y="0"/>
                </a:lnTo>
                <a:lnTo>
                  <a:pt x="234695" y="0"/>
                </a:lnTo>
                <a:lnTo>
                  <a:pt x="220979" y="3047"/>
                </a:lnTo>
                <a:lnTo>
                  <a:pt x="208787" y="4571"/>
                </a:lnTo>
                <a:lnTo>
                  <a:pt x="196595" y="7619"/>
                </a:lnTo>
                <a:lnTo>
                  <a:pt x="182879" y="10667"/>
                </a:lnTo>
                <a:lnTo>
                  <a:pt x="158495" y="19811"/>
                </a:lnTo>
                <a:lnTo>
                  <a:pt x="114299" y="44195"/>
                </a:lnTo>
                <a:lnTo>
                  <a:pt x="76199" y="76199"/>
                </a:lnTo>
                <a:lnTo>
                  <a:pt x="44195" y="115823"/>
                </a:lnTo>
                <a:lnTo>
                  <a:pt x="19811" y="160019"/>
                </a:lnTo>
                <a:lnTo>
                  <a:pt x="4571" y="208787"/>
                </a:lnTo>
                <a:lnTo>
                  <a:pt x="3047" y="222503"/>
                </a:lnTo>
                <a:lnTo>
                  <a:pt x="1523" y="234695"/>
                </a:lnTo>
                <a:lnTo>
                  <a:pt x="0" y="248411"/>
                </a:lnTo>
                <a:lnTo>
                  <a:pt x="0" y="275843"/>
                </a:lnTo>
                <a:lnTo>
                  <a:pt x="1523" y="288035"/>
                </a:lnTo>
                <a:lnTo>
                  <a:pt x="3047" y="301751"/>
                </a:lnTo>
                <a:lnTo>
                  <a:pt x="21335" y="364235"/>
                </a:lnTo>
                <a:lnTo>
                  <a:pt x="38099" y="396578"/>
                </a:lnTo>
                <a:lnTo>
                  <a:pt x="38099" y="237743"/>
                </a:lnTo>
                <a:lnTo>
                  <a:pt x="39623" y="227075"/>
                </a:lnTo>
                <a:lnTo>
                  <a:pt x="42671" y="216407"/>
                </a:lnTo>
                <a:lnTo>
                  <a:pt x="44195" y="204215"/>
                </a:lnTo>
                <a:lnTo>
                  <a:pt x="47243" y="193547"/>
                </a:lnTo>
                <a:lnTo>
                  <a:pt x="65531" y="153923"/>
                </a:lnTo>
                <a:lnTo>
                  <a:pt x="103631" y="102107"/>
                </a:lnTo>
                <a:lnTo>
                  <a:pt x="137159" y="74675"/>
                </a:lnTo>
                <a:lnTo>
                  <a:pt x="175259" y="54863"/>
                </a:lnTo>
                <a:lnTo>
                  <a:pt x="217931" y="41147"/>
                </a:lnTo>
                <a:lnTo>
                  <a:pt x="239267" y="38099"/>
                </a:lnTo>
                <a:lnTo>
                  <a:pt x="286511" y="38099"/>
                </a:lnTo>
                <a:lnTo>
                  <a:pt x="297179" y="39623"/>
                </a:lnTo>
                <a:lnTo>
                  <a:pt x="307847" y="42671"/>
                </a:lnTo>
                <a:lnTo>
                  <a:pt x="318515" y="44195"/>
                </a:lnTo>
                <a:lnTo>
                  <a:pt x="370331" y="65531"/>
                </a:lnTo>
                <a:lnTo>
                  <a:pt x="405383" y="88391"/>
                </a:lnTo>
                <a:lnTo>
                  <a:pt x="435863" y="118871"/>
                </a:lnTo>
                <a:lnTo>
                  <a:pt x="460247" y="155447"/>
                </a:lnTo>
                <a:lnTo>
                  <a:pt x="477011" y="195071"/>
                </a:lnTo>
                <a:lnTo>
                  <a:pt x="486155" y="239267"/>
                </a:lnTo>
                <a:lnTo>
                  <a:pt x="486155" y="397425"/>
                </a:lnTo>
                <a:lnTo>
                  <a:pt x="493775" y="385571"/>
                </a:lnTo>
                <a:lnTo>
                  <a:pt x="504443" y="362711"/>
                </a:lnTo>
                <a:lnTo>
                  <a:pt x="513587" y="338327"/>
                </a:lnTo>
                <a:lnTo>
                  <a:pt x="519683" y="313943"/>
                </a:lnTo>
                <a:lnTo>
                  <a:pt x="522731" y="300227"/>
                </a:lnTo>
                <a:lnTo>
                  <a:pt x="524255" y="288035"/>
                </a:lnTo>
                <a:close/>
              </a:path>
              <a:path w="524509" h="523239">
                <a:moveTo>
                  <a:pt x="486155" y="397425"/>
                </a:moveTo>
                <a:lnTo>
                  <a:pt x="486155" y="284987"/>
                </a:lnTo>
                <a:lnTo>
                  <a:pt x="484631" y="295655"/>
                </a:lnTo>
                <a:lnTo>
                  <a:pt x="481583" y="306323"/>
                </a:lnTo>
                <a:lnTo>
                  <a:pt x="469391" y="348995"/>
                </a:lnTo>
                <a:lnTo>
                  <a:pt x="448055" y="387095"/>
                </a:lnTo>
                <a:lnTo>
                  <a:pt x="420623" y="420623"/>
                </a:lnTo>
                <a:lnTo>
                  <a:pt x="387095" y="446531"/>
                </a:lnTo>
                <a:lnTo>
                  <a:pt x="348995" y="467867"/>
                </a:lnTo>
                <a:lnTo>
                  <a:pt x="307847" y="480059"/>
                </a:lnTo>
                <a:lnTo>
                  <a:pt x="295655" y="483107"/>
                </a:lnTo>
                <a:lnTo>
                  <a:pt x="284987" y="484631"/>
                </a:lnTo>
                <a:lnTo>
                  <a:pt x="239267" y="484631"/>
                </a:lnTo>
                <a:lnTo>
                  <a:pt x="227075" y="483107"/>
                </a:lnTo>
                <a:lnTo>
                  <a:pt x="216407" y="480059"/>
                </a:lnTo>
                <a:lnTo>
                  <a:pt x="205739" y="478535"/>
                </a:lnTo>
                <a:lnTo>
                  <a:pt x="153923" y="457199"/>
                </a:lnTo>
                <a:lnTo>
                  <a:pt x="102107" y="419099"/>
                </a:lnTo>
                <a:lnTo>
                  <a:pt x="76199" y="385571"/>
                </a:lnTo>
                <a:lnTo>
                  <a:pt x="54863" y="347471"/>
                </a:lnTo>
                <a:lnTo>
                  <a:pt x="42671" y="306323"/>
                </a:lnTo>
                <a:lnTo>
                  <a:pt x="39623" y="294131"/>
                </a:lnTo>
                <a:lnTo>
                  <a:pt x="38099" y="283463"/>
                </a:lnTo>
                <a:lnTo>
                  <a:pt x="38099" y="396578"/>
                </a:lnTo>
                <a:lnTo>
                  <a:pt x="59435" y="428243"/>
                </a:lnTo>
                <a:lnTo>
                  <a:pt x="96011" y="463295"/>
                </a:lnTo>
                <a:lnTo>
                  <a:pt x="137159" y="492251"/>
                </a:lnTo>
                <a:lnTo>
                  <a:pt x="184403" y="512063"/>
                </a:lnTo>
                <a:lnTo>
                  <a:pt x="222503" y="519683"/>
                </a:lnTo>
                <a:lnTo>
                  <a:pt x="249935" y="522731"/>
                </a:lnTo>
                <a:lnTo>
                  <a:pt x="275843" y="522731"/>
                </a:lnTo>
                <a:lnTo>
                  <a:pt x="303275" y="519683"/>
                </a:lnTo>
                <a:lnTo>
                  <a:pt x="315467" y="518159"/>
                </a:lnTo>
                <a:lnTo>
                  <a:pt x="327659" y="515111"/>
                </a:lnTo>
                <a:lnTo>
                  <a:pt x="341375" y="510539"/>
                </a:lnTo>
                <a:lnTo>
                  <a:pt x="365759" y="502919"/>
                </a:lnTo>
                <a:lnTo>
                  <a:pt x="409955" y="478535"/>
                </a:lnTo>
                <a:lnTo>
                  <a:pt x="448055" y="446531"/>
                </a:lnTo>
                <a:lnTo>
                  <a:pt x="480059" y="406907"/>
                </a:lnTo>
                <a:lnTo>
                  <a:pt x="486155" y="39742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10418" y="3428999"/>
            <a:ext cx="280147" cy="240926"/>
          </a:xfrm>
          <a:custGeom>
            <a:avLst/>
            <a:gdLst/>
            <a:ahLst/>
            <a:cxnLst/>
            <a:rect l="l" t="t" r="r" b="b"/>
            <a:pathLst>
              <a:path w="317500" h="273050">
                <a:moveTo>
                  <a:pt x="263719" y="217465"/>
                </a:moveTo>
                <a:lnTo>
                  <a:pt x="17953" y="0"/>
                </a:lnTo>
                <a:lnTo>
                  <a:pt x="0" y="0"/>
                </a:lnTo>
                <a:lnTo>
                  <a:pt x="255800" y="226344"/>
                </a:lnTo>
                <a:lnTo>
                  <a:pt x="263719" y="217465"/>
                </a:lnTo>
                <a:close/>
              </a:path>
              <a:path w="317500" h="273050">
                <a:moveTo>
                  <a:pt x="272858" y="260519"/>
                </a:moveTo>
                <a:lnTo>
                  <a:pt x="272858" y="225552"/>
                </a:lnTo>
                <a:lnTo>
                  <a:pt x="265238" y="234696"/>
                </a:lnTo>
                <a:lnTo>
                  <a:pt x="255800" y="226344"/>
                </a:lnTo>
                <a:lnTo>
                  <a:pt x="234758" y="249936"/>
                </a:lnTo>
                <a:lnTo>
                  <a:pt x="272858" y="260519"/>
                </a:lnTo>
                <a:close/>
              </a:path>
              <a:path w="317500" h="273050">
                <a:moveTo>
                  <a:pt x="272858" y="225552"/>
                </a:moveTo>
                <a:lnTo>
                  <a:pt x="263719" y="217465"/>
                </a:lnTo>
                <a:lnTo>
                  <a:pt x="255800" y="226344"/>
                </a:lnTo>
                <a:lnTo>
                  <a:pt x="265238" y="234696"/>
                </a:lnTo>
                <a:lnTo>
                  <a:pt x="272858" y="225552"/>
                </a:lnTo>
                <a:close/>
              </a:path>
              <a:path w="317500" h="273050">
                <a:moveTo>
                  <a:pt x="317054" y="272796"/>
                </a:moveTo>
                <a:lnTo>
                  <a:pt x="285050" y="193548"/>
                </a:lnTo>
                <a:lnTo>
                  <a:pt x="263719" y="217465"/>
                </a:lnTo>
                <a:lnTo>
                  <a:pt x="272858" y="225552"/>
                </a:lnTo>
                <a:lnTo>
                  <a:pt x="272858" y="260519"/>
                </a:lnTo>
                <a:lnTo>
                  <a:pt x="317054" y="272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35401" y="4061011"/>
            <a:ext cx="286871" cy="629771"/>
          </a:xfrm>
          <a:custGeom>
            <a:avLst/>
            <a:gdLst/>
            <a:ahLst/>
            <a:cxnLst/>
            <a:rect l="l" t="t" r="r" b="b"/>
            <a:pathLst>
              <a:path w="325120" h="713739">
                <a:moveTo>
                  <a:pt x="295122" y="640709"/>
                </a:moveTo>
                <a:lnTo>
                  <a:pt x="12191" y="0"/>
                </a:lnTo>
                <a:lnTo>
                  <a:pt x="0" y="4571"/>
                </a:lnTo>
                <a:lnTo>
                  <a:pt x="283900" y="645588"/>
                </a:lnTo>
                <a:lnTo>
                  <a:pt x="295122" y="640709"/>
                </a:lnTo>
                <a:close/>
              </a:path>
              <a:path w="325120" h="713739">
                <a:moveTo>
                  <a:pt x="300227" y="696645"/>
                </a:moveTo>
                <a:lnTo>
                  <a:pt x="300227" y="652271"/>
                </a:lnTo>
                <a:lnTo>
                  <a:pt x="289559" y="658367"/>
                </a:lnTo>
                <a:lnTo>
                  <a:pt x="283900" y="645588"/>
                </a:lnTo>
                <a:lnTo>
                  <a:pt x="254507" y="658367"/>
                </a:lnTo>
                <a:lnTo>
                  <a:pt x="300227" y="696645"/>
                </a:lnTo>
                <a:close/>
              </a:path>
              <a:path w="325120" h="713739">
                <a:moveTo>
                  <a:pt x="300227" y="652271"/>
                </a:moveTo>
                <a:lnTo>
                  <a:pt x="295122" y="640709"/>
                </a:lnTo>
                <a:lnTo>
                  <a:pt x="283900" y="645588"/>
                </a:lnTo>
                <a:lnTo>
                  <a:pt x="289559" y="658367"/>
                </a:lnTo>
                <a:lnTo>
                  <a:pt x="300227" y="652271"/>
                </a:lnTo>
                <a:close/>
              </a:path>
              <a:path w="325120" h="713739">
                <a:moveTo>
                  <a:pt x="324611" y="627887"/>
                </a:moveTo>
                <a:lnTo>
                  <a:pt x="295122" y="640709"/>
                </a:lnTo>
                <a:lnTo>
                  <a:pt x="300227" y="652271"/>
                </a:lnTo>
                <a:lnTo>
                  <a:pt x="300227" y="696645"/>
                </a:lnTo>
                <a:lnTo>
                  <a:pt x="320039" y="713231"/>
                </a:lnTo>
                <a:lnTo>
                  <a:pt x="324611" y="627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61441" y="5740548"/>
            <a:ext cx="2299446" cy="411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61441" y="5740548"/>
            <a:ext cx="2299447" cy="415738"/>
          </a:xfrm>
          <a:custGeom>
            <a:avLst/>
            <a:gdLst/>
            <a:ahLst/>
            <a:cxnLst/>
            <a:rect l="l" t="t" r="r" b="b"/>
            <a:pathLst>
              <a:path w="2606040" h="471170">
                <a:moveTo>
                  <a:pt x="2606039" y="466343"/>
                </a:moveTo>
                <a:lnTo>
                  <a:pt x="2606039" y="4571"/>
                </a:lnTo>
                <a:lnTo>
                  <a:pt x="2604515" y="0"/>
                </a:lnTo>
                <a:lnTo>
                  <a:pt x="1523" y="0"/>
                </a:lnTo>
                <a:lnTo>
                  <a:pt x="0" y="4571"/>
                </a:lnTo>
                <a:lnTo>
                  <a:pt x="0" y="466343"/>
                </a:lnTo>
                <a:lnTo>
                  <a:pt x="1523" y="469391"/>
                </a:lnTo>
                <a:lnTo>
                  <a:pt x="4571" y="47091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596895" y="9143"/>
                </a:lnTo>
                <a:lnTo>
                  <a:pt x="2596895" y="4571"/>
                </a:lnTo>
                <a:lnTo>
                  <a:pt x="2601467" y="9143"/>
                </a:lnTo>
                <a:lnTo>
                  <a:pt x="2601467" y="470915"/>
                </a:lnTo>
                <a:lnTo>
                  <a:pt x="2604515" y="469391"/>
                </a:lnTo>
                <a:lnTo>
                  <a:pt x="2606039" y="466343"/>
                </a:lnTo>
                <a:close/>
              </a:path>
              <a:path w="2606040" h="47117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2606040" h="471170">
                <a:moveTo>
                  <a:pt x="10667" y="460247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60247"/>
                </a:lnTo>
                <a:lnTo>
                  <a:pt x="10667" y="460247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4571" y="460247"/>
                </a:lnTo>
                <a:lnTo>
                  <a:pt x="10667" y="466343"/>
                </a:lnTo>
                <a:lnTo>
                  <a:pt x="10667" y="470915"/>
                </a:lnTo>
                <a:lnTo>
                  <a:pt x="2596895" y="470915"/>
                </a:lnTo>
                <a:lnTo>
                  <a:pt x="2596895" y="466343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10667" y="470915"/>
                </a:moveTo>
                <a:lnTo>
                  <a:pt x="10667" y="466343"/>
                </a:lnTo>
                <a:lnTo>
                  <a:pt x="4571" y="460247"/>
                </a:lnTo>
                <a:lnTo>
                  <a:pt x="4571" y="470915"/>
                </a:lnTo>
                <a:lnTo>
                  <a:pt x="10667" y="470915"/>
                </a:lnTo>
                <a:close/>
              </a:path>
              <a:path w="2606040" h="471170">
                <a:moveTo>
                  <a:pt x="2601467" y="9143"/>
                </a:moveTo>
                <a:lnTo>
                  <a:pt x="2596895" y="4571"/>
                </a:lnTo>
                <a:lnTo>
                  <a:pt x="2596895" y="9143"/>
                </a:lnTo>
                <a:lnTo>
                  <a:pt x="2601467" y="9143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2601467" y="9143"/>
                </a:lnTo>
                <a:lnTo>
                  <a:pt x="2596895" y="9143"/>
                </a:lnTo>
                <a:lnTo>
                  <a:pt x="2596895" y="460247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2601467" y="470915"/>
                </a:moveTo>
                <a:lnTo>
                  <a:pt x="2601467" y="460247"/>
                </a:lnTo>
                <a:lnTo>
                  <a:pt x="2596895" y="466343"/>
                </a:lnTo>
                <a:lnTo>
                  <a:pt x="2596895" y="470915"/>
                </a:lnTo>
                <a:lnTo>
                  <a:pt x="2601467" y="470915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9" name="object 35"/>
          <p:cNvSpPr txBox="1"/>
          <p:nvPr/>
        </p:nvSpPr>
        <p:spPr>
          <a:xfrm>
            <a:off x="5987524" y="3391346"/>
            <a:ext cx="800100" cy="173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47650">
              <a:lnSpc>
                <a:spcPts val="2369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  <a:p>
            <a:pPr marL="11206">
              <a:lnSpc>
                <a:spcPts val="3216"/>
              </a:lnSpc>
            </a:pPr>
            <a:r>
              <a:rPr sz="2824">
                <a:latin typeface="Times New Roman"/>
                <a:cs typeface="Times New Roman"/>
              </a:rPr>
              <a:t>3</a:t>
            </a:r>
          </a:p>
          <a:p>
            <a:pPr marR="4482" algn="r">
              <a:lnSpc>
                <a:spcPct val="100000"/>
              </a:lnSpc>
              <a:spcBef>
                <a:spcPts val="1826"/>
              </a:spcBef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  <a:p>
            <a:pPr marL="440951">
              <a:lnSpc>
                <a:spcPct val="100000"/>
              </a:lnSpc>
              <a:spcBef>
                <a:spcPts val="278"/>
              </a:spcBef>
            </a:pPr>
            <a:r>
              <a:rPr sz="2824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333159"/>
            <a:ext cx="7772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dirty="0"/>
              <a:t>F</a:t>
            </a:r>
            <a:r>
              <a:rPr spc="-4" dirty="0"/>
              <a:t>i</a:t>
            </a:r>
            <a:r>
              <a:rPr dirty="0"/>
              <a:t>x</a:t>
            </a:r>
            <a:r>
              <a:rPr spc="-4" dirty="0"/>
              <a:t>:</a:t>
            </a:r>
            <a:r>
              <a:rPr spc="-13" dirty="0"/>
              <a:t> </a:t>
            </a:r>
            <a:r>
              <a:rPr spc="-4" dirty="0"/>
              <a:t>A</a:t>
            </a:r>
            <a:r>
              <a:rPr dirty="0"/>
              <a:t>pp</a:t>
            </a:r>
            <a:r>
              <a:rPr spc="-4" dirty="0"/>
              <a:t>l</a:t>
            </a:r>
            <a:r>
              <a:rPr dirty="0"/>
              <a:t>y Doub</a:t>
            </a:r>
            <a:r>
              <a:rPr spc="-4" dirty="0"/>
              <a:t>l</a:t>
            </a:r>
            <a:r>
              <a:rPr dirty="0"/>
              <a:t>e</a:t>
            </a:r>
            <a:r>
              <a:rPr spc="-4" dirty="0"/>
              <a:t> </a:t>
            </a:r>
            <a:r>
              <a:rPr spc="-79" dirty="0"/>
              <a:t>R</a:t>
            </a:r>
            <a:r>
              <a:rPr dirty="0"/>
              <a:t>o</a:t>
            </a:r>
            <a:r>
              <a:rPr spc="-44" dirty="0"/>
              <a:t>t</a:t>
            </a:r>
            <a:r>
              <a:rPr spc="-31" dirty="0"/>
              <a:t>a</a:t>
            </a:r>
            <a:r>
              <a:rPr dirty="0"/>
              <a:t>t</a:t>
            </a:r>
            <a:r>
              <a:rPr spc="-4" dirty="0"/>
              <a:t>i</a:t>
            </a:r>
            <a:r>
              <a:rPr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7046258" y="2335754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80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19683" y="208787"/>
                </a:lnTo>
                <a:lnTo>
                  <a:pt x="516635" y="196595"/>
                </a:lnTo>
                <a:lnTo>
                  <a:pt x="513587" y="182879"/>
                </a:lnTo>
                <a:lnTo>
                  <a:pt x="493775" y="137159"/>
                </a:lnTo>
                <a:lnTo>
                  <a:pt x="464819" y="94487"/>
                </a:lnTo>
                <a:lnTo>
                  <a:pt x="429767" y="59435"/>
                </a:lnTo>
                <a:lnTo>
                  <a:pt x="387095" y="32003"/>
                </a:lnTo>
                <a:lnTo>
                  <a:pt x="339851" y="12191"/>
                </a:lnTo>
                <a:lnTo>
                  <a:pt x="327659" y="7619"/>
                </a:lnTo>
                <a:lnTo>
                  <a:pt x="315467" y="4571"/>
                </a:lnTo>
                <a:lnTo>
                  <a:pt x="301751" y="3047"/>
                </a:lnTo>
                <a:lnTo>
                  <a:pt x="289559" y="1523"/>
                </a:lnTo>
                <a:lnTo>
                  <a:pt x="275843" y="0"/>
                </a:lnTo>
                <a:lnTo>
                  <a:pt x="248411" y="0"/>
                </a:lnTo>
                <a:lnTo>
                  <a:pt x="236219" y="1523"/>
                </a:lnTo>
                <a:lnTo>
                  <a:pt x="222503" y="3047"/>
                </a:lnTo>
                <a:lnTo>
                  <a:pt x="208787" y="6095"/>
                </a:lnTo>
                <a:lnTo>
                  <a:pt x="196595" y="7619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19811" y="161543"/>
                </a:lnTo>
                <a:lnTo>
                  <a:pt x="7619" y="198119"/>
                </a:lnTo>
                <a:lnTo>
                  <a:pt x="6095" y="210311"/>
                </a:lnTo>
                <a:lnTo>
                  <a:pt x="3047" y="222503"/>
                </a:lnTo>
                <a:lnTo>
                  <a:pt x="0" y="249935"/>
                </a:lnTo>
                <a:lnTo>
                  <a:pt x="0" y="275843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41147" y="228599"/>
                </a:lnTo>
                <a:lnTo>
                  <a:pt x="56387" y="173735"/>
                </a:lnTo>
                <a:lnTo>
                  <a:pt x="77723" y="135635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40791" y="39623"/>
                </a:lnTo>
                <a:lnTo>
                  <a:pt x="251459" y="38099"/>
                </a:lnTo>
                <a:lnTo>
                  <a:pt x="274319" y="38099"/>
                </a:lnTo>
                <a:lnTo>
                  <a:pt x="286511" y="39623"/>
                </a:lnTo>
                <a:lnTo>
                  <a:pt x="330707" y="48767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70915" y="176783"/>
                </a:lnTo>
                <a:lnTo>
                  <a:pt x="483107" y="217931"/>
                </a:lnTo>
                <a:lnTo>
                  <a:pt x="486155" y="240791"/>
                </a:lnTo>
                <a:lnTo>
                  <a:pt x="487679" y="251459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13587" y="339851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80">
                <a:moveTo>
                  <a:pt x="487679" y="397763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80059" y="318515"/>
                </a:lnTo>
                <a:lnTo>
                  <a:pt x="477011" y="330707"/>
                </a:lnTo>
                <a:lnTo>
                  <a:pt x="469391" y="350519"/>
                </a:lnTo>
                <a:lnTo>
                  <a:pt x="435863" y="406907"/>
                </a:lnTo>
                <a:lnTo>
                  <a:pt x="405383" y="435863"/>
                </a:lnTo>
                <a:lnTo>
                  <a:pt x="368807" y="460247"/>
                </a:lnTo>
                <a:lnTo>
                  <a:pt x="329183" y="477011"/>
                </a:lnTo>
                <a:lnTo>
                  <a:pt x="284987" y="486155"/>
                </a:lnTo>
                <a:lnTo>
                  <a:pt x="274319" y="486155"/>
                </a:lnTo>
                <a:lnTo>
                  <a:pt x="262127" y="487679"/>
                </a:lnTo>
                <a:lnTo>
                  <a:pt x="251459" y="487679"/>
                </a:lnTo>
                <a:lnTo>
                  <a:pt x="239267" y="486155"/>
                </a:lnTo>
                <a:lnTo>
                  <a:pt x="228599" y="484631"/>
                </a:lnTo>
                <a:lnTo>
                  <a:pt x="216407" y="483107"/>
                </a:lnTo>
                <a:lnTo>
                  <a:pt x="175259" y="469391"/>
                </a:lnTo>
                <a:lnTo>
                  <a:pt x="118871" y="435863"/>
                </a:lnTo>
                <a:lnTo>
                  <a:pt x="88391" y="405383"/>
                </a:lnTo>
                <a:lnTo>
                  <a:pt x="65531" y="368807"/>
                </a:lnTo>
                <a:lnTo>
                  <a:pt x="48767" y="329183"/>
                </a:lnTo>
                <a:lnTo>
                  <a:pt x="41147" y="295655"/>
                </a:lnTo>
                <a:lnTo>
                  <a:pt x="38099" y="274319"/>
                </a:lnTo>
                <a:lnTo>
                  <a:pt x="38099" y="398102"/>
                </a:lnTo>
                <a:lnTo>
                  <a:pt x="45719" y="409955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4443"/>
                </a:lnTo>
                <a:lnTo>
                  <a:pt x="210311" y="519683"/>
                </a:lnTo>
                <a:lnTo>
                  <a:pt x="249935" y="525779"/>
                </a:lnTo>
                <a:lnTo>
                  <a:pt x="263651" y="525779"/>
                </a:lnTo>
                <a:lnTo>
                  <a:pt x="277367" y="524255"/>
                </a:lnTo>
                <a:lnTo>
                  <a:pt x="289559" y="524255"/>
                </a:lnTo>
                <a:lnTo>
                  <a:pt x="341375" y="513587"/>
                </a:lnTo>
                <a:lnTo>
                  <a:pt x="388619" y="493775"/>
                </a:lnTo>
                <a:lnTo>
                  <a:pt x="431291" y="464819"/>
                </a:lnTo>
                <a:lnTo>
                  <a:pt x="466343" y="429767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76243" y="2340235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52653" y="2728407"/>
            <a:ext cx="478491" cy="700928"/>
          </a:xfrm>
          <a:custGeom>
            <a:avLst/>
            <a:gdLst/>
            <a:ahLst/>
            <a:cxnLst/>
            <a:rect l="l" t="t" r="r" b="b"/>
            <a:pathLst>
              <a:path w="542290" h="794385">
                <a:moveTo>
                  <a:pt x="542097" y="7619"/>
                </a:moveTo>
                <a:lnTo>
                  <a:pt x="531429" y="0"/>
                </a:lnTo>
                <a:lnTo>
                  <a:pt x="0" y="794003"/>
                </a:lnTo>
                <a:lnTo>
                  <a:pt x="15768" y="794003"/>
                </a:lnTo>
                <a:lnTo>
                  <a:pt x="542097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5467" y="2728407"/>
            <a:ext cx="479612" cy="700928"/>
          </a:xfrm>
          <a:custGeom>
            <a:avLst/>
            <a:gdLst/>
            <a:ahLst/>
            <a:cxnLst/>
            <a:rect l="l" t="t" r="r" b="b"/>
            <a:pathLst>
              <a:path w="543559" h="794385">
                <a:moveTo>
                  <a:pt x="543354" y="794003"/>
                </a:moveTo>
                <a:lnTo>
                  <a:pt x="10667" y="0"/>
                </a:lnTo>
                <a:lnTo>
                  <a:pt x="0" y="7619"/>
                </a:lnTo>
                <a:lnTo>
                  <a:pt x="527573" y="794003"/>
                </a:lnTo>
                <a:lnTo>
                  <a:pt x="543354" y="79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55943" y="211387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4409" y="3049793"/>
            <a:ext cx="751914" cy="268941"/>
          </a:xfrm>
          <a:custGeom>
            <a:avLst/>
            <a:gdLst/>
            <a:ahLst/>
            <a:cxnLst/>
            <a:rect l="l" t="t" r="r" b="b"/>
            <a:pathLst>
              <a:path w="852169" h="304800">
                <a:moveTo>
                  <a:pt x="638555" y="228599"/>
                </a:moveTo>
                <a:lnTo>
                  <a:pt x="638555" y="76199"/>
                </a:lnTo>
                <a:lnTo>
                  <a:pt x="0" y="76199"/>
                </a:lnTo>
                <a:lnTo>
                  <a:pt x="0" y="228599"/>
                </a:lnTo>
                <a:lnTo>
                  <a:pt x="638555" y="228599"/>
                </a:lnTo>
                <a:close/>
              </a:path>
              <a:path w="852169" h="304800">
                <a:moveTo>
                  <a:pt x="851915" y="152399"/>
                </a:moveTo>
                <a:lnTo>
                  <a:pt x="638555" y="0"/>
                </a:lnTo>
                <a:lnTo>
                  <a:pt x="638555" y="304799"/>
                </a:lnTo>
                <a:lnTo>
                  <a:pt x="851915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0374" y="3041725"/>
            <a:ext cx="764241" cy="285190"/>
          </a:xfrm>
          <a:custGeom>
            <a:avLst/>
            <a:gdLst/>
            <a:ahLst/>
            <a:cxnLst/>
            <a:rect l="l" t="t" r="r" b="b"/>
            <a:pathLst>
              <a:path w="866139" h="323214">
                <a:moveTo>
                  <a:pt x="643127" y="80771"/>
                </a:moveTo>
                <a:lnTo>
                  <a:pt x="0" y="80771"/>
                </a:lnTo>
                <a:lnTo>
                  <a:pt x="0" y="242315"/>
                </a:lnTo>
                <a:lnTo>
                  <a:pt x="4571" y="242315"/>
                </a:lnTo>
                <a:lnTo>
                  <a:pt x="4571" y="89915"/>
                </a:lnTo>
                <a:lnTo>
                  <a:pt x="9143" y="85343"/>
                </a:lnTo>
                <a:lnTo>
                  <a:pt x="9143" y="89915"/>
                </a:lnTo>
                <a:lnTo>
                  <a:pt x="638555" y="89915"/>
                </a:lnTo>
                <a:lnTo>
                  <a:pt x="638555" y="85343"/>
                </a:lnTo>
                <a:lnTo>
                  <a:pt x="643127" y="80771"/>
                </a:lnTo>
                <a:close/>
              </a:path>
              <a:path w="866139" h="323214">
                <a:moveTo>
                  <a:pt x="9143" y="89915"/>
                </a:moveTo>
                <a:lnTo>
                  <a:pt x="9143" y="85343"/>
                </a:lnTo>
                <a:lnTo>
                  <a:pt x="4571" y="89915"/>
                </a:lnTo>
                <a:lnTo>
                  <a:pt x="9143" y="89915"/>
                </a:lnTo>
                <a:close/>
              </a:path>
              <a:path w="866139" h="323214">
                <a:moveTo>
                  <a:pt x="9143" y="233171"/>
                </a:moveTo>
                <a:lnTo>
                  <a:pt x="9143" y="89915"/>
                </a:lnTo>
                <a:lnTo>
                  <a:pt x="4571" y="89915"/>
                </a:lnTo>
                <a:lnTo>
                  <a:pt x="4571" y="233171"/>
                </a:lnTo>
                <a:lnTo>
                  <a:pt x="9143" y="233171"/>
                </a:lnTo>
                <a:close/>
              </a:path>
              <a:path w="866139" h="323214">
                <a:moveTo>
                  <a:pt x="649223" y="305413"/>
                </a:moveTo>
                <a:lnTo>
                  <a:pt x="649223" y="233171"/>
                </a:lnTo>
                <a:lnTo>
                  <a:pt x="4571" y="233171"/>
                </a:lnTo>
                <a:lnTo>
                  <a:pt x="9143" y="237743"/>
                </a:lnTo>
                <a:lnTo>
                  <a:pt x="9143" y="242315"/>
                </a:lnTo>
                <a:lnTo>
                  <a:pt x="638555" y="242315"/>
                </a:lnTo>
                <a:lnTo>
                  <a:pt x="638555" y="237743"/>
                </a:lnTo>
                <a:lnTo>
                  <a:pt x="643127" y="242315"/>
                </a:lnTo>
                <a:lnTo>
                  <a:pt x="643127" y="309799"/>
                </a:lnTo>
                <a:lnTo>
                  <a:pt x="649223" y="305413"/>
                </a:lnTo>
                <a:close/>
              </a:path>
              <a:path w="866139" h="323214">
                <a:moveTo>
                  <a:pt x="9143" y="242315"/>
                </a:moveTo>
                <a:lnTo>
                  <a:pt x="9143" y="237743"/>
                </a:lnTo>
                <a:lnTo>
                  <a:pt x="4571" y="233171"/>
                </a:lnTo>
                <a:lnTo>
                  <a:pt x="4571" y="242315"/>
                </a:lnTo>
                <a:lnTo>
                  <a:pt x="9143" y="242315"/>
                </a:lnTo>
                <a:close/>
              </a:path>
              <a:path w="866139" h="323214">
                <a:moveTo>
                  <a:pt x="865631" y="161543"/>
                </a:moveTo>
                <a:lnTo>
                  <a:pt x="638555" y="0"/>
                </a:lnTo>
                <a:lnTo>
                  <a:pt x="638555" y="80771"/>
                </a:lnTo>
                <a:lnTo>
                  <a:pt x="641603" y="80771"/>
                </a:lnTo>
                <a:lnTo>
                  <a:pt x="641603" y="13715"/>
                </a:lnTo>
                <a:lnTo>
                  <a:pt x="649223" y="9143"/>
                </a:lnTo>
                <a:lnTo>
                  <a:pt x="649223" y="19198"/>
                </a:lnTo>
                <a:lnTo>
                  <a:pt x="848144" y="162305"/>
                </a:lnTo>
                <a:lnTo>
                  <a:pt x="853439" y="158495"/>
                </a:lnTo>
                <a:lnTo>
                  <a:pt x="853439" y="170217"/>
                </a:lnTo>
                <a:lnTo>
                  <a:pt x="865631" y="161543"/>
                </a:lnTo>
                <a:close/>
              </a:path>
              <a:path w="866139" h="323214">
                <a:moveTo>
                  <a:pt x="643127" y="89915"/>
                </a:moveTo>
                <a:lnTo>
                  <a:pt x="643127" y="80771"/>
                </a:lnTo>
                <a:lnTo>
                  <a:pt x="638555" y="85343"/>
                </a:lnTo>
                <a:lnTo>
                  <a:pt x="638555" y="89915"/>
                </a:lnTo>
                <a:lnTo>
                  <a:pt x="643127" y="89915"/>
                </a:lnTo>
                <a:close/>
              </a:path>
              <a:path w="866139" h="323214">
                <a:moveTo>
                  <a:pt x="643127" y="242315"/>
                </a:moveTo>
                <a:lnTo>
                  <a:pt x="638555" y="237743"/>
                </a:lnTo>
                <a:lnTo>
                  <a:pt x="638555" y="242315"/>
                </a:lnTo>
                <a:lnTo>
                  <a:pt x="643127" y="242315"/>
                </a:lnTo>
                <a:close/>
              </a:path>
              <a:path w="866139" h="323214">
                <a:moveTo>
                  <a:pt x="643127" y="309799"/>
                </a:moveTo>
                <a:lnTo>
                  <a:pt x="643127" y="242315"/>
                </a:lnTo>
                <a:lnTo>
                  <a:pt x="638555" y="242315"/>
                </a:lnTo>
                <a:lnTo>
                  <a:pt x="638555" y="323087"/>
                </a:lnTo>
                <a:lnTo>
                  <a:pt x="641603" y="320919"/>
                </a:lnTo>
                <a:lnTo>
                  <a:pt x="641603" y="310895"/>
                </a:lnTo>
                <a:lnTo>
                  <a:pt x="643127" y="309799"/>
                </a:lnTo>
                <a:close/>
              </a:path>
              <a:path w="866139" h="323214">
                <a:moveTo>
                  <a:pt x="649223" y="19198"/>
                </a:moveTo>
                <a:lnTo>
                  <a:pt x="649223" y="9143"/>
                </a:lnTo>
                <a:lnTo>
                  <a:pt x="641603" y="13715"/>
                </a:lnTo>
                <a:lnTo>
                  <a:pt x="649223" y="19198"/>
                </a:lnTo>
                <a:close/>
              </a:path>
              <a:path w="866139" h="323214">
                <a:moveTo>
                  <a:pt x="649223" y="89915"/>
                </a:moveTo>
                <a:lnTo>
                  <a:pt x="649223" y="19198"/>
                </a:lnTo>
                <a:lnTo>
                  <a:pt x="641603" y="13715"/>
                </a:lnTo>
                <a:lnTo>
                  <a:pt x="641603" y="80771"/>
                </a:lnTo>
                <a:lnTo>
                  <a:pt x="643127" y="80771"/>
                </a:lnTo>
                <a:lnTo>
                  <a:pt x="643127" y="89915"/>
                </a:lnTo>
                <a:lnTo>
                  <a:pt x="649223" y="89915"/>
                </a:lnTo>
                <a:close/>
              </a:path>
              <a:path w="866139" h="323214">
                <a:moveTo>
                  <a:pt x="853439" y="170217"/>
                </a:moveTo>
                <a:lnTo>
                  <a:pt x="853439" y="166115"/>
                </a:lnTo>
                <a:lnTo>
                  <a:pt x="848144" y="162305"/>
                </a:lnTo>
                <a:lnTo>
                  <a:pt x="641603" y="310895"/>
                </a:lnTo>
                <a:lnTo>
                  <a:pt x="649223" y="313943"/>
                </a:lnTo>
                <a:lnTo>
                  <a:pt x="649223" y="315498"/>
                </a:lnTo>
                <a:lnTo>
                  <a:pt x="853439" y="170217"/>
                </a:lnTo>
                <a:close/>
              </a:path>
              <a:path w="866139" h="323214">
                <a:moveTo>
                  <a:pt x="649223" y="315498"/>
                </a:moveTo>
                <a:lnTo>
                  <a:pt x="649223" y="313943"/>
                </a:lnTo>
                <a:lnTo>
                  <a:pt x="641603" y="310895"/>
                </a:lnTo>
                <a:lnTo>
                  <a:pt x="641603" y="320919"/>
                </a:lnTo>
                <a:lnTo>
                  <a:pt x="649223" y="315498"/>
                </a:lnTo>
                <a:close/>
              </a:path>
              <a:path w="866139" h="323214">
                <a:moveTo>
                  <a:pt x="853439" y="166115"/>
                </a:moveTo>
                <a:lnTo>
                  <a:pt x="853439" y="158495"/>
                </a:lnTo>
                <a:lnTo>
                  <a:pt x="848144" y="162305"/>
                </a:lnTo>
                <a:lnTo>
                  <a:pt x="853439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9949" y="2846741"/>
            <a:ext cx="352425" cy="582706"/>
          </a:xfrm>
          <a:custGeom>
            <a:avLst/>
            <a:gdLst/>
            <a:ahLst/>
            <a:cxnLst/>
            <a:rect l="l" t="t" r="r" b="b"/>
            <a:pathLst>
              <a:path w="399415" h="660400">
                <a:moveTo>
                  <a:pt x="399287" y="525779"/>
                </a:moveTo>
                <a:lnTo>
                  <a:pt x="321563" y="0"/>
                </a:lnTo>
                <a:lnTo>
                  <a:pt x="0" y="126491"/>
                </a:lnTo>
                <a:lnTo>
                  <a:pt x="143255" y="269747"/>
                </a:lnTo>
                <a:lnTo>
                  <a:pt x="143255" y="659891"/>
                </a:lnTo>
                <a:lnTo>
                  <a:pt x="189281" y="659891"/>
                </a:lnTo>
                <a:lnTo>
                  <a:pt x="192583" y="635143"/>
                </a:lnTo>
                <a:lnTo>
                  <a:pt x="196254" y="610989"/>
                </a:lnTo>
                <a:lnTo>
                  <a:pt x="204853" y="563270"/>
                </a:lnTo>
                <a:lnTo>
                  <a:pt x="213755" y="522242"/>
                </a:lnTo>
                <a:lnTo>
                  <a:pt x="227087" y="470625"/>
                </a:lnTo>
                <a:lnTo>
                  <a:pt x="242542" y="420446"/>
                </a:lnTo>
                <a:lnTo>
                  <a:pt x="256031" y="382523"/>
                </a:lnTo>
                <a:lnTo>
                  <a:pt x="399287" y="525779"/>
                </a:lnTo>
                <a:close/>
              </a:path>
              <a:path w="399415" h="660400">
                <a:moveTo>
                  <a:pt x="143255" y="659891"/>
                </a:moveTo>
                <a:lnTo>
                  <a:pt x="143255" y="269747"/>
                </a:lnTo>
                <a:lnTo>
                  <a:pt x="135413" y="291400"/>
                </a:lnTo>
                <a:lnTo>
                  <a:pt x="120687" y="335431"/>
                </a:lnTo>
                <a:lnTo>
                  <a:pt x="107247" y="380376"/>
                </a:lnTo>
                <a:lnTo>
                  <a:pt x="95103" y="426164"/>
                </a:lnTo>
                <a:lnTo>
                  <a:pt x="83004" y="478600"/>
                </a:lnTo>
                <a:lnTo>
                  <a:pt x="71519" y="537893"/>
                </a:lnTo>
                <a:lnTo>
                  <a:pt x="62115" y="598142"/>
                </a:lnTo>
                <a:lnTo>
                  <a:pt x="54746" y="659891"/>
                </a:lnTo>
                <a:lnTo>
                  <a:pt x="143255" y="6598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3225" y="2840018"/>
            <a:ext cx="364751" cy="589429"/>
          </a:xfrm>
          <a:custGeom>
            <a:avLst/>
            <a:gdLst/>
            <a:ahLst/>
            <a:cxnLst/>
            <a:rect l="l" t="t" r="r" b="b"/>
            <a:pathLst>
              <a:path w="413384" h="668020">
                <a:moveTo>
                  <a:pt x="413003" y="547115"/>
                </a:moveTo>
                <a:lnTo>
                  <a:pt x="332231" y="0"/>
                </a:lnTo>
                <a:lnTo>
                  <a:pt x="0" y="132587"/>
                </a:lnTo>
                <a:lnTo>
                  <a:pt x="9143" y="141731"/>
                </a:lnTo>
                <a:lnTo>
                  <a:pt x="9143" y="138683"/>
                </a:lnTo>
                <a:lnTo>
                  <a:pt x="10667" y="131063"/>
                </a:lnTo>
                <a:lnTo>
                  <a:pt x="15706" y="136102"/>
                </a:lnTo>
                <a:lnTo>
                  <a:pt x="324611" y="14589"/>
                </a:lnTo>
                <a:lnTo>
                  <a:pt x="324611" y="7619"/>
                </a:lnTo>
                <a:lnTo>
                  <a:pt x="330707" y="12191"/>
                </a:lnTo>
                <a:lnTo>
                  <a:pt x="330707" y="48857"/>
                </a:lnTo>
                <a:lnTo>
                  <a:pt x="400485" y="520881"/>
                </a:lnTo>
                <a:lnTo>
                  <a:pt x="409955" y="530351"/>
                </a:lnTo>
                <a:lnTo>
                  <a:pt x="409955" y="544037"/>
                </a:lnTo>
                <a:lnTo>
                  <a:pt x="413003" y="547115"/>
                </a:lnTo>
                <a:close/>
              </a:path>
              <a:path w="413384" h="668020">
                <a:moveTo>
                  <a:pt x="15706" y="136102"/>
                </a:moveTo>
                <a:lnTo>
                  <a:pt x="10667" y="131063"/>
                </a:lnTo>
                <a:lnTo>
                  <a:pt x="9143" y="138683"/>
                </a:lnTo>
                <a:lnTo>
                  <a:pt x="15706" y="136102"/>
                </a:lnTo>
                <a:close/>
              </a:path>
              <a:path w="413384" h="668020">
                <a:moveTo>
                  <a:pt x="155447" y="275843"/>
                </a:moveTo>
                <a:lnTo>
                  <a:pt x="15706" y="136102"/>
                </a:lnTo>
                <a:lnTo>
                  <a:pt x="9143" y="138683"/>
                </a:lnTo>
                <a:lnTo>
                  <a:pt x="9143" y="141731"/>
                </a:lnTo>
                <a:lnTo>
                  <a:pt x="145463" y="278051"/>
                </a:lnTo>
                <a:lnTo>
                  <a:pt x="146303" y="275843"/>
                </a:lnTo>
                <a:lnTo>
                  <a:pt x="147827" y="280415"/>
                </a:lnTo>
                <a:lnTo>
                  <a:pt x="147827" y="297751"/>
                </a:lnTo>
                <a:lnTo>
                  <a:pt x="155447" y="275843"/>
                </a:lnTo>
                <a:close/>
              </a:path>
              <a:path w="413384" h="668020">
                <a:moveTo>
                  <a:pt x="147827" y="297751"/>
                </a:moveTo>
                <a:lnTo>
                  <a:pt x="147827" y="280415"/>
                </a:lnTo>
                <a:lnTo>
                  <a:pt x="145463" y="278051"/>
                </a:lnTo>
                <a:lnTo>
                  <a:pt x="134111" y="307847"/>
                </a:lnTo>
                <a:lnTo>
                  <a:pt x="112775" y="374903"/>
                </a:lnTo>
                <a:lnTo>
                  <a:pt x="103631" y="409955"/>
                </a:lnTo>
                <a:lnTo>
                  <a:pt x="94487" y="443483"/>
                </a:lnTo>
                <a:lnTo>
                  <a:pt x="79247" y="515111"/>
                </a:lnTo>
                <a:lnTo>
                  <a:pt x="67055" y="586739"/>
                </a:lnTo>
                <a:lnTo>
                  <a:pt x="57911" y="659891"/>
                </a:lnTo>
                <a:lnTo>
                  <a:pt x="57302" y="667511"/>
                </a:lnTo>
                <a:lnTo>
                  <a:pt x="66548" y="667511"/>
                </a:lnTo>
                <a:lnTo>
                  <a:pt x="67055" y="661415"/>
                </a:lnTo>
                <a:lnTo>
                  <a:pt x="76199" y="588263"/>
                </a:lnTo>
                <a:lnTo>
                  <a:pt x="88391" y="516635"/>
                </a:lnTo>
                <a:lnTo>
                  <a:pt x="103631" y="446531"/>
                </a:lnTo>
                <a:lnTo>
                  <a:pt x="121919" y="377951"/>
                </a:lnTo>
                <a:lnTo>
                  <a:pt x="143255" y="310895"/>
                </a:lnTo>
                <a:lnTo>
                  <a:pt x="147827" y="297751"/>
                </a:lnTo>
                <a:close/>
              </a:path>
              <a:path w="413384" h="668020">
                <a:moveTo>
                  <a:pt x="147827" y="280415"/>
                </a:moveTo>
                <a:lnTo>
                  <a:pt x="146303" y="275843"/>
                </a:lnTo>
                <a:lnTo>
                  <a:pt x="145463" y="278051"/>
                </a:lnTo>
                <a:lnTo>
                  <a:pt x="147827" y="280415"/>
                </a:lnTo>
                <a:close/>
              </a:path>
              <a:path w="413384" h="668020">
                <a:moveTo>
                  <a:pt x="409955" y="544037"/>
                </a:moveTo>
                <a:lnTo>
                  <a:pt x="409955" y="530351"/>
                </a:lnTo>
                <a:lnTo>
                  <a:pt x="402335" y="533399"/>
                </a:lnTo>
                <a:lnTo>
                  <a:pt x="400485" y="520881"/>
                </a:lnTo>
                <a:lnTo>
                  <a:pt x="262127" y="382523"/>
                </a:lnTo>
                <a:lnTo>
                  <a:pt x="249935" y="414527"/>
                </a:lnTo>
                <a:lnTo>
                  <a:pt x="240791" y="441959"/>
                </a:lnTo>
                <a:lnTo>
                  <a:pt x="225551" y="495299"/>
                </a:lnTo>
                <a:lnTo>
                  <a:pt x="211835" y="551687"/>
                </a:lnTo>
                <a:lnTo>
                  <a:pt x="192024" y="667511"/>
                </a:lnTo>
                <a:lnTo>
                  <a:pt x="201408" y="667511"/>
                </a:lnTo>
                <a:lnTo>
                  <a:pt x="214883" y="582167"/>
                </a:lnTo>
                <a:lnTo>
                  <a:pt x="220979" y="554735"/>
                </a:lnTo>
                <a:lnTo>
                  <a:pt x="242315" y="470915"/>
                </a:lnTo>
                <a:lnTo>
                  <a:pt x="259079" y="417575"/>
                </a:lnTo>
                <a:lnTo>
                  <a:pt x="260603" y="413257"/>
                </a:lnTo>
                <a:lnTo>
                  <a:pt x="260603" y="393191"/>
                </a:lnTo>
                <a:lnTo>
                  <a:pt x="268223" y="391667"/>
                </a:lnTo>
                <a:lnTo>
                  <a:pt x="268223" y="400888"/>
                </a:lnTo>
                <a:lnTo>
                  <a:pt x="409955" y="544037"/>
                </a:lnTo>
                <a:close/>
              </a:path>
              <a:path w="413384" h="668020">
                <a:moveTo>
                  <a:pt x="268223" y="391667"/>
                </a:moveTo>
                <a:lnTo>
                  <a:pt x="260603" y="393191"/>
                </a:lnTo>
                <a:lnTo>
                  <a:pt x="265824" y="398465"/>
                </a:lnTo>
                <a:lnTo>
                  <a:pt x="268223" y="391667"/>
                </a:lnTo>
                <a:close/>
              </a:path>
              <a:path w="413384" h="668020">
                <a:moveTo>
                  <a:pt x="265824" y="398465"/>
                </a:moveTo>
                <a:lnTo>
                  <a:pt x="260603" y="393191"/>
                </a:lnTo>
                <a:lnTo>
                  <a:pt x="260603" y="413257"/>
                </a:lnTo>
                <a:lnTo>
                  <a:pt x="265824" y="398465"/>
                </a:lnTo>
                <a:close/>
              </a:path>
              <a:path w="413384" h="668020">
                <a:moveTo>
                  <a:pt x="268223" y="400888"/>
                </a:moveTo>
                <a:lnTo>
                  <a:pt x="268223" y="391667"/>
                </a:lnTo>
                <a:lnTo>
                  <a:pt x="265824" y="398465"/>
                </a:lnTo>
                <a:lnTo>
                  <a:pt x="268223" y="400888"/>
                </a:lnTo>
                <a:close/>
              </a:path>
              <a:path w="413384" h="668020">
                <a:moveTo>
                  <a:pt x="330707" y="12191"/>
                </a:moveTo>
                <a:lnTo>
                  <a:pt x="324611" y="7619"/>
                </a:lnTo>
                <a:lnTo>
                  <a:pt x="325585" y="14206"/>
                </a:lnTo>
                <a:lnTo>
                  <a:pt x="330707" y="12191"/>
                </a:lnTo>
                <a:close/>
              </a:path>
              <a:path w="413384" h="668020">
                <a:moveTo>
                  <a:pt x="325585" y="14206"/>
                </a:moveTo>
                <a:lnTo>
                  <a:pt x="324611" y="7619"/>
                </a:lnTo>
                <a:lnTo>
                  <a:pt x="324611" y="14589"/>
                </a:lnTo>
                <a:lnTo>
                  <a:pt x="325585" y="14206"/>
                </a:lnTo>
                <a:close/>
              </a:path>
              <a:path w="413384" h="668020">
                <a:moveTo>
                  <a:pt x="330707" y="48857"/>
                </a:moveTo>
                <a:lnTo>
                  <a:pt x="330707" y="12191"/>
                </a:lnTo>
                <a:lnTo>
                  <a:pt x="325585" y="14206"/>
                </a:lnTo>
                <a:lnTo>
                  <a:pt x="330707" y="48857"/>
                </a:lnTo>
                <a:close/>
              </a:path>
              <a:path w="413384" h="668020">
                <a:moveTo>
                  <a:pt x="409955" y="530351"/>
                </a:moveTo>
                <a:lnTo>
                  <a:pt x="400485" y="520881"/>
                </a:lnTo>
                <a:lnTo>
                  <a:pt x="402335" y="533399"/>
                </a:lnTo>
                <a:lnTo>
                  <a:pt x="409955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867" y="1959236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80" h="525780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19683" y="208787"/>
                </a:lnTo>
                <a:lnTo>
                  <a:pt x="516635" y="196595"/>
                </a:lnTo>
                <a:lnTo>
                  <a:pt x="513587" y="182879"/>
                </a:lnTo>
                <a:lnTo>
                  <a:pt x="493775" y="135635"/>
                </a:lnTo>
                <a:lnTo>
                  <a:pt x="464819" y="94487"/>
                </a:lnTo>
                <a:lnTo>
                  <a:pt x="429767" y="59435"/>
                </a:lnTo>
                <a:lnTo>
                  <a:pt x="387095" y="30479"/>
                </a:lnTo>
                <a:lnTo>
                  <a:pt x="339851" y="10667"/>
                </a:lnTo>
                <a:lnTo>
                  <a:pt x="301751" y="3047"/>
                </a:lnTo>
                <a:lnTo>
                  <a:pt x="289559" y="1523"/>
                </a:lnTo>
                <a:lnTo>
                  <a:pt x="275843" y="0"/>
                </a:lnTo>
                <a:lnTo>
                  <a:pt x="248411" y="0"/>
                </a:lnTo>
                <a:lnTo>
                  <a:pt x="236219" y="1523"/>
                </a:lnTo>
                <a:lnTo>
                  <a:pt x="222503" y="3047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19811" y="161543"/>
                </a:lnTo>
                <a:lnTo>
                  <a:pt x="12191" y="184403"/>
                </a:lnTo>
                <a:lnTo>
                  <a:pt x="7619" y="196595"/>
                </a:lnTo>
                <a:lnTo>
                  <a:pt x="6095" y="210311"/>
                </a:lnTo>
                <a:lnTo>
                  <a:pt x="3047" y="222503"/>
                </a:lnTo>
                <a:lnTo>
                  <a:pt x="0" y="249935"/>
                </a:lnTo>
                <a:lnTo>
                  <a:pt x="0" y="275843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3923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17931" y="42671"/>
                </a:lnTo>
                <a:lnTo>
                  <a:pt x="228599" y="39623"/>
                </a:lnTo>
                <a:lnTo>
                  <a:pt x="240791" y="38099"/>
                </a:lnTo>
                <a:lnTo>
                  <a:pt x="286511" y="38099"/>
                </a:lnTo>
                <a:lnTo>
                  <a:pt x="297179" y="39623"/>
                </a:lnTo>
                <a:lnTo>
                  <a:pt x="309371" y="42671"/>
                </a:lnTo>
                <a:lnTo>
                  <a:pt x="320039" y="44195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0247" y="155447"/>
                </a:lnTo>
                <a:lnTo>
                  <a:pt x="483107" y="217931"/>
                </a:lnTo>
                <a:lnTo>
                  <a:pt x="487679" y="251459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05967" y="364235"/>
                </a:lnTo>
                <a:lnTo>
                  <a:pt x="513587" y="339851"/>
                </a:lnTo>
                <a:lnTo>
                  <a:pt x="518159" y="327659"/>
                </a:lnTo>
                <a:lnTo>
                  <a:pt x="519683" y="315467"/>
                </a:lnTo>
                <a:lnTo>
                  <a:pt x="522731" y="301751"/>
                </a:lnTo>
                <a:lnTo>
                  <a:pt x="524255" y="288035"/>
                </a:lnTo>
                <a:lnTo>
                  <a:pt x="525779" y="275843"/>
                </a:lnTo>
                <a:close/>
              </a:path>
              <a:path w="525780" h="525780">
                <a:moveTo>
                  <a:pt x="487679" y="397763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8055" y="388619"/>
                </a:lnTo>
                <a:lnTo>
                  <a:pt x="420623" y="422147"/>
                </a:lnTo>
                <a:lnTo>
                  <a:pt x="387095" y="449579"/>
                </a:lnTo>
                <a:lnTo>
                  <a:pt x="348995" y="469391"/>
                </a:lnTo>
                <a:lnTo>
                  <a:pt x="307847" y="483107"/>
                </a:lnTo>
                <a:lnTo>
                  <a:pt x="284987" y="486155"/>
                </a:lnTo>
                <a:lnTo>
                  <a:pt x="274319" y="486155"/>
                </a:lnTo>
                <a:lnTo>
                  <a:pt x="262127" y="487679"/>
                </a:lnTo>
                <a:lnTo>
                  <a:pt x="251459" y="486155"/>
                </a:lnTo>
                <a:lnTo>
                  <a:pt x="239267" y="486155"/>
                </a:lnTo>
                <a:lnTo>
                  <a:pt x="228599" y="484631"/>
                </a:lnTo>
                <a:lnTo>
                  <a:pt x="217931" y="481583"/>
                </a:lnTo>
                <a:lnTo>
                  <a:pt x="205739" y="480059"/>
                </a:lnTo>
                <a:lnTo>
                  <a:pt x="195071" y="477011"/>
                </a:lnTo>
                <a:lnTo>
                  <a:pt x="155447" y="458723"/>
                </a:lnTo>
                <a:lnTo>
                  <a:pt x="118871" y="435863"/>
                </a:lnTo>
                <a:lnTo>
                  <a:pt x="88391" y="403859"/>
                </a:lnTo>
                <a:lnTo>
                  <a:pt x="65531" y="368807"/>
                </a:lnTo>
                <a:lnTo>
                  <a:pt x="48767" y="327659"/>
                </a:lnTo>
                <a:lnTo>
                  <a:pt x="45719" y="318515"/>
                </a:lnTo>
                <a:lnTo>
                  <a:pt x="42671" y="307847"/>
                </a:lnTo>
                <a:lnTo>
                  <a:pt x="41147" y="295655"/>
                </a:lnTo>
                <a:lnTo>
                  <a:pt x="39623" y="284987"/>
                </a:lnTo>
                <a:lnTo>
                  <a:pt x="38099" y="272795"/>
                </a:lnTo>
                <a:lnTo>
                  <a:pt x="38099" y="398102"/>
                </a:lnTo>
                <a:lnTo>
                  <a:pt x="60959" y="429767"/>
                </a:lnTo>
                <a:lnTo>
                  <a:pt x="96011" y="466343"/>
                </a:lnTo>
                <a:lnTo>
                  <a:pt x="138683" y="493775"/>
                </a:lnTo>
                <a:lnTo>
                  <a:pt x="185927" y="513587"/>
                </a:lnTo>
                <a:lnTo>
                  <a:pt x="224027" y="522731"/>
                </a:lnTo>
                <a:lnTo>
                  <a:pt x="236219" y="524255"/>
                </a:lnTo>
                <a:lnTo>
                  <a:pt x="249935" y="524255"/>
                </a:lnTo>
                <a:lnTo>
                  <a:pt x="263651" y="525779"/>
                </a:lnTo>
                <a:lnTo>
                  <a:pt x="277367" y="524255"/>
                </a:lnTo>
                <a:lnTo>
                  <a:pt x="289559" y="524255"/>
                </a:lnTo>
                <a:lnTo>
                  <a:pt x="303275" y="521207"/>
                </a:lnTo>
                <a:lnTo>
                  <a:pt x="341375" y="513587"/>
                </a:lnTo>
                <a:lnTo>
                  <a:pt x="388619" y="492251"/>
                </a:lnTo>
                <a:lnTo>
                  <a:pt x="431291" y="464819"/>
                </a:lnTo>
                <a:lnTo>
                  <a:pt x="466343" y="428243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3856" y="1963718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8" name="object 18"/>
          <p:cNvSpPr/>
          <p:nvPr/>
        </p:nvSpPr>
        <p:spPr>
          <a:xfrm>
            <a:off x="1074419" y="2351890"/>
            <a:ext cx="711574" cy="630891"/>
          </a:xfrm>
          <a:custGeom>
            <a:avLst/>
            <a:gdLst/>
            <a:ahLst/>
            <a:cxnLst/>
            <a:rect l="l" t="t" r="r" b="b"/>
            <a:pathLst>
              <a:path w="806450" h="715010">
                <a:moveTo>
                  <a:pt x="753178" y="659705"/>
                </a:moveTo>
                <a:lnTo>
                  <a:pt x="7619" y="0"/>
                </a:lnTo>
                <a:lnTo>
                  <a:pt x="0" y="10667"/>
                </a:lnTo>
                <a:lnTo>
                  <a:pt x="744628" y="669551"/>
                </a:lnTo>
                <a:lnTo>
                  <a:pt x="753178" y="659705"/>
                </a:lnTo>
                <a:close/>
              </a:path>
              <a:path w="806450" h="715010">
                <a:moveTo>
                  <a:pt x="761999" y="703297"/>
                </a:moveTo>
                <a:lnTo>
                  <a:pt x="761999" y="667511"/>
                </a:lnTo>
                <a:lnTo>
                  <a:pt x="754379" y="678179"/>
                </a:lnTo>
                <a:lnTo>
                  <a:pt x="744628" y="669551"/>
                </a:lnTo>
                <a:lnTo>
                  <a:pt x="723899" y="693419"/>
                </a:lnTo>
                <a:lnTo>
                  <a:pt x="761999" y="703297"/>
                </a:lnTo>
                <a:close/>
              </a:path>
              <a:path w="806450" h="715010">
                <a:moveTo>
                  <a:pt x="761999" y="667511"/>
                </a:moveTo>
                <a:lnTo>
                  <a:pt x="753178" y="659705"/>
                </a:lnTo>
                <a:lnTo>
                  <a:pt x="744628" y="669551"/>
                </a:lnTo>
                <a:lnTo>
                  <a:pt x="754379" y="678179"/>
                </a:lnTo>
                <a:lnTo>
                  <a:pt x="761999" y="667511"/>
                </a:lnTo>
                <a:close/>
              </a:path>
              <a:path w="806450" h="715010">
                <a:moveTo>
                  <a:pt x="806195" y="714755"/>
                </a:moveTo>
                <a:lnTo>
                  <a:pt x="774191" y="635507"/>
                </a:lnTo>
                <a:lnTo>
                  <a:pt x="753178" y="659705"/>
                </a:lnTo>
                <a:lnTo>
                  <a:pt x="761999" y="667511"/>
                </a:lnTo>
                <a:lnTo>
                  <a:pt x="761999" y="703297"/>
                </a:lnTo>
                <a:lnTo>
                  <a:pt x="806195" y="714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8758" y="3375211"/>
            <a:ext cx="39221" cy="53788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44306" y="6095"/>
                </a:moveTo>
                <a:lnTo>
                  <a:pt x="32114" y="0"/>
                </a:lnTo>
                <a:lnTo>
                  <a:pt x="0" y="60959"/>
                </a:lnTo>
                <a:lnTo>
                  <a:pt x="15275" y="60959"/>
                </a:lnTo>
                <a:lnTo>
                  <a:pt x="4430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83123" y="3021649"/>
            <a:ext cx="327772" cy="407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3216"/>
              </a:lnSpc>
            </a:pPr>
            <a:r>
              <a:rPr sz="2824" smtClean="0">
                <a:latin typeface="Times New Roman"/>
                <a:cs typeface="Times New Roman"/>
              </a:rPr>
              <a:t>6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100" y="179114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01353" y="2927424"/>
            <a:ext cx="463924" cy="461682"/>
          </a:xfrm>
          <a:custGeom>
            <a:avLst/>
            <a:gdLst/>
            <a:ahLst/>
            <a:cxnLst/>
            <a:rect l="l" t="t" r="r" b="b"/>
            <a:pathLst>
              <a:path w="525779" h="523239">
                <a:moveTo>
                  <a:pt x="1523" y="275843"/>
                </a:moveTo>
                <a:lnTo>
                  <a:pt x="1523" y="248411"/>
                </a:lnTo>
                <a:lnTo>
                  <a:pt x="0" y="262127"/>
                </a:lnTo>
                <a:lnTo>
                  <a:pt x="1523" y="275843"/>
                </a:lnTo>
                <a:close/>
              </a:path>
              <a:path w="525779" h="523239">
                <a:moveTo>
                  <a:pt x="525779" y="274319"/>
                </a:moveTo>
                <a:lnTo>
                  <a:pt x="525779" y="246887"/>
                </a:lnTo>
                <a:lnTo>
                  <a:pt x="524255" y="233171"/>
                </a:lnTo>
                <a:lnTo>
                  <a:pt x="522731" y="220979"/>
                </a:lnTo>
                <a:lnTo>
                  <a:pt x="521207" y="207263"/>
                </a:lnTo>
                <a:lnTo>
                  <a:pt x="504443" y="158495"/>
                </a:lnTo>
                <a:lnTo>
                  <a:pt x="480059" y="114299"/>
                </a:lnTo>
                <a:lnTo>
                  <a:pt x="448055" y="74675"/>
                </a:lnTo>
                <a:lnTo>
                  <a:pt x="409955" y="44195"/>
                </a:lnTo>
                <a:lnTo>
                  <a:pt x="364235" y="19811"/>
                </a:lnTo>
                <a:lnTo>
                  <a:pt x="315467" y="4571"/>
                </a:lnTo>
                <a:lnTo>
                  <a:pt x="303275" y="1523"/>
                </a:lnTo>
                <a:lnTo>
                  <a:pt x="289559" y="0"/>
                </a:lnTo>
                <a:lnTo>
                  <a:pt x="236219" y="0"/>
                </a:lnTo>
                <a:lnTo>
                  <a:pt x="222503" y="3047"/>
                </a:lnTo>
                <a:lnTo>
                  <a:pt x="210311" y="4571"/>
                </a:lnTo>
                <a:lnTo>
                  <a:pt x="160019" y="19811"/>
                </a:lnTo>
                <a:lnTo>
                  <a:pt x="115823" y="44195"/>
                </a:lnTo>
                <a:lnTo>
                  <a:pt x="77723" y="76199"/>
                </a:lnTo>
                <a:lnTo>
                  <a:pt x="45719" y="115823"/>
                </a:lnTo>
                <a:lnTo>
                  <a:pt x="21335" y="160019"/>
                </a:lnTo>
                <a:lnTo>
                  <a:pt x="6095" y="208787"/>
                </a:lnTo>
                <a:lnTo>
                  <a:pt x="1523" y="234695"/>
                </a:lnTo>
                <a:lnTo>
                  <a:pt x="1523" y="288035"/>
                </a:lnTo>
                <a:lnTo>
                  <a:pt x="3047" y="301751"/>
                </a:lnTo>
                <a:lnTo>
                  <a:pt x="6095" y="313943"/>
                </a:lnTo>
                <a:lnTo>
                  <a:pt x="9143" y="327659"/>
                </a:lnTo>
                <a:lnTo>
                  <a:pt x="12191" y="339851"/>
                </a:lnTo>
                <a:lnTo>
                  <a:pt x="21335" y="364235"/>
                </a:lnTo>
                <a:lnTo>
                  <a:pt x="33527" y="387095"/>
                </a:lnTo>
                <a:lnTo>
                  <a:pt x="38099" y="395096"/>
                </a:lnTo>
                <a:lnTo>
                  <a:pt x="38099" y="260603"/>
                </a:lnTo>
                <a:lnTo>
                  <a:pt x="39623" y="249935"/>
                </a:lnTo>
                <a:lnTo>
                  <a:pt x="39623" y="237743"/>
                </a:lnTo>
                <a:lnTo>
                  <a:pt x="41147" y="227075"/>
                </a:lnTo>
                <a:lnTo>
                  <a:pt x="44195" y="216407"/>
                </a:lnTo>
                <a:lnTo>
                  <a:pt x="45719" y="204215"/>
                </a:lnTo>
                <a:lnTo>
                  <a:pt x="67055" y="153923"/>
                </a:lnTo>
                <a:lnTo>
                  <a:pt x="89915" y="118871"/>
                </a:lnTo>
                <a:lnTo>
                  <a:pt x="138683" y="74675"/>
                </a:lnTo>
                <a:lnTo>
                  <a:pt x="176783" y="54863"/>
                </a:lnTo>
                <a:lnTo>
                  <a:pt x="217931" y="41147"/>
                </a:lnTo>
                <a:lnTo>
                  <a:pt x="230123" y="39623"/>
                </a:lnTo>
                <a:lnTo>
                  <a:pt x="240791" y="38099"/>
                </a:lnTo>
                <a:lnTo>
                  <a:pt x="286511" y="38099"/>
                </a:lnTo>
                <a:lnTo>
                  <a:pt x="298703" y="39623"/>
                </a:lnTo>
                <a:lnTo>
                  <a:pt x="309371" y="42671"/>
                </a:lnTo>
                <a:lnTo>
                  <a:pt x="320039" y="44195"/>
                </a:lnTo>
                <a:lnTo>
                  <a:pt x="371855" y="65531"/>
                </a:lnTo>
                <a:lnTo>
                  <a:pt x="406907" y="88391"/>
                </a:lnTo>
                <a:lnTo>
                  <a:pt x="437387" y="118871"/>
                </a:lnTo>
                <a:lnTo>
                  <a:pt x="461771" y="155447"/>
                </a:lnTo>
                <a:lnTo>
                  <a:pt x="478535" y="195071"/>
                </a:lnTo>
                <a:lnTo>
                  <a:pt x="483107" y="216407"/>
                </a:lnTo>
                <a:lnTo>
                  <a:pt x="486155" y="227075"/>
                </a:lnTo>
                <a:lnTo>
                  <a:pt x="487679" y="239267"/>
                </a:lnTo>
                <a:lnTo>
                  <a:pt x="487679" y="397425"/>
                </a:lnTo>
                <a:lnTo>
                  <a:pt x="495299" y="385571"/>
                </a:lnTo>
                <a:lnTo>
                  <a:pt x="505967" y="362711"/>
                </a:lnTo>
                <a:lnTo>
                  <a:pt x="515111" y="338327"/>
                </a:lnTo>
                <a:lnTo>
                  <a:pt x="521207" y="313943"/>
                </a:lnTo>
                <a:lnTo>
                  <a:pt x="522731" y="300227"/>
                </a:lnTo>
                <a:lnTo>
                  <a:pt x="524255" y="288035"/>
                </a:lnTo>
                <a:lnTo>
                  <a:pt x="525779" y="274319"/>
                </a:lnTo>
                <a:close/>
              </a:path>
              <a:path w="525779" h="523239">
                <a:moveTo>
                  <a:pt x="487679" y="397425"/>
                </a:moveTo>
                <a:lnTo>
                  <a:pt x="487679" y="284987"/>
                </a:lnTo>
                <a:lnTo>
                  <a:pt x="486155" y="295655"/>
                </a:lnTo>
                <a:lnTo>
                  <a:pt x="483107" y="306323"/>
                </a:lnTo>
                <a:lnTo>
                  <a:pt x="469391" y="348995"/>
                </a:lnTo>
                <a:lnTo>
                  <a:pt x="449579" y="387095"/>
                </a:lnTo>
                <a:lnTo>
                  <a:pt x="422147" y="420623"/>
                </a:lnTo>
                <a:lnTo>
                  <a:pt x="388619" y="446531"/>
                </a:lnTo>
                <a:lnTo>
                  <a:pt x="350519" y="467867"/>
                </a:lnTo>
                <a:lnTo>
                  <a:pt x="307847" y="480059"/>
                </a:lnTo>
                <a:lnTo>
                  <a:pt x="297179" y="483107"/>
                </a:lnTo>
                <a:lnTo>
                  <a:pt x="286511" y="484631"/>
                </a:lnTo>
                <a:lnTo>
                  <a:pt x="239267" y="484631"/>
                </a:lnTo>
                <a:lnTo>
                  <a:pt x="228599" y="483107"/>
                </a:lnTo>
                <a:lnTo>
                  <a:pt x="217931" y="480059"/>
                </a:lnTo>
                <a:lnTo>
                  <a:pt x="207263" y="478535"/>
                </a:lnTo>
                <a:lnTo>
                  <a:pt x="155447" y="457199"/>
                </a:lnTo>
                <a:lnTo>
                  <a:pt x="103631" y="419099"/>
                </a:lnTo>
                <a:lnTo>
                  <a:pt x="76199" y="385571"/>
                </a:lnTo>
                <a:lnTo>
                  <a:pt x="56387" y="347471"/>
                </a:lnTo>
                <a:lnTo>
                  <a:pt x="42671" y="306323"/>
                </a:lnTo>
                <a:lnTo>
                  <a:pt x="41147" y="294131"/>
                </a:lnTo>
                <a:lnTo>
                  <a:pt x="39623" y="283463"/>
                </a:lnTo>
                <a:lnTo>
                  <a:pt x="39623" y="272795"/>
                </a:lnTo>
                <a:lnTo>
                  <a:pt x="38099" y="260603"/>
                </a:lnTo>
                <a:lnTo>
                  <a:pt x="38099" y="395096"/>
                </a:lnTo>
                <a:lnTo>
                  <a:pt x="60959" y="428243"/>
                </a:lnTo>
                <a:lnTo>
                  <a:pt x="97535" y="463295"/>
                </a:lnTo>
                <a:lnTo>
                  <a:pt x="138683" y="492251"/>
                </a:lnTo>
                <a:lnTo>
                  <a:pt x="185927" y="512063"/>
                </a:lnTo>
                <a:lnTo>
                  <a:pt x="237743" y="521207"/>
                </a:lnTo>
                <a:lnTo>
                  <a:pt x="249935" y="522731"/>
                </a:lnTo>
                <a:lnTo>
                  <a:pt x="277367" y="522731"/>
                </a:lnTo>
                <a:lnTo>
                  <a:pt x="291083" y="521207"/>
                </a:lnTo>
                <a:lnTo>
                  <a:pt x="303275" y="519683"/>
                </a:lnTo>
                <a:lnTo>
                  <a:pt x="316991" y="518159"/>
                </a:lnTo>
                <a:lnTo>
                  <a:pt x="329183" y="515111"/>
                </a:lnTo>
                <a:lnTo>
                  <a:pt x="342899" y="510539"/>
                </a:lnTo>
                <a:lnTo>
                  <a:pt x="367283" y="502919"/>
                </a:lnTo>
                <a:lnTo>
                  <a:pt x="411479" y="478535"/>
                </a:lnTo>
                <a:lnTo>
                  <a:pt x="449579" y="446531"/>
                </a:lnTo>
                <a:lnTo>
                  <a:pt x="481583" y="406907"/>
                </a:lnTo>
                <a:lnTo>
                  <a:pt x="487679" y="397425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32684" y="2930560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6" name="object 26"/>
          <p:cNvSpPr/>
          <p:nvPr/>
        </p:nvSpPr>
        <p:spPr>
          <a:xfrm>
            <a:off x="3243431" y="1905447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80">
                <a:moveTo>
                  <a:pt x="525779" y="275843"/>
                </a:moveTo>
                <a:lnTo>
                  <a:pt x="525779" y="262127"/>
                </a:lnTo>
                <a:lnTo>
                  <a:pt x="524255" y="248411"/>
                </a:lnTo>
                <a:lnTo>
                  <a:pt x="524255" y="236219"/>
                </a:lnTo>
                <a:lnTo>
                  <a:pt x="513587" y="184403"/>
                </a:lnTo>
                <a:lnTo>
                  <a:pt x="493775" y="137159"/>
                </a:lnTo>
                <a:lnTo>
                  <a:pt x="464819" y="94487"/>
                </a:lnTo>
                <a:lnTo>
                  <a:pt x="429767" y="59435"/>
                </a:lnTo>
                <a:lnTo>
                  <a:pt x="387095" y="32003"/>
                </a:lnTo>
                <a:lnTo>
                  <a:pt x="339851" y="12191"/>
                </a:lnTo>
                <a:lnTo>
                  <a:pt x="301751" y="3047"/>
                </a:lnTo>
                <a:lnTo>
                  <a:pt x="275843" y="0"/>
                </a:lnTo>
                <a:lnTo>
                  <a:pt x="248411" y="0"/>
                </a:lnTo>
                <a:lnTo>
                  <a:pt x="234695" y="1523"/>
                </a:lnTo>
                <a:lnTo>
                  <a:pt x="222503" y="3047"/>
                </a:lnTo>
                <a:lnTo>
                  <a:pt x="208787" y="6095"/>
                </a:lnTo>
                <a:lnTo>
                  <a:pt x="196595" y="9143"/>
                </a:lnTo>
                <a:lnTo>
                  <a:pt x="182879" y="12191"/>
                </a:lnTo>
                <a:lnTo>
                  <a:pt x="137159" y="32003"/>
                </a:lnTo>
                <a:lnTo>
                  <a:pt x="94487" y="60959"/>
                </a:lnTo>
                <a:lnTo>
                  <a:pt x="59435" y="96011"/>
                </a:lnTo>
                <a:lnTo>
                  <a:pt x="32003" y="138683"/>
                </a:lnTo>
                <a:lnTo>
                  <a:pt x="12191" y="185927"/>
                </a:lnTo>
                <a:lnTo>
                  <a:pt x="7619" y="198119"/>
                </a:lnTo>
                <a:lnTo>
                  <a:pt x="4571" y="210311"/>
                </a:lnTo>
                <a:lnTo>
                  <a:pt x="3047" y="224027"/>
                </a:lnTo>
                <a:lnTo>
                  <a:pt x="1523" y="236219"/>
                </a:lnTo>
                <a:lnTo>
                  <a:pt x="0" y="249935"/>
                </a:lnTo>
                <a:lnTo>
                  <a:pt x="0" y="277367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7619" y="329183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51459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5447"/>
                </a:lnTo>
                <a:lnTo>
                  <a:pt x="89915" y="118871"/>
                </a:lnTo>
                <a:lnTo>
                  <a:pt x="120395" y="88391"/>
                </a:lnTo>
                <a:lnTo>
                  <a:pt x="176783" y="54863"/>
                </a:lnTo>
                <a:lnTo>
                  <a:pt x="217931" y="42671"/>
                </a:lnTo>
                <a:lnTo>
                  <a:pt x="240791" y="39623"/>
                </a:lnTo>
                <a:lnTo>
                  <a:pt x="251459" y="38099"/>
                </a:lnTo>
                <a:lnTo>
                  <a:pt x="274319" y="38099"/>
                </a:lnTo>
                <a:lnTo>
                  <a:pt x="286511" y="39623"/>
                </a:lnTo>
                <a:lnTo>
                  <a:pt x="307847" y="42671"/>
                </a:lnTo>
                <a:lnTo>
                  <a:pt x="318515" y="45719"/>
                </a:lnTo>
                <a:lnTo>
                  <a:pt x="330707" y="48767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5863" y="120395"/>
                </a:lnTo>
                <a:lnTo>
                  <a:pt x="460247" y="156971"/>
                </a:lnTo>
                <a:lnTo>
                  <a:pt x="477011" y="196595"/>
                </a:lnTo>
                <a:lnTo>
                  <a:pt x="486155" y="240791"/>
                </a:lnTo>
                <a:lnTo>
                  <a:pt x="486155" y="251459"/>
                </a:lnTo>
                <a:lnTo>
                  <a:pt x="487679" y="263651"/>
                </a:lnTo>
                <a:lnTo>
                  <a:pt x="487679" y="397763"/>
                </a:lnTo>
                <a:lnTo>
                  <a:pt x="493775" y="387095"/>
                </a:lnTo>
                <a:lnTo>
                  <a:pt x="513587" y="339851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80">
                <a:moveTo>
                  <a:pt x="487679" y="397763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4631" y="297179"/>
                </a:lnTo>
                <a:lnTo>
                  <a:pt x="469391" y="350519"/>
                </a:lnTo>
                <a:lnTo>
                  <a:pt x="435863" y="406907"/>
                </a:lnTo>
                <a:lnTo>
                  <a:pt x="405383" y="437387"/>
                </a:lnTo>
                <a:lnTo>
                  <a:pt x="368807" y="460247"/>
                </a:lnTo>
                <a:lnTo>
                  <a:pt x="329183" y="478535"/>
                </a:lnTo>
                <a:lnTo>
                  <a:pt x="318515" y="480059"/>
                </a:lnTo>
                <a:lnTo>
                  <a:pt x="307847" y="483107"/>
                </a:lnTo>
                <a:lnTo>
                  <a:pt x="297179" y="484631"/>
                </a:lnTo>
                <a:lnTo>
                  <a:pt x="284987" y="486155"/>
                </a:lnTo>
                <a:lnTo>
                  <a:pt x="274319" y="487679"/>
                </a:lnTo>
                <a:lnTo>
                  <a:pt x="249935" y="487679"/>
                </a:lnTo>
                <a:lnTo>
                  <a:pt x="228599" y="484631"/>
                </a:lnTo>
                <a:lnTo>
                  <a:pt x="216407" y="483107"/>
                </a:lnTo>
                <a:lnTo>
                  <a:pt x="173735" y="469391"/>
                </a:lnTo>
                <a:lnTo>
                  <a:pt x="135635" y="448055"/>
                </a:lnTo>
                <a:lnTo>
                  <a:pt x="88391" y="405383"/>
                </a:lnTo>
                <a:lnTo>
                  <a:pt x="64007" y="368807"/>
                </a:lnTo>
                <a:lnTo>
                  <a:pt x="47243" y="329183"/>
                </a:lnTo>
                <a:lnTo>
                  <a:pt x="39623" y="284987"/>
                </a:lnTo>
                <a:lnTo>
                  <a:pt x="38099" y="274319"/>
                </a:lnTo>
                <a:lnTo>
                  <a:pt x="38099" y="398102"/>
                </a:lnTo>
                <a:lnTo>
                  <a:pt x="45719" y="409955"/>
                </a:lnTo>
                <a:lnTo>
                  <a:pt x="77723" y="449579"/>
                </a:lnTo>
                <a:lnTo>
                  <a:pt x="115823" y="481583"/>
                </a:lnTo>
                <a:lnTo>
                  <a:pt x="161543" y="505967"/>
                </a:lnTo>
                <a:lnTo>
                  <a:pt x="198119" y="518159"/>
                </a:lnTo>
                <a:lnTo>
                  <a:pt x="249935" y="525779"/>
                </a:lnTo>
                <a:lnTo>
                  <a:pt x="275843" y="525779"/>
                </a:lnTo>
                <a:lnTo>
                  <a:pt x="303275" y="522731"/>
                </a:lnTo>
                <a:lnTo>
                  <a:pt x="315467" y="519683"/>
                </a:lnTo>
                <a:lnTo>
                  <a:pt x="329183" y="516635"/>
                </a:lnTo>
                <a:lnTo>
                  <a:pt x="365759" y="504443"/>
                </a:lnTo>
                <a:lnTo>
                  <a:pt x="409955" y="480059"/>
                </a:lnTo>
                <a:lnTo>
                  <a:pt x="449579" y="448055"/>
                </a:lnTo>
                <a:lnTo>
                  <a:pt x="481583" y="408431"/>
                </a:lnTo>
                <a:lnTo>
                  <a:pt x="487679" y="397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73417" y="1909929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object 28"/>
          <p:cNvSpPr/>
          <p:nvPr/>
        </p:nvSpPr>
        <p:spPr>
          <a:xfrm>
            <a:off x="3623982" y="2299446"/>
            <a:ext cx="710453" cy="630891"/>
          </a:xfrm>
          <a:custGeom>
            <a:avLst/>
            <a:gdLst/>
            <a:ahLst/>
            <a:cxnLst/>
            <a:rect l="l" t="t" r="r" b="b"/>
            <a:pathLst>
              <a:path w="805179" h="715010">
                <a:moveTo>
                  <a:pt x="752504" y="659109"/>
                </a:moveTo>
                <a:lnTo>
                  <a:pt x="7619" y="0"/>
                </a:lnTo>
                <a:lnTo>
                  <a:pt x="0" y="9143"/>
                </a:lnTo>
                <a:lnTo>
                  <a:pt x="743777" y="668606"/>
                </a:lnTo>
                <a:lnTo>
                  <a:pt x="752504" y="659109"/>
                </a:lnTo>
                <a:close/>
              </a:path>
              <a:path w="805179" h="715010">
                <a:moveTo>
                  <a:pt x="761999" y="702902"/>
                </a:moveTo>
                <a:lnTo>
                  <a:pt x="761999" y="667511"/>
                </a:lnTo>
                <a:lnTo>
                  <a:pt x="752855" y="676655"/>
                </a:lnTo>
                <a:lnTo>
                  <a:pt x="743777" y="668606"/>
                </a:lnTo>
                <a:lnTo>
                  <a:pt x="722375" y="691895"/>
                </a:lnTo>
                <a:lnTo>
                  <a:pt x="761999" y="702902"/>
                </a:lnTo>
                <a:close/>
              </a:path>
              <a:path w="805179" h="715010">
                <a:moveTo>
                  <a:pt x="761999" y="667511"/>
                </a:moveTo>
                <a:lnTo>
                  <a:pt x="752504" y="659109"/>
                </a:lnTo>
                <a:lnTo>
                  <a:pt x="743777" y="668606"/>
                </a:lnTo>
                <a:lnTo>
                  <a:pt x="752855" y="676655"/>
                </a:lnTo>
                <a:lnTo>
                  <a:pt x="761999" y="667511"/>
                </a:lnTo>
                <a:close/>
              </a:path>
              <a:path w="805179" h="715010">
                <a:moveTo>
                  <a:pt x="804671" y="714755"/>
                </a:moveTo>
                <a:lnTo>
                  <a:pt x="774191" y="635507"/>
                </a:lnTo>
                <a:lnTo>
                  <a:pt x="752504" y="659109"/>
                </a:lnTo>
                <a:lnTo>
                  <a:pt x="761999" y="667511"/>
                </a:lnTo>
                <a:lnTo>
                  <a:pt x="761999" y="702902"/>
                </a:lnTo>
                <a:lnTo>
                  <a:pt x="804671" y="714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0559" y="3321423"/>
            <a:ext cx="58271" cy="107576"/>
          </a:xfrm>
          <a:custGeom>
            <a:avLst/>
            <a:gdLst/>
            <a:ahLst/>
            <a:cxnLst/>
            <a:rect l="l" t="t" r="r" b="b"/>
            <a:pathLst>
              <a:path w="66039" h="121920">
                <a:moveTo>
                  <a:pt x="66030" y="121919"/>
                </a:moveTo>
                <a:lnTo>
                  <a:pt x="12191" y="0"/>
                </a:lnTo>
                <a:lnTo>
                  <a:pt x="0" y="4571"/>
                </a:lnTo>
                <a:lnTo>
                  <a:pt x="51698" y="121919"/>
                </a:lnTo>
                <a:lnTo>
                  <a:pt x="66030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69353" y="2651758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7662" y="1738704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8724" y="2225487"/>
            <a:ext cx="452157" cy="853888"/>
          </a:xfrm>
          <a:custGeom>
            <a:avLst/>
            <a:gdLst/>
            <a:ahLst/>
            <a:cxnLst/>
            <a:rect l="l" t="t" r="r" b="b"/>
            <a:pathLst>
              <a:path w="512445" h="967739">
                <a:moveTo>
                  <a:pt x="243839" y="707461"/>
                </a:moveTo>
                <a:lnTo>
                  <a:pt x="243839" y="318515"/>
                </a:lnTo>
                <a:lnTo>
                  <a:pt x="239335" y="338461"/>
                </a:lnTo>
                <a:lnTo>
                  <a:pt x="234564" y="358201"/>
                </a:lnTo>
                <a:lnTo>
                  <a:pt x="224237" y="397034"/>
                </a:lnTo>
                <a:lnTo>
                  <a:pt x="212878" y="434957"/>
                </a:lnTo>
                <a:lnTo>
                  <a:pt x="200509" y="471912"/>
                </a:lnTo>
                <a:lnTo>
                  <a:pt x="187150" y="507841"/>
                </a:lnTo>
                <a:lnTo>
                  <a:pt x="170342" y="548385"/>
                </a:lnTo>
                <a:lnTo>
                  <a:pt x="149562" y="592798"/>
                </a:lnTo>
                <a:lnTo>
                  <a:pt x="127153" y="635028"/>
                </a:lnTo>
                <a:lnTo>
                  <a:pt x="103166" y="674940"/>
                </a:lnTo>
                <a:lnTo>
                  <a:pt x="80920" y="707853"/>
                </a:lnTo>
                <a:lnTo>
                  <a:pt x="57538" y="738795"/>
                </a:lnTo>
                <a:lnTo>
                  <a:pt x="29465" y="771625"/>
                </a:lnTo>
                <a:lnTo>
                  <a:pt x="0" y="801623"/>
                </a:lnTo>
                <a:lnTo>
                  <a:pt x="59435" y="967739"/>
                </a:lnTo>
                <a:lnTo>
                  <a:pt x="88586" y="938205"/>
                </a:lnTo>
                <a:lnTo>
                  <a:pt x="116694" y="906337"/>
                </a:lnTo>
                <a:lnTo>
                  <a:pt x="143715" y="872225"/>
                </a:lnTo>
                <a:lnTo>
                  <a:pt x="169606" y="835957"/>
                </a:lnTo>
                <a:lnTo>
                  <a:pt x="194321" y="797623"/>
                </a:lnTo>
                <a:lnTo>
                  <a:pt x="217817" y="757312"/>
                </a:lnTo>
                <a:lnTo>
                  <a:pt x="237339" y="720488"/>
                </a:lnTo>
                <a:lnTo>
                  <a:pt x="243839" y="707461"/>
                </a:lnTo>
                <a:close/>
              </a:path>
              <a:path w="512445" h="967739">
                <a:moveTo>
                  <a:pt x="512063" y="470915"/>
                </a:moveTo>
                <a:lnTo>
                  <a:pt x="373379" y="0"/>
                </a:lnTo>
                <a:lnTo>
                  <a:pt x="85343" y="228599"/>
                </a:lnTo>
                <a:lnTo>
                  <a:pt x="243839" y="318515"/>
                </a:lnTo>
                <a:lnTo>
                  <a:pt x="243839" y="707461"/>
                </a:lnTo>
                <a:lnTo>
                  <a:pt x="265990" y="659843"/>
                </a:lnTo>
                <a:lnTo>
                  <a:pt x="287518" y="607840"/>
                </a:lnTo>
                <a:lnTo>
                  <a:pt x="300879" y="572048"/>
                </a:lnTo>
                <a:lnTo>
                  <a:pt x="315436" y="529210"/>
                </a:lnTo>
                <a:lnTo>
                  <a:pt x="330677" y="478904"/>
                </a:lnTo>
                <a:lnTo>
                  <a:pt x="344387" y="427244"/>
                </a:lnTo>
                <a:lnTo>
                  <a:pt x="355091" y="380999"/>
                </a:lnTo>
                <a:lnTo>
                  <a:pt x="512063" y="4709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3344" y="2218765"/>
            <a:ext cx="463924" cy="869016"/>
          </a:xfrm>
          <a:custGeom>
            <a:avLst/>
            <a:gdLst/>
            <a:ahLst/>
            <a:cxnLst/>
            <a:rect l="l" t="t" r="r" b="b"/>
            <a:pathLst>
              <a:path w="525779" h="984885">
                <a:moveTo>
                  <a:pt x="24383" y="797051"/>
                </a:moveTo>
                <a:lnTo>
                  <a:pt x="24383" y="784859"/>
                </a:lnTo>
                <a:lnTo>
                  <a:pt x="0" y="807719"/>
                </a:lnTo>
                <a:lnTo>
                  <a:pt x="9143" y="832974"/>
                </a:lnTo>
                <a:lnTo>
                  <a:pt x="9143" y="812291"/>
                </a:lnTo>
                <a:lnTo>
                  <a:pt x="10667" y="807719"/>
                </a:lnTo>
                <a:lnTo>
                  <a:pt x="11471" y="809964"/>
                </a:lnTo>
                <a:lnTo>
                  <a:pt x="24383" y="797051"/>
                </a:lnTo>
                <a:close/>
              </a:path>
              <a:path w="525779" h="984885">
                <a:moveTo>
                  <a:pt x="11471" y="809964"/>
                </a:moveTo>
                <a:lnTo>
                  <a:pt x="10667" y="807719"/>
                </a:lnTo>
                <a:lnTo>
                  <a:pt x="9143" y="812291"/>
                </a:lnTo>
                <a:lnTo>
                  <a:pt x="11471" y="809964"/>
                </a:lnTo>
                <a:close/>
              </a:path>
              <a:path w="525779" h="984885">
                <a:moveTo>
                  <a:pt x="67610" y="966865"/>
                </a:moveTo>
                <a:lnTo>
                  <a:pt x="11471" y="809964"/>
                </a:lnTo>
                <a:lnTo>
                  <a:pt x="9143" y="812291"/>
                </a:lnTo>
                <a:lnTo>
                  <a:pt x="9143" y="832974"/>
                </a:lnTo>
                <a:lnTo>
                  <a:pt x="62483" y="980294"/>
                </a:lnTo>
                <a:lnTo>
                  <a:pt x="62483" y="972311"/>
                </a:lnTo>
                <a:lnTo>
                  <a:pt x="67610" y="966865"/>
                </a:lnTo>
                <a:close/>
              </a:path>
              <a:path w="525779" h="984885">
                <a:moveTo>
                  <a:pt x="246887" y="357377"/>
                </a:moveTo>
                <a:lnTo>
                  <a:pt x="246887" y="329183"/>
                </a:lnTo>
                <a:lnTo>
                  <a:pt x="244579" y="327880"/>
                </a:lnTo>
                <a:lnTo>
                  <a:pt x="227075" y="399287"/>
                </a:lnTo>
                <a:lnTo>
                  <a:pt x="216407" y="435863"/>
                </a:lnTo>
                <a:lnTo>
                  <a:pt x="192023" y="504443"/>
                </a:lnTo>
                <a:lnTo>
                  <a:pt x="164591" y="569975"/>
                </a:lnTo>
                <a:lnTo>
                  <a:pt x="134111" y="630935"/>
                </a:lnTo>
                <a:lnTo>
                  <a:pt x="100583" y="687323"/>
                </a:lnTo>
                <a:lnTo>
                  <a:pt x="64007" y="739139"/>
                </a:lnTo>
                <a:lnTo>
                  <a:pt x="22859" y="784859"/>
                </a:lnTo>
                <a:lnTo>
                  <a:pt x="24383" y="784859"/>
                </a:lnTo>
                <a:lnTo>
                  <a:pt x="24383" y="797051"/>
                </a:lnTo>
                <a:lnTo>
                  <a:pt x="51815" y="769619"/>
                </a:lnTo>
                <a:lnTo>
                  <a:pt x="70103" y="745235"/>
                </a:lnTo>
                <a:lnTo>
                  <a:pt x="89915" y="719327"/>
                </a:lnTo>
                <a:lnTo>
                  <a:pt x="126491" y="664463"/>
                </a:lnTo>
                <a:lnTo>
                  <a:pt x="173735" y="574547"/>
                </a:lnTo>
                <a:lnTo>
                  <a:pt x="201167" y="507491"/>
                </a:lnTo>
                <a:lnTo>
                  <a:pt x="225551" y="437387"/>
                </a:lnTo>
                <a:lnTo>
                  <a:pt x="245363" y="364235"/>
                </a:lnTo>
                <a:lnTo>
                  <a:pt x="246887" y="357377"/>
                </a:lnTo>
                <a:close/>
              </a:path>
              <a:path w="525779" h="984885">
                <a:moveTo>
                  <a:pt x="70103" y="973835"/>
                </a:moveTo>
                <a:lnTo>
                  <a:pt x="67610" y="966865"/>
                </a:lnTo>
                <a:lnTo>
                  <a:pt x="62483" y="972311"/>
                </a:lnTo>
                <a:lnTo>
                  <a:pt x="70103" y="973835"/>
                </a:lnTo>
                <a:close/>
              </a:path>
              <a:path w="525779" h="984885">
                <a:moveTo>
                  <a:pt x="70103" y="978407"/>
                </a:moveTo>
                <a:lnTo>
                  <a:pt x="70103" y="973835"/>
                </a:lnTo>
                <a:lnTo>
                  <a:pt x="62483" y="972311"/>
                </a:lnTo>
                <a:lnTo>
                  <a:pt x="62483" y="980294"/>
                </a:lnTo>
                <a:lnTo>
                  <a:pt x="64007" y="984503"/>
                </a:lnTo>
                <a:lnTo>
                  <a:pt x="70103" y="978407"/>
                </a:lnTo>
                <a:close/>
              </a:path>
              <a:path w="525779" h="984885">
                <a:moveTo>
                  <a:pt x="112775" y="933449"/>
                </a:moveTo>
                <a:lnTo>
                  <a:pt x="112775" y="918971"/>
                </a:lnTo>
                <a:lnTo>
                  <a:pt x="67610" y="966865"/>
                </a:lnTo>
                <a:lnTo>
                  <a:pt x="70103" y="973835"/>
                </a:lnTo>
                <a:lnTo>
                  <a:pt x="70103" y="978407"/>
                </a:lnTo>
                <a:lnTo>
                  <a:pt x="94487" y="954023"/>
                </a:lnTo>
                <a:lnTo>
                  <a:pt x="112775" y="933449"/>
                </a:lnTo>
                <a:close/>
              </a:path>
              <a:path w="525779" h="984885">
                <a:moveTo>
                  <a:pt x="525779" y="489203"/>
                </a:moveTo>
                <a:lnTo>
                  <a:pt x="382523" y="0"/>
                </a:lnTo>
                <a:lnTo>
                  <a:pt x="82295" y="236219"/>
                </a:lnTo>
                <a:lnTo>
                  <a:pt x="94487" y="243106"/>
                </a:lnTo>
                <a:lnTo>
                  <a:pt x="94487" y="231647"/>
                </a:lnTo>
                <a:lnTo>
                  <a:pt x="100091" y="234850"/>
                </a:lnTo>
                <a:lnTo>
                  <a:pt x="374903" y="18199"/>
                </a:lnTo>
                <a:lnTo>
                  <a:pt x="374903" y="9143"/>
                </a:lnTo>
                <a:lnTo>
                  <a:pt x="382523" y="12191"/>
                </a:lnTo>
                <a:lnTo>
                  <a:pt x="382523" y="35018"/>
                </a:lnTo>
                <a:lnTo>
                  <a:pt x="510417" y="469293"/>
                </a:lnTo>
                <a:lnTo>
                  <a:pt x="521207" y="475487"/>
                </a:lnTo>
                <a:lnTo>
                  <a:pt x="521207" y="486585"/>
                </a:lnTo>
                <a:lnTo>
                  <a:pt x="525779" y="489203"/>
                </a:lnTo>
                <a:close/>
              </a:path>
              <a:path w="525779" h="984885">
                <a:moveTo>
                  <a:pt x="100091" y="234850"/>
                </a:moveTo>
                <a:lnTo>
                  <a:pt x="94487" y="231647"/>
                </a:lnTo>
                <a:lnTo>
                  <a:pt x="94487" y="239267"/>
                </a:lnTo>
                <a:lnTo>
                  <a:pt x="100091" y="234850"/>
                </a:lnTo>
                <a:close/>
              </a:path>
              <a:path w="525779" h="984885">
                <a:moveTo>
                  <a:pt x="254507" y="323087"/>
                </a:moveTo>
                <a:lnTo>
                  <a:pt x="100091" y="234850"/>
                </a:lnTo>
                <a:lnTo>
                  <a:pt x="94487" y="239267"/>
                </a:lnTo>
                <a:lnTo>
                  <a:pt x="94487" y="243106"/>
                </a:lnTo>
                <a:lnTo>
                  <a:pt x="244579" y="327880"/>
                </a:lnTo>
                <a:lnTo>
                  <a:pt x="245363" y="324611"/>
                </a:lnTo>
                <a:lnTo>
                  <a:pt x="246887" y="329183"/>
                </a:lnTo>
                <a:lnTo>
                  <a:pt x="246887" y="357377"/>
                </a:lnTo>
                <a:lnTo>
                  <a:pt x="254507" y="323087"/>
                </a:lnTo>
                <a:close/>
              </a:path>
              <a:path w="525779" h="984885">
                <a:moveTo>
                  <a:pt x="521207" y="486585"/>
                </a:moveTo>
                <a:lnTo>
                  <a:pt x="521207" y="475487"/>
                </a:lnTo>
                <a:lnTo>
                  <a:pt x="513587" y="480059"/>
                </a:lnTo>
                <a:lnTo>
                  <a:pt x="510417" y="469293"/>
                </a:lnTo>
                <a:lnTo>
                  <a:pt x="356615" y="380999"/>
                </a:lnTo>
                <a:lnTo>
                  <a:pt x="345947" y="434339"/>
                </a:lnTo>
                <a:lnTo>
                  <a:pt x="321563" y="522731"/>
                </a:lnTo>
                <a:lnTo>
                  <a:pt x="307847" y="565403"/>
                </a:lnTo>
                <a:lnTo>
                  <a:pt x="292607" y="606551"/>
                </a:lnTo>
                <a:lnTo>
                  <a:pt x="259079" y="685799"/>
                </a:lnTo>
                <a:lnTo>
                  <a:pt x="240791" y="723899"/>
                </a:lnTo>
                <a:lnTo>
                  <a:pt x="220979" y="760475"/>
                </a:lnTo>
                <a:lnTo>
                  <a:pt x="201167" y="795527"/>
                </a:lnTo>
                <a:lnTo>
                  <a:pt x="179831" y="829055"/>
                </a:lnTo>
                <a:lnTo>
                  <a:pt x="158495" y="861059"/>
                </a:lnTo>
                <a:lnTo>
                  <a:pt x="111251" y="920495"/>
                </a:lnTo>
                <a:lnTo>
                  <a:pt x="112775" y="918971"/>
                </a:lnTo>
                <a:lnTo>
                  <a:pt x="112775" y="933449"/>
                </a:lnTo>
                <a:lnTo>
                  <a:pt x="118871" y="926591"/>
                </a:lnTo>
                <a:lnTo>
                  <a:pt x="188975" y="833627"/>
                </a:lnTo>
                <a:lnTo>
                  <a:pt x="210311" y="800099"/>
                </a:lnTo>
                <a:lnTo>
                  <a:pt x="230123" y="765047"/>
                </a:lnTo>
                <a:lnTo>
                  <a:pt x="249935" y="728471"/>
                </a:lnTo>
                <a:lnTo>
                  <a:pt x="268223" y="690371"/>
                </a:lnTo>
                <a:lnTo>
                  <a:pt x="284987" y="650747"/>
                </a:lnTo>
                <a:lnTo>
                  <a:pt x="301751" y="609599"/>
                </a:lnTo>
                <a:lnTo>
                  <a:pt x="315467" y="568451"/>
                </a:lnTo>
                <a:lnTo>
                  <a:pt x="330707" y="525779"/>
                </a:lnTo>
                <a:lnTo>
                  <a:pt x="355091" y="435863"/>
                </a:lnTo>
                <a:lnTo>
                  <a:pt x="358139" y="422801"/>
                </a:lnTo>
                <a:lnTo>
                  <a:pt x="358139" y="393191"/>
                </a:lnTo>
                <a:lnTo>
                  <a:pt x="365759" y="390143"/>
                </a:lnTo>
                <a:lnTo>
                  <a:pt x="365759" y="397556"/>
                </a:lnTo>
                <a:lnTo>
                  <a:pt x="521207" y="486585"/>
                </a:lnTo>
                <a:close/>
              </a:path>
              <a:path w="525779" h="984885">
                <a:moveTo>
                  <a:pt x="246887" y="329183"/>
                </a:moveTo>
                <a:lnTo>
                  <a:pt x="245363" y="324611"/>
                </a:lnTo>
                <a:lnTo>
                  <a:pt x="244579" y="327880"/>
                </a:lnTo>
                <a:lnTo>
                  <a:pt x="246887" y="329183"/>
                </a:lnTo>
                <a:close/>
              </a:path>
              <a:path w="525779" h="984885">
                <a:moveTo>
                  <a:pt x="365759" y="390143"/>
                </a:moveTo>
                <a:lnTo>
                  <a:pt x="358139" y="393191"/>
                </a:lnTo>
                <a:lnTo>
                  <a:pt x="364234" y="396682"/>
                </a:lnTo>
                <a:lnTo>
                  <a:pt x="365759" y="390143"/>
                </a:lnTo>
                <a:close/>
              </a:path>
              <a:path w="525779" h="984885">
                <a:moveTo>
                  <a:pt x="364234" y="396682"/>
                </a:moveTo>
                <a:lnTo>
                  <a:pt x="358139" y="393191"/>
                </a:lnTo>
                <a:lnTo>
                  <a:pt x="358139" y="422801"/>
                </a:lnTo>
                <a:lnTo>
                  <a:pt x="364234" y="396682"/>
                </a:lnTo>
                <a:close/>
              </a:path>
              <a:path w="525779" h="984885">
                <a:moveTo>
                  <a:pt x="365759" y="397556"/>
                </a:moveTo>
                <a:lnTo>
                  <a:pt x="365759" y="390143"/>
                </a:lnTo>
                <a:lnTo>
                  <a:pt x="364234" y="396682"/>
                </a:lnTo>
                <a:lnTo>
                  <a:pt x="365759" y="397556"/>
                </a:lnTo>
                <a:close/>
              </a:path>
              <a:path w="525779" h="984885">
                <a:moveTo>
                  <a:pt x="382523" y="12191"/>
                </a:moveTo>
                <a:lnTo>
                  <a:pt x="374903" y="9143"/>
                </a:lnTo>
                <a:lnTo>
                  <a:pt x="377068" y="16493"/>
                </a:lnTo>
                <a:lnTo>
                  <a:pt x="382523" y="12191"/>
                </a:lnTo>
                <a:close/>
              </a:path>
              <a:path w="525779" h="984885">
                <a:moveTo>
                  <a:pt x="377068" y="16493"/>
                </a:moveTo>
                <a:lnTo>
                  <a:pt x="374903" y="9143"/>
                </a:lnTo>
                <a:lnTo>
                  <a:pt x="374903" y="18199"/>
                </a:lnTo>
                <a:lnTo>
                  <a:pt x="377068" y="16493"/>
                </a:lnTo>
                <a:close/>
              </a:path>
              <a:path w="525779" h="984885">
                <a:moveTo>
                  <a:pt x="382523" y="35018"/>
                </a:moveTo>
                <a:lnTo>
                  <a:pt x="382523" y="12191"/>
                </a:lnTo>
                <a:lnTo>
                  <a:pt x="377068" y="16493"/>
                </a:lnTo>
                <a:lnTo>
                  <a:pt x="382523" y="35018"/>
                </a:lnTo>
                <a:close/>
              </a:path>
              <a:path w="525779" h="984885">
                <a:moveTo>
                  <a:pt x="521207" y="475487"/>
                </a:moveTo>
                <a:lnTo>
                  <a:pt x="510417" y="469293"/>
                </a:lnTo>
                <a:lnTo>
                  <a:pt x="513587" y="480059"/>
                </a:lnTo>
                <a:lnTo>
                  <a:pt x="521207" y="475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76626" y="3049793"/>
            <a:ext cx="753035" cy="268941"/>
          </a:xfrm>
          <a:custGeom>
            <a:avLst/>
            <a:gdLst/>
            <a:ahLst/>
            <a:cxnLst/>
            <a:rect l="l" t="t" r="r" b="b"/>
            <a:pathLst>
              <a:path w="853440" h="304800">
                <a:moveTo>
                  <a:pt x="640079" y="228599"/>
                </a:moveTo>
                <a:lnTo>
                  <a:pt x="64007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640079" y="228599"/>
                </a:lnTo>
                <a:close/>
              </a:path>
              <a:path w="853440" h="304800">
                <a:moveTo>
                  <a:pt x="853439" y="152399"/>
                </a:moveTo>
                <a:lnTo>
                  <a:pt x="640079" y="0"/>
                </a:lnTo>
                <a:lnTo>
                  <a:pt x="640079" y="304799"/>
                </a:lnTo>
                <a:lnTo>
                  <a:pt x="853439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72591" y="3041725"/>
            <a:ext cx="764241" cy="285190"/>
          </a:xfrm>
          <a:custGeom>
            <a:avLst/>
            <a:gdLst/>
            <a:ahLst/>
            <a:cxnLst/>
            <a:rect l="l" t="t" r="r" b="b"/>
            <a:pathLst>
              <a:path w="866140" h="323214">
                <a:moveTo>
                  <a:pt x="644651" y="80771"/>
                </a:moveTo>
                <a:lnTo>
                  <a:pt x="0" y="80771"/>
                </a:lnTo>
                <a:lnTo>
                  <a:pt x="0" y="242315"/>
                </a:lnTo>
                <a:lnTo>
                  <a:pt x="4571" y="242315"/>
                </a:lnTo>
                <a:lnTo>
                  <a:pt x="4571" y="89915"/>
                </a:lnTo>
                <a:lnTo>
                  <a:pt x="10667" y="85343"/>
                </a:lnTo>
                <a:lnTo>
                  <a:pt x="10667" y="89915"/>
                </a:lnTo>
                <a:lnTo>
                  <a:pt x="640079" y="89915"/>
                </a:lnTo>
                <a:lnTo>
                  <a:pt x="640079" y="85343"/>
                </a:lnTo>
                <a:lnTo>
                  <a:pt x="644651" y="80771"/>
                </a:lnTo>
                <a:close/>
              </a:path>
              <a:path w="866140" h="323214">
                <a:moveTo>
                  <a:pt x="10667" y="89915"/>
                </a:moveTo>
                <a:lnTo>
                  <a:pt x="10667" y="85343"/>
                </a:lnTo>
                <a:lnTo>
                  <a:pt x="4571" y="89915"/>
                </a:lnTo>
                <a:lnTo>
                  <a:pt x="10667" y="89915"/>
                </a:lnTo>
                <a:close/>
              </a:path>
              <a:path w="866140" h="323214">
                <a:moveTo>
                  <a:pt x="10667" y="233171"/>
                </a:moveTo>
                <a:lnTo>
                  <a:pt x="10667" y="89915"/>
                </a:lnTo>
                <a:lnTo>
                  <a:pt x="4571" y="89915"/>
                </a:lnTo>
                <a:lnTo>
                  <a:pt x="4571" y="233171"/>
                </a:lnTo>
                <a:lnTo>
                  <a:pt x="10667" y="233171"/>
                </a:lnTo>
                <a:close/>
              </a:path>
              <a:path w="866140" h="323214">
                <a:moveTo>
                  <a:pt x="649223" y="305453"/>
                </a:moveTo>
                <a:lnTo>
                  <a:pt x="649223" y="233171"/>
                </a:lnTo>
                <a:lnTo>
                  <a:pt x="4571" y="233171"/>
                </a:lnTo>
                <a:lnTo>
                  <a:pt x="10667" y="237743"/>
                </a:lnTo>
                <a:lnTo>
                  <a:pt x="10667" y="242315"/>
                </a:lnTo>
                <a:lnTo>
                  <a:pt x="640079" y="242315"/>
                </a:lnTo>
                <a:lnTo>
                  <a:pt x="640079" y="237743"/>
                </a:lnTo>
                <a:lnTo>
                  <a:pt x="644651" y="242315"/>
                </a:lnTo>
                <a:lnTo>
                  <a:pt x="644651" y="308718"/>
                </a:lnTo>
                <a:lnTo>
                  <a:pt x="649223" y="305453"/>
                </a:lnTo>
                <a:close/>
              </a:path>
              <a:path w="866140" h="323214">
                <a:moveTo>
                  <a:pt x="10667" y="242315"/>
                </a:moveTo>
                <a:lnTo>
                  <a:pt x="10667" y="237743"/>
                </a:lnTo>
                <a:lnTo>
                  <a:pt x="4571" y="233171"/>
                </a:lnTo>
                <a:lnTo>
                  <a:pt x="4571" y="242315"/>
                </a:lnTo>
                <a:lnTo>
                  <a:pt x="10667" y="242315"/>
                </a:lnTo>
                <a:close/>
              </a:path>
              <a:path w="866140" h="323214">
                <a:moveTo>
                  <a:pt x="865631" y="161543"/>
                </a:moveTo>
                <a:lnTo>
                  <a:pt x="640079" y="0"/>
                </a:lnTo>
                <a:lnTo>
                  <a:pt x="640079" y="80771"/>
                </a:lnTo>
                <a:lnTo>
                  <a:pt x="641603" y="80771"/>
                </a:lnTo>
                <a:lnTo>
                  <a:pt x="641603" y="13715"/>
                </a:lnTo>
                <a:lnTo>
                  <a:pt x="649223" y="9143"/>
                </a:lnTo>
                <a:lnTo>
                  <a:pt x="649223" y="19158"/>
                </a:lnTo>
                <a:lnTo>
                  <a:pt x="849629" y="162305"/>
                </a:lnTo>
                <a:lnTo>
                  <a:pt x="854963" y="158495"/>
                </a:lnTo>
                <a:lnTo>
                  <a:pt x="854963" y="169184"/>
                </a:lnTo>
                <a:lnTo>
                  <a:pt x="865631" y="161543"/>
                </a:lnTo>
                <a:close/>
              </a:path>
              <a:path w="866140" h="323214">
                <a:moveTo>
                  <a:pt x="644651" y="89915"/>
                </a:moveTo>
                <a:lnTo>
                  <a:pt x="644651" y="80771"/>
                </a:lnTo>
                <a:lnTo>
                  <a:pt x="640079" y="85343"/>
                </a:lnTo>
                <a:lnTo>
                  <a:pt x="640079" y="89915"/>
                </a:lnTo>
                <a:lnTo>
                  <a:pt x="644651" y="89915"/>
                </a:lnTo>
                <a:close/>
              </a:path>
              <a:path w="866140" h="323214">
                <a:moveTo>
                  <a:pt x="644651" y="242315"/>
                </a:moveTo>
                <a:lnTo>
                  <a:pt x="640079" y="237743"/>
                </a:lnTo>
                <a:lnTo>
                  <a:pt x="640079" y="242315"/>
                </a:lnTo>
                <a:lnTo>
                  <a:pt x="644651" y="242315"/>
                </a:lnTo>
                <a:close/>
              </a:path>
              <a:path w="866140" h="323214">
                <a:moveTo>
                  <a:pt x="644651" y="308718"/>
                </a:moveTo>
                <a:lnTo>
                  <a:pt x="644651" y="242315"/>
                </a:lnTo>
                <a:lnTo>
                  <a:pt x="640079" y="242315"/>
                </a:lnTo>
                <a:lnTo>
                  <a:pt x="640079" y="323087"/>
                </a:lnTo>
                <a:lnTo>
                  <a:pt x="641603" y="321996"/>
                </a:lnTo>
                <a:lnTo>
                  <a:pt x="641603" y="310895"/>
                </a:lnTo>
                <a:lnTo>
                  <a:pt x="644651" y="308718"/>
                </a:lnTo>
                <a:close/>
              </a:path>
              <a:path w="866140" h="323214">
                <a:moveTo>
                  <a:pt x="649223" y="19158"/>
                </a:moveTo>
                <a:lnTo>
                  <a:pt x="649223" y="9143"/>
                </a:lnTo>
                <a:lnTo>
                  <a:pt x="641603" y="13715"/>
                </a:lnTo>
                <a:lnTo>
                  <a:pt x="649223" y="19158"/>
                </a:lnTo>
                <a:close/>
              </a:path>
              <a:path w="866140" h="323214">
                <a:moveTo>
                  <a:pt x="649223" y="89915"/>
                </a:moveTo>
                <a:lnTo>
                  <a:pt x="649223" y="19158"/>
                </a:lnTo>
                <a:lnTo>
                  <a:pt x="641603" y="13715"/>
                </a:lnTo>
                <a:lnTo>
                  <a:pt x="641603" y="80771"/>
                </a:lnTo>
                <a:lnTo>
                  <a:pt x="644651" y="80771"/>
                </a:lnTo>
                <a:lnTo>
                  <a:pt x="644651" y="89915"/>
                </a:lnTo>
                <a:lnTo>
                  <a:pt x="649223" y="89915"/>
                </a:lnTo>
                <a:close/>
              </a:path>
              <a:path w="866140" h="323214">
                <a:moveTo>
                  <a:pt x="854963" y="169184"/>
                </a:moveTo>
                <a:lnTo>
                  <a:pt x="854963" y="166115"/>
                </a:lnTo>
                <a:lnTo>
                  <a:pt x="849629" y="162305"/>
                </a:lnTo>
                <a:lnTo>
                  <a:pt x="641603" y="310895"/>
                </a:lnTo>
                <a:lnTo>
                  <a:pt x="649223" y="313943"/>
                </a:lnTo>
                <a:lnTo>
                  <a:pt x="649223" y="316538"/>
                </a:lnTo>
                <a:lnTo>
                  <a:pt x="854963" y="169184"/>
                </a:lnTo>
                <a:close/>
              </a:path>
              <a:path w="866140" h="323214">
                <a:moveTo>
                  <a:pt x="649223" y="316538"/>
                </a:moveTo>
                <a:lnTo>
                  <a:pt x="649223" y="313943"/>
                </a:lnTo>
                <a:lnTo>
                  <a:pt x="641603" y="310895"/>
                </a:lnTo>
                <a:lnTo>
                  <a:pt x="641603" y="321996"/>
                </a:lnTo>
                <a:lnTo>
                  <a:pt x="649223" y="316538"/>
                </a:lnTo>
                <a:close/>
              </a:path>
              <a:path w="866140" h="323214">
                <a:moveTo>
                  <a:pt x="854963" y="166115"/>
                </a:moveTo>
                <a:lnTo>
                  <a:pt x="854963" y="158495"/>
                </a:lnTo>
                <a:lnTo>
                  <a:pt x="849629" y="162305"/>
                </a:lnTo>
                <a:lnTo>
                  <a:pt x="854963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7358" y="1308398"/>
            <a:ext cx="4141134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282">
                <a:latin typeface="Times New Roman"/>
                <a:cs typeface="Times New Roman"/>
              </a:rPr>
              <a:t>A</a:t>
            </a:r>
            <a:r>
              <a:rPr sz="2118" spc="-4">
                <a:latin typeface="Times New Roman"/>
                <a:cs typeface="Times New Roman"/>
              </a:rPr>
              <a:t>V</a:t>
            </a:r>
            <a:r>
              <a:rPr sz="2118">
                <a:latin typeface="Times New Roman"/>
                <a:cs typeface="Times New Roman"/>
              </a:rPr>
              <a:t>L</a:t>
            </a:r>
            <a:r>
              <a:rPr sz="2118" spc="-79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P</a:t>
            </a:r>
            <a:r>
              <a:rPr sz="2118">
                <a:latin typeface="Times New Roman"/>
                <a:cs typeface="Times New Roman"/>
              </a:rPr>
              <a:t>roperty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violated</a:t>
            </a:r>
            <a:r>
              <a:rPr sz="2118" spc="-35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at</a:t>
            </a:r>
            <a:r>
              <a:rPr sz="2118" spc="-18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this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node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(x)</a:t>
            </a:r>
          </a:p>
        </p:txBody>
      </p:sp>
      <p:sp>
        <p:nvSpPr>
          <p:cNvPr id="37" name="object 37"/>
          <p:cNvSpPr/>
          <p:nvPr/>
        </p:nvSpPr>
        <p:spPr>
          <a:xfrm>
            <a:off x="1546412" y="1678192"/>
            <a:ext cx="475129" cy="473449"/>
          </a:xfrm>
          <a:custGeom>
            <a:avLst/>
            <a:gdLst/>
            <a:ahLst/>
            <a:cxnLst/>
            <a:rect l="l" t="t" r="r" b="b"/>
            <a:pathLst>
              <a:path w="538480" h="536575">
                <a:moveTo>
                  <a:pt x="50306" y="478550"/>
                </a:moveTo>
                <a:lnTo>
                  <a:pt x="27431" y="455675"/>
                </a:lnTo>
                <a:lnTo>
                  <a:pt x="0" y="536447"/>
                </a:lnTo>
                <a:lnTo>
                  <a:pt x="41147" y="523493"/>
                </a:lnTo>
                <a:lnTo>
                  <a:pt x="41147" y="487679"/>
                </a:lnTo>
                <a:lnTo>
                  <a:pt x="50306" y="478550"/>
                </a:lnTo>
                <a:close/>
              </a:path>
              <a:path w="538480" h="536575">
                <a:moveTo>
                  <a:pt x="59421" y="487665"/>
                </a:moveTo>
                <a:lnTo>
                  <a:pt x="50306" y="478550"/>
                </a:lnTo>
                <a:lnTo>
                  <a:pt x="41147" y="487679"/>
                </a:lnTo>
                <a:lnTo>
                  <a:pt x="50291" y="496823"/>
                </a:lnTo>
                <a:lnTo>
                  <a:pt x="59421" y="487665"/>
                </a:lnTo>
                <a:close/>
              </a:path>
              <a:path w="538480" h="536575">
                <a:moveTo>
                  <a:pt x="82295" y="510539"/>
                </a:moveTo>
                <a:lnTo>
                  <a:pt x="59421" y="487665"/>
                </a:lnTo>
                <a:lnTo>
                  <a:pt x="50291" y="496823"/>
                </a:lnTo>
                <a:lnTo>
                  <a:pt x="41147" y="487679"/>
                </a:lnTo>
                <a:lnTo>
                  <a:pt x="41147" y="523493"/>
                </a:lnTo>
                <a:lnTo>
                  <a:pt x="82295" y="510539"/>
                </a:lnTo>
                <a:close/>
              </a:path>
              <a:path w="538480" h="536575">
                <a:moveTo>
                  <a:pt x="537971" y="7619"/>
                </a:moveTo>
                <a:lnTo>
                  <a:pt x="530351" y="0"/>
                </a:lnTo>
                <a:lnTo>
                  <a:pt x="50306" y="478550"/>
                </a:lnTo>
                <a:lnTo>
                  <a:pt x="59421" y="487665"/>
                </a:lnTo>
                <a:lnTo>
                  <a:pt x="53797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5911" y="3623982"/>
            <a:ext cx="461682" cy="463924"/>
          </a:xfrm>
          <a:custGeom>
            <a:avLst/>
            <a:gdLst/>
            <a:ahLst/>
            <a:cxnLst/>
            <a:rect l="l" t="t" r="r" b="b"/>
            <a:pathLst>
              <a:path w="523240" h="525779">
                <a:moveTo>
                  <a:pt x="522731" y="289559"/>
                </a:moveTo>
                <a:lnTo>
                  <a:pt x="522731" y="236219"/>
                </a:lnTo>
                <a:lnTo>
                  <a:pt x="519683" y="222503"/>
                </a:lnTo>
                <a:lnTo>
                  <a:pt x="518159" y="210311"/>
                </a:lnTo>
                <a:lnTo>
                  <a:pt x="502919" y="160019"/>
                </a:lnTo>
                <a:lnTo>
                  <a:pt x="478535" y="115823"/>
                </a:lnTo>
                <a:lnTo>
                  <a:pt x="446531" y="76199"/>
                </a:lnTo>
                <a:lnTo>
                  <a:pt x="406907" y="44195"/>
                </a:lnTo>
                <a:lnTo>
                  <a:pt x="362711" y="21335"/>
                </a:lnTo>
                <a:lnTo>
                  <a:pt x="313943" y="6095"/>
                </a:lnTo>
                <a:lnTo>
                  <a:pt x="274319" y="0"/>
                </a:lnTo>
                <a:lnTo>
                  <a:pt x="260603" y="0"/>
                </a:lnTo>
                <a:lnTo>
                  <a:pt x="246887" y="1523"/>
                </a:lnTo>
                <a:lnTo>
                  <a:pt x="234695" y="1523"/>
                </a:lnTo>
                <a:lnTo>
                  <a:pt x="220979" y="3047"/>
                </a:lnTo>
                <a:lnTo>
                  <a:pt x="208787" y="6095"/>
                </a:lnTo>
                <a:lnTo>
                  <a:pt x="195071" y="9143"/>
                </a:lnTo>
                <a:lnTo>
                  <a:pt x="158495" y="21335"/>
                </a:lnTo>
                <a:lnTo>
                  <a:pt x="114299" y="45719"/>
                </a:lnTo>
                <a:lnTo>
                  <a:pt x="76199" y="77723"/>
                </a:lnTo>
                <a:lnTo>
                  <a:pt x="44195" y="117347"/>
                </a:lnTo>
                <a:lnTo>
                  <a:pt x="19811" y="161543"/>
                </a:lnTo>
                <a:lnTo>
                  <a:pt x="4571" y="210311"/>
                </a:lnTo>
                <a:lnTo>
                  <a:pt x="3047" y="224027"/>
                </a:lnTo>
                <a:lnTo>
                  <a:pt x="1523" y="236219"/>
                </a:lnTo>
                <a:lnTo>
                  <a:pt x="0" y="249935"/>
                </a:lnTo>
                <a:lnTo>
                  <a:pt x="0" y="277367"/>
                </a:lnTo>
                <a:lnTo>
                  <a:pt x="1523" y="291083"/>
                </a:lnTo>
                <a:lnTo>
                  <a:pt x="3047" y="303275"/>
                </a:lnTo>
                <a:lnTo>
                  <a:pt x="4571" y="316991"/>
                </a:lnTo>
                <a:lnTo>
                  <a:pt x="7619" y="329183"/>
                </a:lnTo>
                <a:lnTo>
                  <a:pt x="12191" y="341375"/>
                </a:lnTo>
                <a:lnTo>
                  <a:pt x="19811" y="365759"/>
                </a:lnTo>
                <a:lnTo>
                  <a:pt x="38099" y="400049"/>
                </a:lnTo>
                <a:lnTo>
                  <a:pt x="38099" y="239267"/>
                </a:lnTo>
                <a:lnTo>
                  <a:pt x="39623" y="228599"/>
                </a:lnTo>
                <a:lnTo>
                  <a:pt x="42671" y="217931"/>
                </a:lnTo>
                <a:lnTo>
                  <a:pt x="44195" y="205739"/>
                </a:lnTo>
                <a:lnTo>
                  <a:pt x="47243" y="196595"/>
                </a:lnTo>
                <a:lnTo>
                  <a:pt x="65531" y="155447"/>
                </a:lnTo>
                <a:lnTo>
                  <a:pt x="89915" y="118871"/>
                </a:lnTo>
                <a:lnTo>
                  <a:pt x="137159" y="76199"/>
                </a:lnTo>
                <a:lnTo>
                  <a:pt x="175259" y="56387"/>
                </a:lnTo>
                <a:lnTo>
                  <a:pt x="216407" y="42671"/>
                </a:lnTo>
                <a:lnTo>
                  <a:pt x="228599" y="41147"/>
                </a:lnTo>
                <a:lnTo>
                  <a:pt x="249935" y="38099"/>
                </a:lnTo>
                <a:lnTo>
                  <a:pt x="272795" y="38099"/>
                </a:lnTo>
                <a:lnTo>
                  <a:pt x="284987" y="39623"/>
                </a:lnTo>
                <a:lnTo>
                  <a:pt x="329183" y="48767"/>
                </a:lnTo>
                <a:lnTo>
                  <a:pt x="368807" y="65531"/>
                </a:lnTo>
                <a:lnTo>
                  <a:pt x="403859" y="89915"/>
                </a:lnTo>
                <a:lnTo>
                  <a:pt x="434339" y="120395"/>
                </a:lnTo>
                <a:lnTo>
                  <a:pt x="458723" y="156971"/>
                </a:lnTo>
                <a:lnTo>
                  <a:pt x="475487" y="196595"/>
                </a:lnTo>
                <a:lnTo>
                  <a:pt x="484631" y="240791"/>
                </a:lnTo>
                <a:lnTo>
                  <a:pt x="484631" y="399795"/>
                </a:lnTo>
                <a:lnTo>
                  <a:pt x="492251" y="387095"/>
                </a:lnTo>
                <a:lnTo>
                  <a:pt x="502919" y="364235"/>
                </a:lnTo>
                <a:lnTo>
                  <a:pt x="512063" y="341375"/>
                </a:lnTo>
                <a:lnTo>
                  <a:pt x="515111" y="327659"/>
                </a:lnTo>
                <a:lnTo>
                  <a:pt x="521207" y="303275"/>
                </a:lnTo>
                <a:lnTo>
                  <a:pt x="522731" y="289559"/>
                </a:lnTo>
                <a:close/>
              </a:path>
              <a:path w="523240" h="525779">
                <a:moveTo>
                  <a:pt x="484631" y="399795"/>
                </a:moveTo>
                <a:lnTo>
                  <a:pt x="484631" y="286511"/>
                </a:lnTo>
                <a:lnTo>
                  <a:pt x="483107" y="297179"/>
                </a:lnTo>
                <a:lnTo>
                  <a:pt x="480059" y="309371"/>
                </a:lnTo>
                <a:lnTo>
                  <a:pt x="478535" y="320039"/>
                </a:lnTo>
                <a:lnTo>
                  <a:pt x="475487" y="330707"/>
                </a:lnTo>
                <a:lnTo>
                  <a:pt x="467867" y="352043"/>
                </a:lnTo>
                <a:lnTo>
                  <a:pt x="457199" y="370331"/>
                </a:lnTo>
                <a:lnTo>
                  <a:pt x="446531" y="390143"/>
                </a:lnTo>
                <a:lnTo>
                  <a:pt x="403859" y="437387"/>
                </a:lnTo>
                <a:lnTo>
                  <a:pt x="367283" y="461771"/>
                </a:lnTo>
                <a:lnTo>
                  <a:pt x="327659" y="478535"/>
                </a:lnTo>
                <a:lnTo>
                  <a:pt x="316991" y="480059"/>
                </a:lnTo>
                <a:lnTo>
                  <a:pt x="306323" y="483107"/>
                </a:lnTo>
                <a:lnTo>
                  <a:pt x="295655" y="484631"/>
                </a:lnTo>
                <a:lnTo>
                  <a:pt x="283463" y="486155"/>
                </a:lnTo>
                <a:lnTo>
                  <a:pt x="272795" y="487679"/>
                </a:lnTo>
                <a:lnTo>
                  <a:pt x="249935" y="487679"/>
                </a:lnTo>
                <a:lnTo>
                  <a:pt x="237743" y="486155"/>
                </a:lnTo>
                <a:lnTo>
                  <a:pt x="195071" y="477011"/>
                </a:lnTo>
                <a:lnTo>
                  <a:pt x="153923" y="460247"/>
                </a:lnTo>
                <a:lnTo>
                  <a:pt x="102107" y="422147"/>
                </a:lnTo>
                <a:lnTo>
                  <a:pt x="76199" y="388619"/>
                </a:lnTo>
                <a:lnTo>
                  <a:pt x="54863" y="348995"/>
                </a:lnTo>
                <a:lnTo>
                  <a:pt x="42671" y="307847"/>
                </a:lnTo>
                <a:lnTo>
                  <a:pt x="39623" y="297179"/>
                </a:lnTo>
                <a:lnTo>
                  <a:pt x="38099" y="284987"/>
                </a:lnTo>
                <a:lnTo>
                  <a:pt x="38099" y="400049"/>
                </a:lnTo>
                <a:lnTo>
                  <a:pt x="76199" y="449579"/>
                </a:lnTo>
                <a:lnTo>
                  <a:pt x="115823" y="481583"/>
                </a:lnTo>
                <a:lnTo>
                  <a:pt x="160019" y="505967"/>
                </a:lnTo>
                <a:lnTo>
                  <a:pt x="184403" y="513587"/>
                </a:lnTo>
                <a:lnTo>
                  <a:pt x="196595" y="518159"/>
                </a:lnTo>
                <a:lnTo>
                  <a:pt x="208787" y="521207"/>
                </a:lnTo>
                <a:lnTo>
                  <a:pt x="222503" y="522731"/>
                </a:lnTo>
                <a:lnTo>
                  <a:pt x="234695" y="524255"/>
                </a:lnTo>
                <a:lnTo>
                  <a:pt x="248411" y="525779"/>
                </a:lnTo>
                <a:lnTo>
                  <a:pt x="275843" y="525779"/>
                </a:lnTo>
                <a:lnTo>
                  <a:pt x="288035" y="524255"/>
                </a:lnTo>
                <a:lnTo>
                  <a:pt x="315467" y="521207"/>
                </a:lnTo>
                <a:lnTo>
                  <a:pt x="364235" y="504443"/>
                </a:lnTo>
                <a:lnTo>
                  <a:pt x="408431" y="480059"/>
                </a:lnTo>
                <a:lnTo>
                  <a:pt x="448055" y="448055"/>
                </a:lnTo>
                <a:lnTo>
                  <a:pt x="478535" y="409955"/>
                </a:lnTo>
                <a:lnTo>
                  <a:pt x="484631" y="399795"/>
                </a:lnTo>
                <a:close/>
              </a:path>
            </a:pathLst>
          </a:custGeom>
          <a:solidFill>
            <a:srgbClr val="CC98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424553" y="3628463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97950" y="3623982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1523" y="277367"/>
                </a:moveTo>
                <a:lnTo>
                  <a:pt x="1523" y="249935"/>
                </a:lnTo>
                <a:lnTo>
                  <a:pt x="0" y="263651"/>
                </a:lnTo>
                <a:lnTo>
                  <a:pt x="1523" y="277367"/>
                </a:lnTo>
                <a:close/>
              </a:path>
              <a:path w="525779" h="525779">
                <a:moveTo>
                  <a:pt x="525779" y="275843"/>
                </a:moveTo>
                <a:lnTo>
                  <a:pt x="525779" y="249935"/>
                </a:lnTo>
                <a:lnTo>
                  <a:pt x="522731" y="222503"/>
                </a:lnTo>
                <a:lnTo>
                  <a:pt x="504443" y="160019"/>
                </a:lnTo>
                <a:lnTo>
                  <a:pt x="480059" y="115823"/>
                </a:lnTo>
                <a:lnTo>
                  <a:pt x="448055" y="76199"/>
                </a:lnTo>
                <a:lnTo>
                  <a:pt x="409955" y="44195"/>
                </a:lnTo>
                <a:lnTo>
                  <a:pt x="364235" y="21335"/>
                </a:lnTo>
                <a:lnTo>
                  <a:pt x="315467" y="6095"/>
                </a:lnTo>
                <a:lnTo>
                  <a:pt x="303275" y="3047"/>
                </a:lnTo>
                <a:lnTo>
                  <a:pt x="275843" y="0"/>
                </a:lnTo>
                <a:lnTo>
                  <a:pt x="263651" y="0"/>
                </a:lnTo>
                <a:lnTo>
                  <a:pt x="249935" y="1523"/>
                </a:lnTo>
                <a:lnTo>
                  <a:pt x="236219" y="1523"/>
                </a:lnTo>
                <a:lnTo>
                  <a:pt x="222503" y="3047"/>
                </a:lnTo>
                <a:lnTo>
                  <a:pt x="210311" y="6095"/>
                </a:lnTo>
                <a:lnTo>
                  <a:pt x="196595" y="9143"/>
                </a:lnTo>
                <a:lnTo>
                  <a:pt x="160019" y="21335"/>
                </a:lnTo>
                <a:lnTo>
                  <a:pt x="115823" y="45719"/>
                </a:lnTo>
                <a:lnTo>
                  <a:pt x="77723" y="77723"/>
                </a:lnTo>
                <a:lnTo>
                  <a:pt x="32003" y="138683"/>
                </a:lnTo>
                <a:lnTo>
                  <a:pt x="12191" y="185927"/>
                </a:lnTo>
                <a:lnTo>
                  <a:pt x="3047" y="224027"/>
                </a:lnTo>
                <a:lnTo>
                  <a:pt x="1523" y="236219"/>
                </a:lnTo>
                <a:lnTo>
                  <a:pt x="1523" y="291083"/>
                </a:lnTo>
                <a:lnTo>
                  <a:pt x="3047" y="303275"/>
                </a:lnTo>
                <a:lnTo>
                  <a:pt x="6095" y="316991"/>
                </a:lnTo>
                <a:lnTo>
                  <a:pt x="9143" y="329183"/>
                </a:lnTo>
                <a:lnTo>
                  <a:pt x="12191" y="342899"/>
                </a:lnTo>
                <a:lnTo>
                  <a:pt x="21335" y="365759"/>
                </a:lnTo>
                <a:lnTo>
                  <a:pt x="38099" y="397192"/>
                </a:lnTo>
                <a:lnTo>
                  <a:pt x="38099" y="262127"/>
                </a:lnTo>
                <a:lnTo>
                  <a:pt x="39623" y="251459"/>
                </a:lnTo>
                <a:lnTo>
                  <a:pt x="39623" y="239267"/>
                </a:lnTo>
                <a:lnTo>
                  <a:pt x="41147" y="228599"/>
                </a:lnTo>
                <a:lnTo>
                  <a:pt x="44195" y="217931"/>
                </a:lnTo>
                <a:lnTo>
                  <a:pt x="45719" y="207263"/>
                </a:lnTo>
                <a:lnTo>
                  <a:pt x="67055" y="155447"/>
                </a:lnTo>
                <a:lnTo>
                  <a:pt x="89915" y="118871"/>
                </a:lnTo>
                <a:lnTo>
                  <a:pt x="138683" y="76199"/>
                </a:lnTo>
                <a:lnTo>
                  <a:pt x="176783" y="56387"/>
                </a:lnTo>
                <a:lnTo>
                  <a:pt x="217931" y="42671"/>
                </a:lnTo>
                <a:lnTo>
                  <a:pt x="230123" y="41147"/>
                </a:lnTo>
                <a:lnTo>
                  <a:pt x="240791" y="39623"/>
                </a:lnTo>
                <a:lnTo>
                  <a:pt x="252983" y="38099"/>
                </a:lnTo>
                <a:lnTo>
                  <a:pt x="275843" y="38099"/>
                </a:lnTo>
                <a:lnTo>
                  <a:pt x="286511" y="39623"/>
                </a:lnTo>
                <a:lnTo>
                  <a:pt x="298703" y="41147"/>
                </a:lnTo>
                <a:lnTo>
                  <a:pt x="352043" y="56387"/>
                </a:lnTo>
                <a:lnTo>
                  <a:pt x="390143" y="77723"/>
                </a:lnTo>
                <a:lnTo>
                  <a:pt x="423671" y="105155"/>
                </a:lnTo>
                <a:lnTo>
                  <a:pt x="461771" y="156971"/>
                </a:lnTo>
                <a:lnTo>
                  <a:pt x="478535" y="196595"/>
                </a:lnTo>
                <a:lnTo>
                  <a:pt x="483107" y="217931"/>
                </a:lnTo>
                <a:lnTo>
                  <a:pt x="486155" y="228599"/>
                </a:lnTo>
                <a:lnTo>
                  <a:pt x="487679" y="240791"/>
                </a:lnTo>
                <a:lnTo>
                  <a:pt x="487679" y="399795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5111" y="341375"/>
                </a:lnTo>
                <a:lnTo>
                  <a:pt x="518159" y="327659"/>
                </a:lnTo>
                <a:lnTo>
                  <a:pt x="521207" y="315467"/>
                </a:lnTo>
                <a:lnTo>
                  <a:pt x="522731" y="303275"/>
                </a:lnTo>
                <a:lnTo>
                  <a:pt x="525779" y="275843"/>
                </a:lnTo>
                <a:close/>
              </a:path>
              <a:path w="525779" h="525779">
                <a:moveTo>
                  <a:pt x="487679" y="399795"/>
                </a:moveTo>
                <a:lnTo>
                  <a:pt x="487679" y="275843"/>
                </a:lnTo>
                <a:lnTo>
                  <a:pt x="486155" y="286511"/>
                </a:lnTo>
                <a:lnTo>
                  <a:pt x="486155" y="297179"/>
                </a:lnTo>
                <a:lnTo>
                  <a:pt x="483107" y="309371"/>
                </a:lnTo>
                <a:lnTo>
                  <a:pt x="469391" y="352043"/>
                </a:lnTo>
                <a:lnTo>
                  <a:pt x="449579" y="390143"/>
                </a:lnTo>
                <a:lnTo>
                  <a:pt x="422147" y="422147"/>
                </a:lnTo>
                <a:lnTo>
                  <a:pt x="388619" y="449579"/>
                </a:lnTo>
                <a:lnTo>
                  <a:pt x="350519" y="470915"/>
                </a:lnTo>
                <a:lnTo>
                  <a:pt x="318515" y="480059"/>
                </a:lnTo>
                <a:lnTo>
                  <a:pt x="307847" y="483107"/>
                </a:lnTo>
                <a:lnTo>
                  <a:pt x="286511" y="486155"/>
                </a:lnTo>
                <a:lnTo>
                  <a:pt x="274319" y="487679"/>
                </a:lnTo>
                <a:lnTo>
                  <a:pt x="251459" y="487679"/>
                </a:lnTo>
                <a:lnTo>
                  <a:pt x="196595" y="477011"/>
                </a:lnTo>
                <a:lnTo>
                  <a:pt x="155447" y="460247"/>
                </a:lnTo>
                <a:lnTo>
                  <a:pt x="120395" y="435863"/>
                </a:lnTo>
                <a:lnTo>
                  <a:pt x="89915" y="405383"/>
                </a:lnTo>
                <a:lnTo>
                  <a:pt x="65531" y="368807"/>
                </a:lnTo>
                <a:lnTo>
                  <a:pt x="48767" y="329183"/>
                </a:lnTo>
                <a:lnTo>
                  <a:pt x="39623" y="284987"/>
                </a:lnTo>
                <a:lnTo>
                  <a:pt x="39623" y="274319"/>
                </a:lnTo>
                <a:lnTo>
                  <a:pt x="38099" y="262127"/>
                </a:lnTo>
                <a:lnTo>
                  <a:pt x="38099" y="397192"/>
                </a:lnTo>
                <a:lnTo>
                  <a:pt x="45719" y="411479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5967"/>
                </a:lnTo>
                <a:lnTo>
                  <a:pt x="185927" y="513587"/>
                </a:lnTo>
                <a:lnTo>
                  <a:pt x="198119" y="518159"/>
                </a:lnTo>
                <a:lnTo>
                  <a:pt x="210311" y="521207"/>
                </a:lnTo>
                <a:lnTo>
                  <a:pt x="237743" y="524255"/>
                </a:lnTo>
                <a:lnTo>
                  <a:pt x="249935" y="525779"/>
                </a:lnTo>
                <a:lnTo>
                  <a:pt x="277367" y="525779"/>
                </a:lnTo>
                <a:lnTo>
                  <a:pt x="291083" y="524255"/>
                </a:lnTo>
                <a:lnTo>
                  <a:pt x="303275" y="522731"/>
                </a:lnTo>
                <a:lnTo>
                  <a:pt x="316991" y="521207"/>
                </a:lnTo>
                <a:lnTo>
                  <a:pt x="367283" y="504443"/>
                </a:lnTo>
                <a:lnTo>
                  <a:pt x="411479" y="480059"/>
                </a:lnTo>
                <a:lnTo>
                  <a:pt x="449579" y="448055"/>
                </a:lnTo>
                <a:lnTo>
                  <a:pt x="481583" y="409955"/>
                </a:lnTo>
                <a:lnTo>
                  <a:pt x="487679" y="39979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929279" y="3628463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27202" y="3428999"/>
            <a:ext cx="139513" cy="199465"/>
          </a:xfrm>
          <a:custGeom>
            <a:avLst/>
            <a:gdLst/>
            <a:ahLst/>
            <a:cxnLst/>
            <a:rect l="l" t="t" r="r" b="b"/>
            <a:pathLst>
              <a:path w="158115" h="226060">
                <a:moveTo>
                  <a:pt x="35819" y="158909"/>
                </a:moveTo>
                <a:lnTo>
                  <a:pt x="10667" y="141732"/>
                </a:lnTo>
                <a:lnTo>
                  <a:pt x="0" y="225552"/>
                </a:lnTo>
                <a:lnTo>
                  <a:pt x="28955" y="209264"/>
                </a:lnTo>
                <a:lnTo>
                  <a:pt x="28955" y="169164"/>
                </a:lnTo>
                <a:lnTo>
                  <a:pt x="35819" y="158909"/>
                </a:lnTo>
                <a:close/>
              </a:path>
              <a:path w="158115" h="226060">
                <a:moveTo>
                  <a:pt x="46641" y="166299"/>
                </a:moveTo>
                <a:lnTo>
                  <a:pt x="35819" y="158909"/>
                </a:lnTo>
                <a:lnTo>
                  <a:pt x="28955" y="169164"/>
                </a:lnTo>
                <a:lnTo>
                  <a:pt x="39623" y="176784"/>
                </a:lnTo>
                <a:lnTo>
                  <a:pt x="46641" y="166299"/>
                </a:lnTo>
                <a:close/>
              </a:path>
              <a:path w="158115" h="226060">
                <a:moveTo>
                  <a:pt x="73151" y="184404"/>
                </a:moveTo>
                <a:lnTo>
                  <a:pt x="46641" y="166299"/>
                </a:lnTo>
                <a:lnTo>
                  <a:pt x="39623" y="176784"/>
                </a:lnTo>
                <a:lnTo>
                  <a:pt x="28955" y="169164"/>
                </a:lnTo>
                <a:lnTo>
                  <a:pt x="28955" y="209264"/>
                </a:lnTo>
                <a:lnTo>
                  <a:pt x="73151" y="184404"/>
                </a:lnTo>
                <a:close/>
              </a:path>
              <a:path w="158115" h="226060">
                <a:moveTo>
                  <a:pt x="157946" y="0"/>
                </a:moveTo>
                <a:lnTo>
                  <a:pt x="142178" y="0"/>
                </a:lnTo>
                <a:lnTo>
                  <a:pt x="35819" y="158909"/>
                </a:lnTo>
                <a:lnTo>
                  <a:pt x="46641" y="166299"/>
                </a:lnTo>
                <a:lnTo>
                  <a:pt x="157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90971" y="3428999"/>
            <a:ext cx="140074" cy="199465"/>
          </a:xfrm>
          <a:custGeom>
            <a:avLst/>
            <a:gdLst/>
            <a:ahLst/>
            <a:cxnLst/>
            <a:rect l="l" t="t" r="r" b="b"/>
            <a:pathLst>
              <a:path w="158750" h="226060">
                <a:moveTo>
                  <a:pt x="122395" y="158916"/>
                </a:moveTo>
                <a:lnTo>
                  <a:pt x="15780" y="0"/>
                </a:lnTo>
                <a:lnTo>
                  <a:pt x="0" y="0"/>
                </a:lnTo>
                <a:lnTo>
                  <a:pt x="111573" y="166307"/>
                </a:lnTo>
                <a:lnTo>
                  <a:pt x="122395" y="158916"/>
                </a:lnTo>
                <a:close/>
              </a:path>
              <a:path w="158750" h="226060">
                <a:moveTo>
                  <a:pt x="129270" y="209264"/>
                </a:moveTo>
                <a:lnTo>
                  <a:pt x="129270" y="169164"/>
                </a:lnTo>
                <a:lnTo>
                  <a:pt x="118602" y="176784"/>
                </a:lnTo>
                <a:lnTo>
                  <a:pt x="111573" y="166307"/>
                </a:lnTo>
                <a:lnTo>
                  <a:pt x="85074" y="184404"/>
                </a:lnTo>
                <a:lnTo>
                  <a:pt x="129270" y="209264"/>
                </a:lnTo>
                <a:close/>
              </a:path>
              <a:path w="158750" h="226060">
                <a:moveTo>
                  <a:pt x="129270" y="169164"/>
                </a:moveTo>
                <a:lnTo>
                  <a:pt x="122395" y="158916"/>
                </a:lnTo>
                <a:lnTo>
                  <a:pt x="111573" y="166307"/>
                </a:lnTo>
                <a:lnTo>
                  <a:pt x="118602" y="176784"/>
                </a:lnTo>
                <a:lnTo>
                  <a:pt x="129270" y="169164"/>
                </a:lnTo>
                <a:close/>
              </a:path>
              <a:path w="158750" h="226060">
                <a:moveTo>
                  <a:pt x="158226" y="225552"/>
                </a:moveTo>
                <a:lnTo>
                  <a:pt x="147558" y="141732"/>
                </a:lnTo>
                <a:lnTo>
                  <a:pt x="122395" y="158916"/>
                </a:lnTo>
                <a:lnTo>
                  <a:pt x="129270" y="169164"/>
                </a:lnTo>
                <a:lnTo>
                  <a:pt x="129270" y="209264"/>
                </a:lnTo>
                <a:lnTo>
                  <a:pt x="158226" y="225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206289" y="3402104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73947" y="3402104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80300" y="3428999"/>
            <a:ext cx="184337" cy="654984"/>
          </a:xfrm>
          <a:custGeom>
            <a:avLst/>
            <a:gdLst/>
            <a:ahLst/>
            <a:cxnLst/>
            <a:rect l="l" t="t" r="r" b="b"/>
            <a:pathLst>
              <a:path w="208915" h="742314">
                <a:moveTo>
                  <a:pt x="143551" y="0"/>
                </a:moveTo>
                <a:lnTo>
                  <a:pt x="9016" y="0"/>
                </a:lnTo>
                <a:lnTo>
                  <a:pt x="6228" y="30123"/>
                </a:lnTo>
                <a:lnTo>
                  <a:pt x="2119" y="92174"/>
                </a:lnTo>
                <a:lnTo>
                  <a:pt x="163" y="154711"/>
                </a:lnTo>
                <a:lnTo>
                  <a:pt x="0" y="186087"/>
                </a:lnTo>
                <a:lnTo>
                  <a:pt x="371" y="217328"/>
                </a:lnTo>
                <a:lnTo>
                  <a:pt x="2705" y="279566"/>
                </a:lnTo>
                <a:lnTo>
                  <a:pt x="7149" y="341345"/>
                </a:lnTo>
                <a:lnTo>
                  <a:pt x="13693" y="402506"/>
                </a:lnTo>
                <a:lnTo>
                  <a:pt x="22327" y="462888"/>
                </a:lnTo>
                <a:lnTo>
                  <a:pt x="33039" y="522332"/>
                </a:lnTo>
                <a:lnTo>
                  <a:pt x="44448" y="574896"/>
                </a:lnTo>
                <a:lnTo>
                  <a:pt x="55990" y="620779"/>
                </a:lnTo>
                <a:lnTo>
                  <a:pt x="68843" y="665785"/>
                </a:lnTo>
                <a:lnTo>
                  <a:pt x="83003" y="709831"/>
                </a:lnTo>
                <a:lnTo>
                  <a:pt x="94477" y="742188"/>
                </a:lnTo>
                <a:lnTo>
                  <a:pt x="132590" y="705091"/>
                </a:lnTo>
                <a:lnTo>
                  <a:pt x="132590" y="173539"/>
                </a:lnTo>
                <a:lnTo>
                  <a:pt x="132905" y="148406"/>
                </a:lnTo>
                <a:lnTo>
                  <a:pt x="134792" y="98359"/>
                </a:lnTo>
                <a:lnTo>
                  <a:pt x="138358" y="48710"/>
                </a:lnTo>
                <a:lnTo>
                  <a:pt x="140770" y="24073"/>
                </a:lnTo>
                <a:lnTo>
                  <a:pt x="143551" y="0"/>
                </a:lnTo>
                <a:close/>
              </a:path>
              <a:path w="208915" h="742314">
                <a:moveTo>
                  <a:pt x="208777" y="630936"/>
                </a:moveTo>
                <a:lnTo>
                  <a:pt x="195502" y="592930"/>
                </a:lnTo>
                <a:lnTo>
                  <a:pt x="180270" y="542619"/>
                </a:lnTo>
                <a:lnTo>
                  <a:pt x="167116" y="490864"/>
                </a:lnTo>
                <a:lnTo>
                  <a:pt x="157182" y="443806"/>
                </a:lnTo>
                <a:lnTo>
                  <a:pt x="148912" y="395902"/>
                </a:lnTo>
                <a:lnTo>
                  <a:pt x="142318" y="347290"/>
                </a:lnTo>
                <a:lnTo>
                  <a:pt x="137411" y="298108"/>
                </a:lnTo>
                <a:lnTo>
                  <a:pt x="134200" y="248496"/>
                </a:lnTo>
                <a:lnTo>
                  <a:pt x="132698" y="198593"/>
                </a:lnTo>
                <a:lnTo>
                  <a:pt x="132590" y="173539"/>
                </a:lnTo>
                <a:lnTo>
                  <a:pt x="132590" y="705091"/>
                </a:lnTo>
                <a:lnTo>
                  <a:pt x="208777" y="6309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4912" y="3428999"/>
            <a:ext cx="193862" cy="663388"/>
          </a:xfrm>
          <a:custGeom>
            <a:avLst/>
            <a:gdLst/>
            <a:ahLst/>
            <a:cxnLst/>
            <a:rect l="l" t="t" r="r" b="b"/>
            <a:pathLst>
              <a:path w="219709" h="751839">
                <a:moveTo>
                  <a:pt x="19304" y="0"/>
                </a:moveTo>
                <a:lnTo>
                  <a:pt x="10058" y="0"/>
                </a:lnTo>
                <a:lnTo>
                  <a:pt x="4571" y="67056"/>
                </a:lnTo>
                <a:lnTo>
                  <a:pt x="0" y="179832"/>
                </a:lnTo>
                <a:lnTo>
                  <a:pt x="1523" y="217932"/>
                </a:lnTo>
                <a:lnTo>
                  <a:pt x="1523" y="254508"/>
                </a:lnTo>
                <a:lnTo>
                  <a:pt x="4571" y="291084"/>
                </a:lnTo>
                <a:lnTo>
                  <a:pt x="6095" y="327660"/>
                </a:lnTo>
                <a:lnTo>
                  <a:pt x="10667" y="364236"/>
                </a:lnTo>
                <a:lnTo>
                  <a:pt x="10667" y="143256"/>
                </a:lnTo>
                <a:lnTo>
                  <a:pt x="13715" y="67056"/>
                </a:lnTo>
                <a:lnTo>
                  <a:pt x="13715" y="68580"/>
                </a:lnTo>
                <a:lnTo>
                  <a:pt x="19304" y="0"/>
                </a:lnTo>
                <a:close/>
              </a:path>
              <a:path w="219709" h="751839">
                <a:moveTo>
                  <a:pt x="102652" y="734092"/>
                </a:moveTo>
                <a:lnTo>
                  <a:pt x="92963" y="708660"/>
                </a:lnTo>
                <a:lnTo>
                  <a:pt x="83819" y="676656"/>
                </a:lnTo>
                <a:lnTo>
                  <a:pt x="73151" y="643128"/>
                </a:lnTo>
                <a:lnTo>
                  <a:pt x="54863" y="576072"/>
                </a:lnTo>
                <a:lnTo>
                  <a:pt x="28955" y="435864"/>
                </a:lnTo>
                <a:lnTo>
                  <a:pt x="19811" y="364236"/>
                </a:lnTo>
                <a:lnTo>
                  <a:pt x="13715" y="291084"/>
                </a:lnTo>
                <a:lnTo>
                  <a:pt x="10667" y="216408"/>
                </a:lnTo>
                <a:lnTo>
                  <a:pt x="10667" y="364236"/>
                </a:lnTo>
                <a:lnTo>
                  <a:pt x="13715" y="400812"/>
                </a:lnTo>
                <a:lnTo>
                  <a:pt x="19811" y="437388"/>
                </a:lnTo>
                <a:lnTo>
                  <a:pt x="24383" y="472440"/>
                </a:lnTo>
                <a:lnTo>
                  <a:pt x="32003" y="507492"/>
                </a:lnTo>
                <a:lnTo>
                  <a:pt x="38099" y="542544"/>
                </a:lnTo>
                <a:lnTo>
                  <a:pt x="45719" y="577596"/>
                </a:lnTo>
                <a:lnTo>
                  <a:pt x="64007" y="646176"/>
                </a:lnTo>
                <a:lnTo>
                  <a:pt x="85343" y="711708"/>
                </a:lnTo>
                <a:lnTo>
                  <a:pt x="97535" y="746929"/>
                </a:lnTo>
                <a:lnTo>
                  <a:pt x="97535" y="739140"/>
                </a:lnTo>
                <a:lnTo>
                  <a:pt x="102652" y="734092"/>
                </a:lnTo>
                <a:close/>
              </a:path>
              <a:path w="219709" h="751839">
                <a:moveTo>
                  <a:pt x="105155" y="740664"/>
                </a:moveTo>
                <a:lnTo>
                  <a:pt x="102652" y="734092"/>
                </a:lnTo>
                <a:lnTo>
                  <a:pt x="97535" y="739140"/>
                </a:lnTo>
                <a:lnTo>
                  <a:pt x="105155" y="740664"/>
                </a:lnTo>
                <a:close/>
              </a:path>
              <a:path w="219709" h="751839">
                <a:moveTo>
                  <a:pt x="105155" y="745313"/>
                </a:moveTo>
                <a:lnTo>
                  <a:pt x="105155" y="740664"/>
                </a:lnTo>
                <a:lnTo>
                  <a:pt x="97535" y="739140"/>
                </a:lnTo>
                <a:lnTo>
                  <a:pt x="97535" y="746929"/>
                </a:lnTo>
                <a:lnTo>
                  <a:pt x="99059" y="751332"/>
                </a:lnTo>
                <a:lnTo>
                  <a:pt x="105155" y="745313"/>
                </a:lnTo>
                <a:close/>
              </a:path>
              <a:path w="219709" h="751839">
                <a:moveTo>
                  <a:pt x="210311" y="641488"/>
                </a:moveTo>
                <a:lnTo>
                  <a:pt x="210311" y="632460"/>
                </a:lnTo>
                <a:lnTo>
                  <a:pt x="209115" y="629068"/>
                </a:lnTo>
                <a:lnTo>
                  <a:pt x="102652" y="734092"/>
                </a:lnTo>
                <a:lnTo>
                  <a:pt x="105155" y="740664"/>
                </a:lnTo>
                <a:lnTo>
                  <a:pt x="105155" y="745313"/>
                </a:lnTo>
                <a:lnTo>
                  <a:pt x="210311" y="641488"/>
                </a:lnTo>
                <a:close/>
              </a:path>
              <a:path w="219709" h="751839">
                <a:moveTo>
                  <a:pt x="154164" y="0"/>
                </a:moveTo>
                <a:lnTo>
                  <a:pt x="144779" y="0"/>
                </a:lnTo>
                <a:lnTo>
                  <a:pt x="135635" y="89916"/>
                </a:lnTo>
                <a:lnTo>
                  <a:pt x="134111" y="118872"/>
                </a:lnTo>
                <a:lnTo>
                  <a:pt x="134111" y="239268"/>
                </a:lnTo>
                <a:lnTo>
                  <a:pt x="135635" y="269748"/>
                </a:lnTo>
                <a:lnTo>
                  <a:pt x="143255" y="342138"/>
                </a:lnTo>
                <a:lnTo>
                  <a:pt x="143255" y="149352"/>
                </a:lnTo>
                <a:lnTo>
                  <a:pt x="144780" y="120395"/>
                </a:lnTo>
                <a:lnTo>
                  <a:pt x="147827" y="60960"/>
                </a:lnTo>
                <a:lnTo>
                  <a:pt x="153923" y="1524"/>
                </a:lnTo>
                <a:lnTo>
                  <a:pt x="154164" y="0"/>
                </a:lnTo>
                <a:close/>
              </a:path>
              <a:path w="219709" h="751839">
                <a:moveTo>
                  <a:pt x="219455" y="632460"/>
                </a:moveTo>
                <a:lnTo>
                  <a:pt x="201167" y="577596"/>
                </a:lnTo>
                <a:lnTo>
                  <a:pt x="185927" y="524256"/>
                </a:lnTo>
                <a:lnTo>
                  <a:pt x="167639" y="441960"/>
                </a:lnTo>
                <a:lnTo>
                  <a:pt x="158495" y="384048"/>
                </a:lnTo>
                <a:lnTo>
                  <a:pt x="153923" y="356616"/>
                </a:lnTo>
                <a:lnTo>
                  <a:pt x="147827" y="297180"/>
                </a:lnTo>
                <a:lnTo>
                  <a:pt x="147827" y="298704"/>
                </a:lnTo>
                <a:lnTo>
                  <a:pt x="144779" y="239268"/>
                </a:lnTo>
                <a:lnTo>
                  <a:pt x="143255" y="210312"/>
                </a:lnTo>
                <a:lnTo>
                  <a:pt x="143255" y="342138"/>
                </a:lnTo>
                <a:lnTo>
                  <a:pt x="147827" y="385572"/>
                </a:lnTo>
                <a:lnTo>
                  <a:pt x="152399" y="414528"/>
                </a:lnTo>
                <a:lnTo>
                  <a:pt x="158495" y="443484"/>
                </a:lnTo>
                <a:lnTo>
                  <a:pt x="163067" y="470916"/>
                </a:lnTo>
                <a:lnTo>
                  <a:pt x="170687" y="499872"/>
                </a:lnTo>
                <a:lnTo>
                  <a:pt x="176783" y="527304"/>
                </a:lnTo>
                <a:lnTo>
                  <a:pt x="192023" y="580644"/>
                </a:lnTo>
                <a:lnTo>
                  <a:pt x="209115" y="629068"/>
                </a:lnTo>
                <a:lnTo>
                  <a:pt x="210311" y="627888"/>
                </a:lnTo>
                <a:lnTo>
                  <a:pt x="210311" y="641488"/>
                </a:lnTo>
                <a:lnTo>
                  <a:pt x="219455" y="632460"/>
                </a:lnTo>
                <a:close/>
              </a:path>
              <a:path w="219709" h="751839">
                <a:moveTo>
                  <a:pt x="210311" y="632460"/>
                </a:moveTo>
                <a:lnTo>
                  <a:pt x="210311" y="627888"/>
                </a:lnTo>
                <a:lnTo>
                  <a:pt x="209115" y="629068"/>
                </a:lnTo>
                <a:lnTo>
                  <a:pt x="210311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69041" y="4000500"/>
            <a:ext cx="463924" cy="462803"/>
          </a:xfrm>
          <a:custGeom>
            <a:avLst/>
            <a:gdLst/>
            <a:ahLst/>
            <a:cxnLst/>
            <a:rect l="l" t="t" r="r" b="b"/>
            <a:pathLst>
              <a:path w="525780" h="524510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21207" y="208787"/>
                </a:lnTo>
                <a:lnTo>
                  <a:pt x="504443" y="160019"/>
                </a:lnTo>
                <a:lnTo>
                  <a:pt x="480059" y="115823"/>
                </a:lnTo>
                <a:lnTo>
                  <a:pt x="448055" y="76199"/>
                </a:lnTo>
                <a:lnTo>
                  <a:pt x="409955" y="45719"/>
                </a:lnTo>
                <a:lnTo>
                  <a:pt x="364235" y="21335"/>
                </a:lnTo>
                <a:lnTo>
                  <a:pt x="327659" y="9143"/>
                </a:lnTo>
                <a:lnTo>
                  <a:pt x="303275" y="3047"/>
                </a:lnTo>
                <a:lnTo>
                  <a:pt x="289559" y="1523"/>
                </a:lnTo>
                <a:lnTo>
                  <a:pt x="275843" y="1523"/>
                </a:lnTo>
                <a:lnTo>
                  <a:pt x="262127" y="0"/>
                </a:lnTo>
                <a:lnTo>
                  <a:pt x="248411" y="1523"/>
                </a:lnTo>
                <a:lnTo>
                  <a:pt x="236219" y="1523"/>
                </a:lnTo>
                <a:lnTo>
                  <a:pt x="222503" y="3047"/>
                </a:lnTo>
                <a:lnTo>
                  <a:pt x="210311" y="6095"/>
                </a:lnTo>
                <a:lnTo>
                  <a:pt x="196595" y="9143"/>
                </a:lnTo>
                <a:lnTo>
                  <a:pt x="184403" y="12191"/>
                </a:lnTo>
                <a:lnTo>
                  <a:pt x="137159" y="33527"/>
                </a:lnTo>
                <a:lnTo>
                  <a:pt x="96011" y="60959"/>
                </a:lnTo>
                <a:lnTo>
                  <a:pt x="59435" y="96011"/>
                </a:lnTo>
                <a:lnTo>
                  <a:pt x="32003" y="138683"/>
                </a:lnTo>
                <a:lnTo>
                  <a:pt x="12191" y="185927"/>
                </a:lnTo>
                <a:lnTo>
                  <a:pt x="3047" y="224027"/>
                </a:lnTo>
                <a:lnTo>
                  <a:pt x="0" y="249935"/>
                </a:lnTo>
                <a:lnTo>
                  <a:pt x="0" y="263651"/>
                </a:lnTo>
                <a:lnTo>
                  <a:pt x="1523" y="275843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41147" y="228599"/>
                </a:lnTo>
                <a:lnTo>
                  <a:pt x="56387" y="175259"/>
                </a:lnTo>
                <a:lnTo>
                  <a:pt x="89915" y="118871"/>
                </a:lnTo>
                <a:lnTo>
                  <a:pt x="120395" y="89915"/>
                </a:lnTo>
                <a:lnTo>
                  <a:pt x="156971" y="65531"/>
                </a:lnTo>
                <a:lnTo>
                  <a:pt x="196595" y="48767"/>
                </a:lnTo>
                <a:lnTo>
                  <a:pt x="230123" y="41147"/>
                </a:lnTo>
                <a:lnTo>
                  <a:pt x="240791" y="39623"/>
                </a:lnTo>
                <a:lnTo>
                  <a:pt x="251459" y="39623"/>
                </a:lnTo>
                <a:lnTo>
                  <a:pt x="263651" y="38099"/>
                </a:lnTo>
                <a:lnTo>
                  <a:pt x="275843" y="39623"/>
                </a:lnTo>
                <a:lnTo>
                  <a:pt x="286511" y="39623"/>
                </a:lnTo>
                <a:lnTo>
                  <a:pt x="297179" y="41147"/>
                </a:lnTo>
                <a:lnTo>
                  <a:pt x="309371" y="44195"/>
                </a:lnTo>
                <a:lnTo>
                  <a:pt x="320039" y="45719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1771" y="156971"/>
                </a:lnTo>
                <a:lnTo>
                  <a:pt x="478535" y="196595"/>
                </a:lnTo>
                <a:lnTo>
                  <a:pt x="480059" y="207263"/>
                </a:lnTo>
                <a:lnTo>
                  <a:pt x="483107" y="217931"/>
                </a:lnTo>
                <a:lnTo>
                  <a:pt x="484631" y="228599"/>
                </a:lnTo>
                <a:lnTo>
                  <a:pt x="486155" y="240791"/>
                </a:lnTo>
                <a:lnTo>
                  <a:pt x="487679" y="251459"/>
                </a:lnTo>
                <a:lnTo>
                  <a:pt x="487679" y="398949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3587" y="339851"/>
                </a:lnTo>
                <a:lnTo>
                  <a:pt x="518159" y="327659"/>
                </a:lnTo>
                <a:lnTo>
                  <a:pt x="521207" y="315467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80" h="524510">
                <a:moveTo>
                  <a:pt x="487679" y="398949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9579" y="388619"/>
                </a:lnTo>
                <a:lnTo>
                  <a:pt x="422147" y="422147"/>
                </a:lnTo>
                <a:lnTo>
                  <a:pt x="388619" y="449579"/>
                </a:lnTo>
                <a:lnTo>
                  <a:pt x="348995" y="469391"/>
                </a:lnTo>
                <a:lnTo>
                  <a:pt x="307847" y="481583"/>
                </a:lnTo>
                <a:lnTo>
                  <a:pt x="297179" y="484631"/>
                </a:lnTo>
                <a:lnTo>
                  <a:pt x="284987" y="486155"/>
                </a:lnTo>
                <a:lnTo>
                  <a:pt x="251459" y="486155"/>
                </a:lnTo>
                <a:lnTo>
                  <a:pt x="239267" y="484631"/>
                </a:lnTo>
                <a:lnTo>
                  <a:pt x="228599" y="484631"/>
                </a:lnTo>
                <a:lnTo>
                  <a:pt x="217931" y="481583"/>
                </a:lnTo>
                <a:lnTo>
                  <a:pt x="205739" y="480059"/>
                </a:lnTo>
                <a:lnTo>
                  <a:pt x="196595" y="477011"/>
                </a:lnTo>
                <a:lnTo>
                  <a:pt x="155447" y="458723"/>
                </a:lnTo>
                <a:lnTo>
                  <a:pt x="118871" y="434339"/>
                </a:lnTo>
                <a:lnTo>
                  <a:pt x="76199" y="387095"/>
                </a:lnTo>
                <a:lnTo>
                  <a:pt x="56387" y="348995"/>
                </a:lnTo>
                <a:lnTo>
                  <a:pt x="42671" y="307847"/>
                </a:lnTo>
                <a:lnTo>
                  <a:pt x="41147" y="295655"/>
                </a:lnTo>
                <a:lnTo>
                  <a:pt x="38099" y="274319"/>
                </a:lnTo>
                <a:lnTo>
                  <a:pt x="38099" y="398102"/>
                </a:lnTo>
                <a:lnTo>
                  <a:pt x="45719" y="409955"/>
                </a:lnTo>
                <a:lnTo>
                  <a:pt x="77723" y="448055"/>
                </a:lnTo>
                <a:lnTo>
                  <a:pt x="117347" y="480059"/>
                </a:lnTo>
                <a:lnTo>
                  <a:pt x="161543" y="504443"/>
                </a:lnTo>
                <a:lnTo>
                  <a:pt x="210311" y="519683"/>
                </a:lnTo>
                <a:lnTo>
                  <a:pt x="224027" y="521207"/>
                </a:lnTo>
                <a:lnTo>
                  <a:pt x="236219" y="522731"/>
                </a:lnTo>
                <a:lnTo>
                  <a:pt x="249935" y="524255"/>
                </a:lnTo>
                <a:lnTo>
                  <a:pt x="277367" y="524255"/>
                </a:lnTo>
                <a:lnTo>
                  <a:pt x="291083" y="522731"/>
                </a:lnTo>
                <a:lnTo>
                  <a:pt x="303275" y="521207"/>
                </a:lnTo>
                <a:lnTo>
                  <a:pt x="316991" y="519683"/>
                </a:lnTo>
                <a:lnTo>
                  <a:pt x="365759" y="502919"/>
                </a:lnTo>
                <a:lnTo>
                  <a:pt x="411479" y="480059"/>
                </a:lnTo>
                <a:lnTo>
                  <a:pt x="449579" y="446531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00373" y="4004980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 smtClean="0">
                <a:latin typeface="Times New Roman"/>
                <a:cs typeface="Times New Roman"/>
              </a:rPr>
              <a:t>3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01675" y="3428999"/>
            <a:ext cx="310963" cy="575982"/>
          </a:xfrm>
          <a:custGeom>
            <a:avLst/>
            <a:gdLst/>
            <a:ahLst/>
            <a:cxnLst/>
            <a:rect l="l" t="t" r="r" b="b"/>
            <a:pathLst>
              <a:path w="352425" h="652779">
                <a:moveTo>
                  <a:pt x="30287" y="581629"/>
                </a:moveTo>
                <a:lnTo>
                  <a:pt x="1523" y="566928"/>
                </a:lnTo>
                <a:lnTo>
                  <a:pt x="0" y="652272"/>
                </a:lnTo>
                <a:lnTo>
                  <a:pt x="24383" y="634779"/>
                </a:lnTo>
                <a:lnTo>
                  <a:pt x="24383" y="592836"/>
                </a:lnTo>
                <a:lnTo>
                  <a:pt x="30287" y="581629"/>
                </a:lnTo>
                <a:close/>
              </a:path>
              <a:path w="352425" h="652779">
                <a:moveTo>
                  <a:pt x="41244" y="587229"/>
                </a:moveTo>
                <a:lnTo>
                  <a:pt x="30287" y="581629"/>
                </a:lnTo>
                <a:lnTo>
                  <a:pt x="24383" y="592836"/>
                </a:lnTo>
                <a:lnTo>
                  <a:pt x="35051" y="598932"/>
                </a:lnTo>
                <a:lnTo>
                  <a:pt x="41244" y="587229"/>
                </a:lnTo>
                <a:close/>
              </a:path>
              <a:path w="352425" h="652779">
                <a:moveTo>
                  <a:pt x="70103" y="601980"/>
                </a:moveTo>
                <a:lnTo>
                  <a:pt x="41244" y="587229"/>
                </a:lnTo>
                <a:lnTo>
                  <a:pt x="35051" y="598932"/>
                </a:lnTo>
                <a:lnTo>
                  <a:pt x="24383" y="592836"/>
                </a:lnTo>
                <a:lnTo>
                  <a:pt x="24383" y="634779"/>
                </a:lnTo>
                <a:lnTo>
                  <a:pt x="70103" y="601980"/>
                </a:lnTo>
                <a:close/>
              </a:path>
              <a:path w="352425" h="652779">
                <a:moveTo>
                  <a:pt x="351969" y="0"/>
                </a:moveTo>
                <a:lnTo>
                  <a:pt x="336693" y="0"/>
                </a:lnTo>
                <a:lnTo>
                  <a:pt x="30287" y="581629"/>
                </a:lnTo>
                <a:lnTo>
                  <a:pt x="41244" y="587229"/>
                </a:lnTo>
                <a:lnTo>
                  <a:pt x="35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477383" y="379610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31658" y="3946711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21207" y="208787"/>
                </a:lnTo>
                <a:lnTo>
                  <a:pt x="504443" y="160019"/>
                </a:lnTo>
                <a:lnTo>
                  <a:pt x="480059" y="114299"/>
                </a:lnTo>
                <a:lnTo>
                  <a:pt x="448055" y="76199"/>
                </a:lnTo>
                <a:lnTo>
                  <a:pt x="409955" y="44195"/>
                </a:lnTo>
                <a:lnTo>
                  <a:pt x="364235" y="19811"/>
                </a:lnTo>
                <a:lnTo>
                  <a:pt x="327659" y="7619"/>
                </a:lnTo>
                <a:lnTo>
                  <a:pt x="315467" y="4571"/>
                </a:lnTo>
                <a:lnTo>
                  <a:pt x="303275" y="3047"/>
                </a:lnTo>
                <a:lnTo>
                  <a:pt x="275843" y="0"/>
                </a:lnTo>
                <a:lnTo>
                  <a:pt x="248411" y="0"/>
                </a:lnTo>
                <a:lnTo>
                  <a:pt x="236219" y="1523"/>
                </a:lnTo>
                <a:lnTo>
                  <a:pt x="222503" y="3047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21335" y="161543"/>
                </a:lnTo>
                <a:lnTo>
                  <a:pt x="6095" y="210311"/>
                </a:lnTo>
                <a:lnTo>
                  <a:pt x="3047" y="222503"/>
                </a:lnTo>
                <a:lnTo>
                  <a:pt x="0" y="249935"/>
                </a:lnTo>
                <a:lnTo>
                  <a:pt x="0" y="263651"/>
                </a:lnTo>
                <a:lnTo>
                  <a:pt x="1523" y="275843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3923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17931" y="42671"/>
                </a:lnTo>
                <a:lnTo>
                  <a:pt x="230123" y="39623"/>
                </a:lnTo>
                <a:lnTo>
                  <a:pt x="240791" y="39623"/>
                </a:lnTo>
                <a:lnTo>
                  <a:pt x="251459" y="38099"/>
                </a:lnTo>
                <a:lnTo>
                  <a:pt x="275843" y="38099"/>
                </a:lnTo>
                <a:lnTo>
                  <a:pt x="297179" y="41147"/>
                </a:lnTo>
                <a:lnTo>
                  <a:pt x="309371" y="42671"/>
                </a:lnTo>
                <a:lnTo>
                  <a:pt x="330707" y="48767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1771" y="156971"/>
                </a:lnTo>
                <a:lnTo>
                  <a:pt x="478535" y="196595"/>
                </a:lnTo>
                <a:lnTo>
                  <a:pt x="480059" y="207263"/>
                </a:lnTo>
                <a:lnTo>
                  <a:pt x="483107" y="217931"/>
                </a:lnTo>
                <a:lnTo>
                  <a:pt x="486155" y="239267"/>
                </a:lnTo>
                <a:lnTo>
                  <a:pt x="487679" y="251459"/>
                </a:lnTo>
                <a:lnTo>
                  <a:pt x="487679" y="398949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3587" y="339851"/>
                </a:lnTo>
                <a:lnTo>
                  <a:pt x="518159" y="327659"/>
                </a:lnTo>
                <a:lnTo>
                  <a:pt x="521207" y="315467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79">
                <a:moveTo>
                  <a:pt x="487679" y="398949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9579" y="388619"/>
                </a:lnTo>
                <a:lnTo>
                  <a:pt x="420623" y="422147"/>
                </a:lnTo>
                <a:lnTo>
                  <a:pt x="388619" y="449579"/>
                </a:lnTo>
                <a:lnTo>
                  <a:pt x="348995" y="469391"/>
                </a:lnTo>
                <a:lnTo>
                  <a:pt x="307847" y="483107"/>
                </a:lnTo>
                <a:lnTo>
                  <a:pt x="284987" y="486155"/>
                </a:lnTo>
                <a:lnTo>
                  <a:pt x="274319" y="486155"/>
                </a:lnTo>
                <a:lnTo>
                  <a:pt x="262127" y="487679"/>
                </a:lnTo>
                <a:lnTo>
                  <a:pt x="251459" y="486155"/>
                </a:lnTo>
                <a:lnTo>
                  <a:pt x="239267" y="486155"/>
                </a:lnTo>
                <a:lnTo>
                  <a:pt x="217931" y="483107"/>
                </a:lnTo>
                <a:lnTo>
                  <a:pt x="175259" y="469391"/>
                </a:lnTo>
                <a:lnTo>
                  <a:pt x="118871" y="435863"/>
                </a:lnTo>
                <a:lnTo>
                  <a:pt x="89915" y="405383"/>
                </a:lnTo>
                <a:lnTo>
                  <a:pt x="65531" y="368807"/>
                </a:lnTo>
                <a:lnTo>
                  <a:pt x="48767" y="329183"/>
                </a:lnTo>
                <a:lnTo>
                  <a:pt x="41147" y="295655"/>
                </a:lnTo>
                <a:lnTo>
                  <a:pt x="38099" y="274319"/>
                </a:lnTo>
                <a:lnTo>
                  <a:pt x="38099" y="398102"/>
                </a:lnTo>
                <a:lnTo>
                  <a:pt x="45719" y="409955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4443"/>
                </a:lnTo>
                <a:lnTo>
                  <a:pt x="210311" y="519683"/>
                </a:lnTo>
                <a:lnTo>
                  <a:pt x="236219" y="524255"/>
                </a:lnTo>
                <a:lnTo>
                  <a:pt x="249935" y="524255"/>
                </a:lnTo>
                <a:lnTo>
                  <a:pt x="263651" y="525779"/>
                </a:lnTo>
                <a:lnTo>
                  <a:pt x="277367" y="524255"/>
                </a:lnTo>
                <a:lnTo>
                  <a:pt x="291083" y="524255"/>
                </a:lnTo>
                <a:lnTo>
                  <a:pt x="303275" y="522731"/>
                </a:lnTo>
                <a:lnTo>
                  <a:pt x="316991" y="519683"/>
                </a:lnTo>
                <a:lnTo>
                  <a:pt x="329183" y="516635"/>
                </a:lnTo>
                <a:lnTo>
                  <a:pt x="342899" y="513587"/>
                </a:lnTo>
                <a:lnTo>
                  <a:pt x="388619" y="493775"/>
                </a:lnTo>
                <a:lnTo>
                  <a:pt x="431291" y="464819"/>
                </a:lnTo>
                <a:lnTo>
                  <a:pt x="466343" y="428243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662990" y="3951193"/>
            <a:ext cx="202266" cy="44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59" name="object 59"/>
          <p:cNvSpPr/>
          <p:nvPr/>
        </p:nvSpPr>
        <p:spPr>
          <a:xfrm>
            <a:off x="4526176" y="3428998"/>
            <a:ext cx="240926" cy="522194"/>
          </a:xfrm>
          <a:custGeom>
            <a:avLst/>
            <a:gdLst/>
            <a:ahLst/>
            <a:cxnLst/>
            <a:rect l="l" t="t" r="r" b="b"/>
            <a:pathLst>
              <a:path w="273050" h="591820">
                <a:moveTo>
                  <a:pt x="243423" y="518789"/>
                </a:moveTo>
                <a:lnTo>
                  <a:pt x="14331" y="0"/>
                </a:lnTo>
                <a:lnTo>
                  <a:pt x="0" y="0"/>
                </a:lnTo>
                <a:lnTo>
                  <a:pt x="230947" y="524214"/>
                </a:lnTo>
                <a:lnTo>
                  <a:pt x="243423" y="518789"/>
                </a:lnTo>
                <a:close/>
              </a:path>
              <a:path w="273050" h="591820">
                <a:moveTo>
                  <a:pt x="248529" y="574725"/>
                </a:moveTo>
                <a:lnTo>
                  <a:pt x="248529" y="530352"/>
                </a:lnTo>
                <a:lnTo>
                  <a:pt x="236337" y="536448"/>
                </a:lnTo>
                <a:lnTo>
                  <a:pt x="230947" y="524214"/>
                </a:lnTo>
                <a:lnTo>
                  <a:pt x="202809" y="536448"/>
                </a:lnTo>
                <a:lnTo>
                  <a:pt x="248529" y="574725"/>
                </a:lnTo>
                <a:close/>
              </a:path>
              <a:path w="273050" h="591820">
                <a:moveTo>
                  <a:pt x="248529" y="530352"/>
                </a:moveTo>
                <a:lnTo>
                  <a:pt x="243423" y="518789"/>
                </a:lnTo>
                <a:lnTo>
                  <a:pt x="230947" y="524214"/>
                </a:lnTo>
                <a:lnTo>
                  <a:pt x="236337" y="536448"/>
                </a:lnTo>
                <a:lnTo>
                  <a:pt x="248529" y="530352"/>
                </a:lnTo>
                <a:close/>
              </a:path>
              <a:path w="273050" h="591820">
                <a:moveTo>
                  <a:pt x="272913" y="505968"/>
                </a:moveTo>
                <a:lnTo>
                  <a:pt x="243423" y="518789"/>
                </a:lnTo>
                <a:lnTo>
                  <a:pt x="248529" y="530352"/>
                </a:lnTo>
                <a:lnTo>
                  <a:pt x="248529" y="574725"/>
                </a:lnTo>
                <a:lnTo>
                  <a:pt x="268341" y="591312"/>
                </a:lnTo>
                <a:lnTo>
                  <a:pt x="272913" y="50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875453" y="359305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62491" y="5177519"/>
            <a:ext cx="6448425" cy="96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2426"/>
              </a:lnSpc>
            </a:pPr>
            <a:r>
              <a:rPr sz="2118" spc="-4" smtClean="0">
                <a:latin typeface="Times New Roman"/>
                <a:cs typeface="Times New Roman"/>
              </a:rPr>
              <a:t>D</a:t>
            </a:r>
            <a:r>
              <a:rPr sz="2118" smtClean="0">
                <a:latin typeface="Times New Roman"/>
                <a:cs typeface="Times New Roman"/>
              </a:rPr>
              <a:t>ouble</a:t>
            </a:r>
            <a:r>
              <a:rPr sz="2118" spc="-9" smtClean="0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R</a:t>
            </a:r>
            <a:r>
              <a:rPr sz="2118">
                <a:latin typeface="Times New Roman"/>
                <a:cs typeface="Times New Roman"/>
              </a:rPr>
              <a:t>otation</a:t>
            </a:r>
          </a:p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1.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R</a:t>
            </a:r>
            <a:r>
              <a:rPr sz="2118">
                <a:latin typeface="Times New Roman"/>
                <a:cs typeface="Times New Roman"/>
              </a:rPr>
              <a:t>otate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bet</a:t>
            </a:r>
            <a:r>
              <a:rPr sz="2118" spc="-4">
                <a:latin typeface="Times New Roman"/>
                <a:cs typeface="Times New Roman"/>
              </a:rPr>
              <a:t>w</a:t>
            </a:r>
            <a:r>
              <a:rPr sz="2118">
                <a:latin typeface="Times New Roman"/>
                <a:cs typeface="Times New Roman"/>
              </a:rPr>
              <a:t>een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x</a:t>
            </a:r>
            <a:r>
              <a:rPr sz="2118" spc="-115">
                <a:latin typeface="Times New Roman"/>
                <a:cs typeface="Times New Roman"/>
              </a:rPr>
              <a:t>’</a:t>
            </a:r>
            <a:r>
              <a:rPr sz="2118">
                <a:latin typeface="Times New Roman"/>
                <a:cs typeface="Times New Roman"/>
              </a:rPr>
              <a:t>s child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and </a:t>
            </a:r>
            <a:r>
              <a:rPr sz="2118" smtClean="0">
                <a:latin typeface="Times New Roman"/>
                <a:cs typeface="Times New Roman"/>
              </a:rPr>
              <a:t>grandchild</a:t>
            </a:r>
            <a:endParaRPr lang="en-US" sz="2118" smtClean="0">
              <a:latin typeface="Times New Roman"/>
              <a:cs typeface="Times New Roman"/>
            </a:endParaRPr>
          </a:p>
          <a:p>
            <a:pPr marL="11206"/>
            <a:r>
              <a:rPr lang="en-US" sz="2118">
                <a:latin typeface="Times New Roman"/>
                <a:cs typeface="Times New Roman"/>
              </a:rPr>
              <a:t>2.</a:t>
            </a:r>
            <a:r>
              <a:rPr lang="en-US" sz="2118" spc="-13">
                <a:latin typeface="Times New Roman"/>
                <a:cs typeface="Times New Roman"/>
              </a:rPr>
              <a:t> </a:t>
            </a:r>
            <a:r>
              <a:rPr lang="en-US" sz="2118" spc="-4">
                <a:latin typeface="Times New Roman"/>
                <a:cs typeface="Times New Roman"/>
              </a:rPr>
              <a:t>R</a:t>
            </a:r>
            <a:r>
              <a:rPr lang="en-US" sz="2118">
                <a:latin typeface="Times New Roman"/>
                <a:cs typeface="Times New Roman"/>
              </a:rPr>
              <a:t>otate</a:t>
            </a:r>
            <a:r>
              <a:rPr lang="en-US" sz="2118" spc="-22">
                <a:latin typeface="Times New Roman"/>
                <a:cs typeface="Times New Roman"/>
              </a:rPr>
              <a:t> </a:t>
            </a:r>
            <a:r>
              <a:rPr lang="en-US" sz="2118">
                <a:latin typeface="Times New Roman"/>
                <a:cs typeface="Times New Roman"/>
              </a:rPr>
              <a:t>bet</a:t>
            </a:r>
            <a:r>
              <a:rPr lang="en-US" sz="2118" spc="-4">
                <a:latin typeface="Times New Roman"/>
                <a:cs typeface="Times New Roman"/>
              </a:rPr>
              <a:t>w</a:t>
            </a:r>
            <a:r>
              <a:rPr lang="en-US" sz="2118">
                <a:latin typeface="Times New Roman"/>
                <a:cs typeface="Times New Roman"/>
              </a:rPr>
              <a:t>een</a:t>
            </a:r>
            <a:r>
              <a:rPr lang="en-US" sz="2118" spc="-22">
                <a:latin typeface="Times New Roman"/>
                <a:cs typeface="Times New Roman"/>
              </a:rPr>
              <a:t> </a:t>
            </a:r>
            <a:r>
              <a:rPr lang="en-US" sz="2118">
                <a:latin typeface="Times New Roman"/>
                <a:cs typeface="Times New Roman"/>
              </a:rPr>
              <a:t>x and x</a:t>
            </a:r>
            <a:r>
              <a:rPr lang="en-US" sz="2118" spc="-115">
                <a:latin typeface="Times New Roman"/>
                <a:cs typeface="Times New Roman"/>
              </a:rPr>
              <a:t>’</a:t>
            </a:r>
            <a:r>
              <a:rPr lang="en-US" sz="2118">
                <a:latin typeface="Times New Roman"/>
                <a:cs typeface="Times New Roman"/>
              </a:rPr>
              <a:t>s new</a:t>
            </a:r>
            <a:r>
              <a:rPr lang="en-US" sz="2118" spc="-4">
                <a:latin typeface="Times New Roman"/>
                <a:cs typeface="Times New Roman"/>
              </a:rPr>
              <a:t> </a:t>
            </a:r>
            <a:r>
              <a:rPr lang="en-US" sz="2118" smtClean="0">
                <a:latin typeface="Times New Roman"/>
                <a:cs typeface="Times New Roman"/>
              </a:rPr>
              <a:t>child</a:t>
            </a:r>
            <a:endParaRPr lang="en-US" sz="2118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61441" y="5740548"/>
            <a:ext cx="2299446" cy="411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61441" y="5740548"/>
            <a:ext cx="2299447" cy="415738"/>
          </a:xfrm>
          <a:custGeom>
            <a:avLst/>
            <a:gdLst/>
            <a:ahLst/>
            <a:cxnLst/>
            <a:rect l="l" t="t" r="r" b="b"/>
            <a:pathLst>
              <a:path w="2606040" h="471170">
                <a:moveTo>
                  <a:pt x="2606039" y="466343"/>
                </a:moveTo>
                <a:lnTo>
                  <a:pt x="2606039" y="4571"/>
                </a:lnTo>
                <a:lnTo>
                  <a:pt x="2604515" y="0"/>
                </a:lnTo>
                <a:lnTo>
                  <a:pt x="1523" y="0"/>
                </a:lnTo>
                <a:lnTo>
                  <a:pt x="0" y="4571"/>
                </a:lnTo>
                <a:lnTo>
                  <a:pt x="0" y="466343"/>
                </a:lnTo>
                <a:lnTo>
                  <a:pt x="1523" y="469391"/>
                </a:lnTo>
                <a:lnTo>
                  <a:pt x="4571" y="470915"/>
                </a:lnTo>
                <a:lnTo>
                  <a:pt x="4571" y="9143"/>
                </a:lnTo>
                <a:lnTo>
                  <a:pt x="10667" y="4571"/>
                </a:lnTo>
                <a:lnTo>
                  <a:pt x="10667" y="9143"/>
                </a:lnTo>
                <a:lnTo>
                  <a:pt x="2596895" y="9143"/>
                </a:lnTo>
                <a:lnTo>
                  <a:pt x="2596895" y="4571"/>
                </a:lnTo>
                <a:lnTo>
                  <a:pt x="2601467" y="9143"/>
                </a:lnTo>
                <a:lnTo>
                  <a:pt x="2601467" y="470915"/>
                </a:lnTo>
                <a:lnTo>
                  <a:pt x="2604515" y="469391"/>
                </a:lnTo>
                <a:lnTo>
                  <a:pt x="2606039" y="466343"/>
                </a:lnTo>
                <a:close/>
              </a:path>
              <a:path w="2606040" h="471170">
                <a:moveTo>
                  <a:pt x="10667" y="9143"/>
                </a:moveTo>
                <a:lnTo>
                  <a:pt x="10667" y="4571"/>
                </a:lnTo>
                <a:lnTo>
                  <a:pt x="4571" y="9143"/>
                </a:lnTo>
                <a:lnTo>
                  <a:pt x="10667" y="9143"/>
                </a:lnTo>
                <a:close/>
              </a:path>
              <a:path w="2606040" h="471170">
                <a:moveTo>
                  <a:pt x="10667" y="460247"/>
                </a:moveTo>
                <a:lnTo>
                  <a:pt x="10667" y="9143"/>
                </a:lnTo>
                <a:lnTo>
                  <a:pt x="4571" y="9143"/>
                </a:lnTo>
                <a:lnTo>
                  <a:pt x="4571" y="460247"/>
                </a:lnTo>
                <a:lnTo>
                  <a:pt x="10667" y="460247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4571" y="460247"/>
                </a:lnTo>
                <a:lnTo>
                  <a:pt x="10667" y="466343"/>
                </a:lnTo>
                <a:lnTo>
                  <a:pt x="10667" y="470915"/>
                </a:lnTo>
                <a:lnTo>
                  <a:pt x="2596895" y="470915"/>
                </a:lnTo>
                <a:lnTo>
                  <a:pt x="2596895" y="466343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10667" y="470915"/>
                </a:moveTo>
                <a:lnTo>
                  <a:pt x="10667" y="466343"/>
                </a:lnTo>
                <a:lnTo>
                  <a:pt x="4571" y="460247"/>
                </a:lnTo>
                <a:lnTo>
                  <a:pt x="4571" y="470915"/>
                </a:lnTo>
                <a:lnTo>
                  <a:pt x="10667" y="470915"/>
                </a:lnTo>
                <a:close/>
              </a:path>
              <a:path w="2606040" h="471170">
                <a:moveTo>
                  <a:pt x="2601467" y="9143"/>
                </a:moveTo>
                <a:lnTo>
                  <a:pt x="2596895" y="4571"/>
                </a:lnTo>
                <a:lnTo>
                  <a:pt x="2596895" y="9143"/>
                </a:lnTo>
                <a:lnTo>
                  <a:pt x="2601467" y="9143"/>
                </a:lnTo>
                <a:close/>
              </a:path>
              <a:path w="2606040" h="471170">
                <a:moveTo>
                  <a:pt x="2601467" y="460247"/>
                </a:moveTo>
                <a:lnTo>
                  <a:pt x="2601467" y="9143"/>
                </a:lnTo>
                <a:lnTo>
                  <a:pt x="2596895" y="9143"/>
                </a:lnTo>
                <a:lnTo>
                  <a:pt x="2596895" y="460247"/>
                </a:lnTo>
                <a:lnTo>
                  <a:pt x="2601467" y="460247"/>
                </a:lnTo>
                <a:close/>
              </a:path>
              <a:path w="2606040" h="471170">
                <a:moveTo>
                  <a:pt x="2601467" y="470915"/>
                </a:moveTo>
                <a:lnTo>
                  <a:pt x="2601467" y="460247"/>
                </a:lnTo>
                <a:lnTo>
                  <a:pt x="2596895" y="466343"/>
                </a:lnTo>
                <a:lnTo>
                  <a:pt x="2596895" y="470915"/>
                </a:lnTo>
                <a:lnTo>
                  <a:pt x="2601467" y="470915"/>
                </a:lnTo>
                <a:close/>
              </a:path>
            </a:pathLst>
          </a:custGeom>
          <a:solidFill>
            <a:srgbClr val="BD4B47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7" name="object 57"/>
          <p:cNvSpPr/>
          <p:nvPr/>
        </p:nvSpPr>
        <p:spPr>
          <a:xfrm>
            <a:off x="1554283" y="2981661"/>
            <a:ext cx="463924" cy="463924"/>
          </a:xfrm>
          <a:custGeom>
            <a:avLst/>
            <a:gdLst/>
            <a:ahLst/>
            <a:cxnLst/>
            <a:rect l="l" t="t" r="r" b="b"/>
            <a:pathLst>
              <a:path w="525779" h="525779">
                <a:moveTo>
                  <a:pt x="525779" y="275843"/>
                </a:moveTo>
                <a:lnTo>
                  <a:pt x="525779" y="248411"/>
                </a:lnTo>
                <a:lnTo>
                  <a:pt x="524255" y="234695"/>
                </a:lnTo>
                <a:lnTo>
                  <a:pt x="522731" y="222503"/>
                </a:lnTo>
                <a:lnTo>
                  <a:pt x="521207" y="208787"/>
                </a:lnTo>
                <a:lnTo>
                  <a:pt x="504443" y="160019"/>
                </a:lnTo>
                <a:lnTo>
                  <a:pt x="480059" y="114299"/>
                </a:lnTo>
                <a:lnTo>
                  <a:pt x="448055" y="76199"/>
                </a:lnTo>
                <a:lnTo>
                  <a:pt x="409955" y="44195"/>
                </a:lnTo>
                <a:lnTo>
                  <a:pt x="364235" y="19811"/>
                </a:lnTo>
                <a:lnTo>
                  <a:pt x="327659" y="7619"/>
                </a:lnTo>
                <a:lnTo>
                  <a:pt x="315467" y="4571"/>
                </a:lnTo>
                <a:lnTo>
                  <a:pt x="303275" y="3047"/>
                </a:lnTo>
                <a:lnTo>
                  <a:pt x="275843" y="0"/>
                </a:lnTo>
                <a:lnTo>
                  <a:pt x="248411" y="0"/>
                </a:lnTo>
                <a:lnTo>
                  <a:pt x="236219" y="1523"/>
                </a:lnTo>
                <a:lnTo>
                  <a:pt x="222503" y="3047"/>
                </a:lnTo>
                <a:lnTo>
                  <a:pt x="160019" y="21335"/>
                </a:lnTo>
                <a:lnTo>
                  <a:pt x="115823" y="45719"/>
                </a:lnTo>
                <a:lnTo>
                  <a:pt x="76199" y="77723"/>
                </a:lnTo>
                <a:lnTo>
                  <a:pt x="44195" y="115823"/>
                </a:lnTo>
                <a:lnTo>
                  <a:pt x="21335" y="161543"/>
                </a:lnTo>
                <a:lnTo>
                  <a:pt x="6095" y="210311"/>
                </a:lnTo>
                <a:lnTo>
                  <a:pt x="3047" y="222503"/>
                </a:lnTo>
                <a:lnTo>
                  <a:pt x="0" y="249935"/>
                </a:lnTo>
                <a:lnTo>
                  <a:pt x="0" y="263651"/>
                </a:lnTo>
                <a:lnTo>
                  <a:pt x="1523" y="275843"/>
                </a:lnTo>
                <a:lnTo>
                  <a:pt x="1523" y="289559"/>
                </a:lnTo>
                <a:lnTo>
                  <a:pt x="3047" y="303275"/>
                </a:lnTo>
                <a:lnTo>
                  <a:pt x="6095" y="315467"/>
                </a:lnTo>
                <a:lnTo>
                  <a:pt x="9143" y="329183"/>
                </a:lnTo>
                <a:lnTo>
                  <a:pt x="12191" y="341375"/>
                </a:lnTo>
                <a:lnTo>
                  <a:pt x="21335" y="365759"/>
                </a:lnTo>
                <a:lnTo>
                  <a:pt x="32003" y="388619"/>
                </a:lnTo>
                <a:lnTo>
                  <a:pt x="38099" y="398102"/>
                </a:lnTo>
                <a:lnTo>
                  <a:pt x="38099" y="249935"/>
                </a:lnTo>
                <a:lnTo>
                  <a:pt x="39623" y="239267"/>
                </a:lnTo>
                <a:lnTo>
                  <a:pt x="48767" y="195071"/>
                </a:lnTo>
                <a:lnTo>
                  <a:pt x="65531" y="153923"/>
                </a:lnTo>
                <a:lnTo>
                  <a:pt x="89915" y="118871"/>
                </a:lnTo>
                <a:lnTo>
                  <a:pt x="120395" y="88391"/>
                </a:lnTo>
                <a:lnTo>
                  <a:pt x="156971" y="64007"/>
                </a:lnTo>
                <a:lnTo>
                  <a:pt x="196595" y="47243"/>
                </a:lnTo>
                <a:lnTo>
                  <a:pt x="217931" y="42671"/>
                </a:lnTo>
                <a:lnTo>
                  <a:pt x="230123" y="39623"/>
                </a:lnTo>
                <a:lnTo>
                  <a:pt x="240791" y="39623"/>
                </a:lnTo>
                <a:lnTo>
                  <a:pt x="251459" y="38099"/>
                </a:lnTo>
                <a:lnTo>
                  <a:pt x="275843" y="38099"/>
                </a:lnTo>
                <a:lnTo>
                  <a:pt x="297179" y="41147"/>
                </a:lnTo>
                <a:lnTo>
                  <a:pt x="309371" y="42671"/>
                </a:lnTo>
                <a:lnTo>
                  <a:pt x="330707" y="48767"/>
                </a:lnTo>
                <a:lnTo>
                  <a:pt x="370331" y="65531"/>
                </a:lnTo>
                <a:lnTo>
                  <a:pt x="406907" y="89915"/>
                </a:lnTo>
                <a:lnTo>
                  <a:pt x="437387" y="120395"/>
                </a:lnTo>
                <a:lnTo>
                  <a:pt x="461771" y="156971"/>
                </a:lnTo>
                <a:lnTo>
                  <a:pt x="478535" y="196595"/>
                </a:lnTo>
                <a:lnTo>
                  <a:pt x="480059" y="207263"/>
                </a:lnTo>
                <a:lnTo>
                  <a:pt x="483107" y="217931"/>
                </a:lnTo>
                <a:lnTo>
                  <a:pt x="486155" y="239267"/>
                </a:lnTo>
                <a:lnTo>
                  <a:pt x="487679" y="251459"/>
                </a:lnTo>
                <a:lnTo>
                  <a:pt x="487679" y="398949"/>
                </a:lnTo>
                <a:lnTo>
                  <a:pt x="495299" y="387095"/>
                </a:lnTo>
                <a:lnTo>
                  <a:pt x="505967" y="364235"/>
                </a:lnTo>
                <a:lnTo>
                  <a:pt x="513587" y="339851"/>
                </a:lnTo>
                <a:lnTo>
                  <a:pt x="518159" y="327659"/>
                </a:lnTo>
                <a:lnTo>
                  <a:pt x="521207" y="315467"/>
                </a:lnTo>
                <a:lnTo>
                  <a:pt x="522731" y="301751"/>
                </a:lnTo>
                <a:lnTo>
                  <a:pt x="524255" y="289559"/>
                </a:lnTo>
                <a:lnTo>
                  <a:pt x="525779" y="275843"/>
                </a:lnTo>
                <a:close/>
              </a:path>
              <a:path w="525779" h="525779">
                <a:moveTo>
                  <a:pt x="487679" y="398949"/>
                </a:moveTo>
                <a:lnTo>
                  <a:pt x="487679" y="274319"/>
                </a:lnTo>
                <a:lnTo>
                  <a:pt x="486155" y="286511"/>
                </a:lnTo>
                <a:lnTo>
                  <a:pt x="483107" y="307847"/>
                </a:lnTo>
                <a:lnTo>
                  <a:pt x="469391" y="350519"/>
                </a:lnTo>
                <a:lnTo>
                  <a:pt x="449579" y="388619"/>
                </a:lnTo>
                <a:lnTo>
                  <a:pt x="420623" y="422147"/>
                </a:lnTo>
                <a:lnTo>
                  <a:pt x="388619" y="449579"/>
                </a:lnTo>
                <a:lnTo>
                  <a:pt x="348995" y="469391"/>
                </a:lnTo>
                <a:lnTo>
                  <a:pt x="307847" y="483107"/>
                </a:lnTo>
                <a:lnTo>
                  <a:pt x="284987" y="486155"/>
                </a:lnTo>
                <a:lnTo>
                  <a:pt x="274319" y="486155"/>
                </a:lnTo>
                <a:lnTo>
                  <a:pt x="262127" y="487679"/>
                </a:lnTo>
                <a:lnTo>
                  <a:pt x="251459" y="486155"/>
                </a:lnTo>
                <a:lnTo>
                  <a:pt x="239267" y="486155"/>
                </a:lnTo>
                <a:lnTo>
                  <a:pt x="217931" y="483107"/>
                </a:lnTo>
                <a:lnTo>
                  <a:pt x="175259" y="469391"/>
                </a:lnTo>
                <a:lnTo>
                  <a:pt x="118871" y="435863"/>
                </a:lnTo>
                <a:lnTo>
                  <a:pt x="89915" y="405383"/>
                </a:lnTo>
                <a:lnTo>
                  <a:pt x="65531" y="368807"/>
                </a:lnTo>
                <a:lnTo>
                  <a:pt x="48767" y="329183"/>
                </a:lnTo>
                <a:lnTo>
                  <a:pt x="41147" y="295655"/>
                </a:lnTo>
                <a:lnTo>
                  <a:pt x="38099" y="274319"/>
                </a:lnTo>
                <a:lnTo>
                  <a:pt x="38099" y="398102"/>
                </a:lnTo>
                <a:lnTo>
                  <a:pt x="45719" y="409955"/>
                </a:lnTo>
                <a:lnTo>
                  <a:pt x="77723" y="449579"/>
                </a:lnTo>
                <a:lnTo>
                  <a:pt x="117347" y="481583"/>
                </a:lnTo>
                <a:lnTo>
                  <a:pt x="161543" y="504443"/>
                </a:lnTo>
                <a:lnTo>
                  <a:pt x="210311" y="519683"/>
                </a:lnTo>
                <a:lnTo>
                  <a:pt x="236219" y="524255"/>
                </a:lnTo>
                <a:lnTo>
                  <a:pt x="249935" y="524255"/>
                </a:lnTo>
                <a:lnTo>
                  <a:pt x="263651" y="525779"/>
                </a:lnTo>
                <a:lnTo>
                  <a:pt x="277367" y="524255"/>
                </a:lnTo>
                <a:lnTo>
                  <a:pt x="291083" y="524255"/>
                </a:lnTo>
                <a:lnTo>
                  <a:pt x="303275" y="522731"/>
                </a:lnTo>
                <a:lnTo>
                  <a:pt x="316991" y="519683"/>
                </a:lnTo>
                <a:lnTo>
                  <a:pt x="329183" y="516635"/>
                </a:lnTo>
                <a:lnTo>
                  <a:pt x="342899" y="513587"/>
                </a:lnTo>
                <a:lnTo>
                  <a:pt x="388619" y="493775"/>
                </a:lnTo>
                <a:lnTo>
                  <a:pt x="431291" y="464819"/>
                </a:lnTo>
                <a:lnTo>
                  <a:pt x="466343" y="428243"/>
                </a:lnTo>
                <a:lnTo>
                  <a:pt x="481583" y="408431"/>
                </a:lnTo>
                <a:lnTo>
                  <a:pt x="487679" y="39894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8" name="object 30"/>
          <p:cNvSpPr txBox="1"/>
          <p:nvPr/>
        </p:nvSpPr>
        <p:spPr>
          <a:xfrm>
            <a:off x="1882588" y="268941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03" y="751848"/>
            <a:ext cx="5255666" cy="522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821">
              <a:lnSpc>
                <a:spcPct val="100000"/>
              </a:lnSpc>
            </a:pPr>
            <a:r>
              <a:rPr spc="-172"/>
              <a:t>A</a:t>
            </a:r>
            <a:r>
              <a:rPr spc="-4"/>
              <a:t>V</a:t>
            </a:r>
            <a:r>
              <a:rPr/>
              <a:t>L</a:t>
            </a:r>
            <a:r>
              <a:rPr spc="-4"/>
              <a:t> </a:t>
            </a:r>
            <a:r>
              <a:rPr/>
              <a:t>t</a:t>
            </a:r>
            <a:r>
              <a:rPr spc="-57"/>
              <a:t>r</a:t>
            </a:r>
            <a:r>
              <a:rPr spc="4"/>
              <a:t>e</a:t>
            </a:r>
            <a:r>
              <a:rPr/>
              <a:t>e</a:t>
            </a:r>
            <a:r>
              <a:rPr spc="4"/>
              <a:t> </a:t>
            </a:r>
            <a:r>
              <a:rPr spc="-4"/>
              <a:t>i</a:t>
            </a:r>
            <a:r>
              <a:rPr/>
              <a:t>n</a:t>
            </a:r>
            <a:r>
              <a:rPr spc="4"/>
              <a:t>se</a:t>
            </a:r>
            <a:r>
              <a:rPr spc="-4"/>
              <a:t>r</a:t>
            </a:r>
            <a:r>
              <a:rPr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593" y="1833280"/>
            <a:ext cx="6856319" cy="2922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81293" indent="-470087">
              <a:lnSpc>
                <a:spcPct val="100000"/>
              </a:lnSpc>
              <a:buAutoNum type="arabicPeriod"/>
              <a:tabLst>
                <a:tab pos="481853" algn="l"/>
              </a:tabLst>
            </a:pPr>
            <a:r>
              <a:rPr sz="2824">
                <a:latin typeface="Calibri"/>
                <a:cs typeface="Calibri"/>
              </a:rPr>
              <a:t>F</a:t>
            </a:r>
            <a:r>
              <a:rPr sz="2824" spc="-4">
                <a:latin typeface="Calibri"/>
                <a:cs typeface="Calibri"/>
              </a:rPr>
              <a:t>in</a:t>
            </a:r>
            <a:r>
              <a:rPr sz="2824">
                <a:latin typeface="Calibri"/>
                <a:cs typeface="Calibri"/>
              </a:rPr>
              <a:t>d </a:t>
            </a:r>
            <a:r>
              <a:rPr sz="2824" spc="-9">
                <a:latin typeface="Calibri"/>
                <a:cs typeface="Calibri"/>
              </a:rPr>
              <a:t>s</a:t>
            </a:r>
            <a:r>
              <a:rPr sz="2824" spc="-4">
                <a:latin typeface="Calibri"/>
                <a:cs typeface="Calibri"/>
              </a:rPr>
              <a:t>p</a:t>
            </a:r>
            <a:r>
              <a:rPr sz="2824">
                <a:latin typeface="Calibri"/>
                <a:cs typeface="Calibri"/>
              </a:rPr>
              <a:t>ot </a:t>
            </a:r>
            <a:r>
              <a:rPr sz="2824" spc="-71">
                <a:latin typeface="Calibri"/>
                <a:cs typeface="Calibri"/>
              </a:rPr>
              <a:t>f</a:t>
            </a:r>
            <a:r>
              <a:rPr sz="2824">
                <a:latin typeface="Calibri"/>
                <a:cs typeface="Calibri"/>
              </a:rPr>
              <a:t>or</a:t>
            </a:r>
            <a:r>
              <a:rPr sz="2824" spc="4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n</a:t>
            </a:r>
            <a:r>
              <a:rPr sz="2824" spc="-9">
                <a:latin typeface="Calibri"/>
                <a:cs typeface="Calibri"/>
              </a:rPr>
              <a:t>e</a:t>
            </a:r>
            <a:r>
              <a:rPr sz="2824">
                <a:latin typeface="Calibri"/>
                <a:cs typeface="Calibri"/>
              </a:rPr>
              <a:t>w</a:t>
            </a:r>
            <a:r>
              <a:rPr sz="2824" spc="-4">
                <a:latin typeface="Calibri"/>
                <a:cs typeface="Calibri"/>
              </a:rPr>
              <a:t> </a:t>
            </a:r>
            <a:r>
              <a:rPr sz="2824" spc="-101">
                <a:latin typeface="Calibri"/>
                <a:cs typeface="Calibri"/>
              </a:rPr>
              <a:t>k</a:t>
            </a:r>
            <a:r>
              <a:rPr sz="2824" spc="-22">
                <a:latin typeface="Calibri"/>
                <a:cs typeface="Calibri"/>
              </a:rPr>
              <a:t>e</a:t>
            </a:r>
            <a:r>
              <a:rPr sz="2824">
                <a:latin typeface="Calibri"/>
                <a:cs typeface="Calibri"/>
              </a:rPr>
              <a:t>y</a:t>
            </a:r>
          </a:p>
          <a:p>
            <a:pPr marL="481293" indent="-470087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81853" algn="l"/>
              </a:tabLst>
            </a:pPr>
            <a:r>
              <a:rPr sz="2824" spc="-4">
                <a:latin typeface="Calibri"/>
                <a:cs typeface="Calibri"/>
              </a:rPr>
              <a:t>H</a:t>
            </a:r>
            <a:r>
              <a:rPr sz="2824">
                <a:latin typeface="Calibri"/>
                <a:cs typeface="Calibri"/>
              </a:rPr>
              <a:t>a</a:t>
            </a:r>
            <a:r>
              <a:rPr sz="2824" spc="-4">
                <a:latin typeface="Calibri"/>
                <a:cs typeface="Calibri"/>
              </a:rPr>
              <a:t>n</a:t>
            </a:r>
            <a:r>
              <a:rPr sz="2824">
                <a:latin typeface="Calibri"/>
                <a:cs typeface="Calibri"/>
              </a:rPr>
              <a:t>g</a:t>
            </a:r>
            <a:r>
              <a:rPr sz="2824" spc="9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n</a:t>
            </a:r>
            <a:r>
              <a:rPr sz="2824" spc="-9">
                <a:latin typeface="Calibri"/>
                <a:cs typeface="Calibri"/>
              </a:rPr>
              <a:t>e</a:t>
            </a:r>
            <a:r>
              <a:rPr sz="2824">
                <a:latin typeface="Calibri"/>
                <a:cs typeface="Calibri"/>
              </a:rPr>
              <a:t>w</a:t>
            </a:r>
            <a:r>
              <a:rPr sz="2824" spc="-4">
                <a:latin typeface="Calibri"/>
                <a:cs typeface="Calibri"/>
              </a:rPr>
              <a:t> n</a:t>
            </a:r>
            <a:r>
              <a:rPr sz="2824">
                <a:latin typeface="Calibri"/>
                <a:cs typeface="Calibri"/>
              </a:rPr>
              <a:t>o</a:t>
            </a:r>
            <a:r>
              <a:rPr sz="2824" spc="-4">
                <a:latin typeface="Calibri"/>
                <a:cs typeface="Calibri"/>
              </a:rPr>
              <a:t>d</a:t>
            </a:r>
            <a:r>
              <a:rPr sz="2824">
                <a:latin typeface="Calibri"/>
                <a:cs typeface="Calibri"/>
              </a:rPr>
              <a:t>e</a:t>
            </a:r>
            <a:r>
              <a:rPr sz="2824" spc="-4">
                <a:latin typeface="Calibri"/>
                <a:cs typeface="Calibri"/>
              </a:rPr>
              <a:t> th</a:t>
            </a:r>
            <a:r>
              <a:rPr sz="2824">
                <a:latin typeface="Calibri"/>
                <a:cs typeface="Calibri"/>
              </a:rPr>
              <a:t>e</a:t>
            </a:r>
            <a:r>
              <a:rPr sz="2824" spc="-35">
                <a:latin typeface="Calibri"/>
                <a:cs typeface="Calibri"/>
              </a:rPr>
              <a:t>r</a:t>
            </a:r>
            <a:r>
              <a:rPr sz="2824">
                <a:latin typeface="Calibri"/>
                <a:cs typeface="Calibri"/>
              </a:rPr>
              <a:t>e</a:t>
            </a:r>
            <a:r>
              <a:rPr sz="2824" spc="-4">
                <a:latin typeface="Calibri"/>
                <a:cs typeface="Calibri"/>
              </a:rPr>
              <a:t> </a:t>
            </a:r>
            <a:r>
              <a:rPr sz="2824">
                <a:latin typeface="Calibri"/>
                <a:cs typeface="Calibri"/>
              </a:rPr>
              <a:t>w</a:t>
            </a:r>
            <a:r>
              <a:rPr sz="2824" spc="-4">
                <a:latin typeface="Calibri"/>
                <a:cs typeface="Calibri"/>
              </a:rPr>
              <a:t>it</a:t>
            </a:r>
            <a:r>
              <a:rPr sz="2824">
                <a:latin typeface="Calibri"/>
                <a:cs typeface="Calibri"/>
              </a:rPr>
              <a:t>h </a:t>
            </a:r>
            <a:r>
              <a:rPr sz="2824" spc="-4">
                <a:latin typeface="Calibri"/>
                <a:cs typeface="Calibri"/>
              </a:rPr>
              <a:t>thi</a:t>
            </a:r>
            <a:r>
              <a:rPr sz="2824">
                <a:latin typeface="Calibri"/>
                <a:cs typeface="Calibri"/>
              </a:rPr>
              <a:t>s</a:t>
            </a:r>
            <a:r>
              <a:rPr sz="2824" spc="22">
                <a:latin typeface="Calibri"/>
                <a:cs typeface="Calibri"/>
              </a:rPr>
              <a:t> </a:t>
            </a:r>
            <a:r>
              <a:rPr sz="2824" spc="-101">
                <a:latin typeface="Calibri"/>
                <a:cs typeface="Calibri"/>
              </a:rPr>
              <a:t>k</a:t>
            </a:r>
            <a:r>
              <a:rPr sz="2824" spc="-22">
                <a:latin typeface="Calibri"/>
                <a:cs typeface="Calibri"/>
              </a:rPr>
              <a:t>e</a:t>
            </a:r>
            <a:r>
              <a:rPr sz="2824">
                <a:latin typeface="Calibri"/>
                <a:cs typeface="Calibri"/>
              </a:rPr>
              <a:t>y</a:t>
            </a:r>
          </a:p>
          <a:p>
            <a:pPr marL="481293" indent="-470087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81853" algn="l"/>
              </a:tabLst>
            </a:pPr>
            <a:r>
              <a:rPr sz="2824">
                <a:latin typeface="Calibri"/>
                <a:cs typeface="Calibri"/>
              </a:rPr>
              <a:t>Sea</a:t>
            </a:r>
            <a:r>
              <a:rPr sz="2824" spc="-44">
                <a:latin typeface="Calibri"/>
                <a:cs typeface="Calibri"/>
              </a:rPr>
              <a:t>r</a:t>
            </a:r>
            <a:r>
              <a:rPr sz="2824">
                <a:latin typeface="Calibri"/>
                <a:cs typeface="Calibri"/>
              </a:rPr>
              <a:t>ch</a:t>
            </a:r>
            <a:r>
              <a:rPr sz="2824" spc="-18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b</a:t>
            </a:r>
            <a:r>
              <a:rPr sz="2824">
                <a:latin typeface="Calibri"/>
                <a:cs typeface="Calibri"/>
              </a:rPr>
              <a:t>ack</a:t>
            </a:r>
            <a:r>
              <a:rPr sz="2824" spc="-9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u</a:t>
            </a:r>
            <a:r>
              <a:rPr sz="2824">
                <a:latin typeface="Calibri"/>
                <a:cs typeface="Calibri"/>
              </a:rPr>
              <a:t>p</a:t>
            </a:r>
            <a:r>
              <a:rPr sz="2824" spc="13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th</a:t>
            </a:r>
            <a:r>
              <a:rPr sz="2824">
                <a:latin typeface="Calibri"/>
                <a:cs typeface="Calibri"/>
              </a:rPr>
              <a:t>e</a:t>
            </a:r>
            <a:r>
              <a:rPr sz="2824" spc="9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p</a:t>
            </a:r>
            <a:r>
              <a:rPr sz="2824" spc="-22">
                <a:latin typeface="Calibri"/>
                <a:cs typeface="Calibri"/>
              </a:rPr>
              <a:t>a</a:t>
            </a:r>
            <a:r>
              <a:rPr sz="2824" spc="-4">
                <a:latin typeface="Calibri"/>
                <a:cs typeface="Calibri"/>
              </a:rPr>
              <a:t>t</a:t>
            </a:r>
            <a:r>
              <a:rPr sz="2824">
                <a:latin typeface="Calibri"/>
                <a:cs typeface="Calibri"/>
              </a:rPr>
              <a:t>h</a:t>
            </a:r>
            <a:r>
              <a:rPr sz="2824" spc="13">
                <a:latin typeface="Calibri"/>
                <a:cs typeface="Calibri"/>
              </a:rPr>
              <a:t> </a:t>
            </a:r>
            <a:r>
              <a:rPr sz="2824" spc="-71">
                <a:latin typeface="Calibri"/>
                <a:cs typeface="Calibri"/>
              </a:rPr>
              <a:t>f</a:t>
            </a:r>
            <a:r>
              <a:rPr sz="2824">
                <a:latin typeface="Calibri"/>
                <a:cs typeface="Calibri"/>
              </a:rPr>
              <a:t>or</a:t>
            </a:r>
            <a:r>
              <a:rPr sz="2824" spc="-4">
                <a:latin typeface="Calibri"/>
                <a:cs typeface="Calibri"/>
              </a:rPr>
              <a:t> imb</a:t>
            </a:r>
            <a:r>
              <a:rPr sz="2824">
                <a:latin typeface="Calibri"/>
                <a:cs typeface="Calibri"/>
              </a:rPr>
              <a:t>a</a:t>
            </a:r>
            <a:r>
              <a:rPr sz="2824" spc="-4">
                <a:latin typeface="Calibri"/>
                <a:cs typeface="Calibri"/>
              </a:rPr>
              <a:t>l</a:t>
            </a:r>
            <a:r>
              <a:rPr sz="2824">
                <a:latin typeface="Calibri"/>
                <a:cs typeface="Calibri"/>
              </a:rPr>
              <a:t>a</a:t>
            </a:r>
            <a:r>
              <a:rPr sz="2824" spc="-4">
                <a:latin typeface="Calibri"/>
                <a:cs typeface="Calibri"/>
              </a:rPr>
              <a:t>n</a:t>
            </a:r>
            <a:r>
              <a:rPr sz="2824">
                <a:latin typeface="Calibri"/>
                <a:cs typeface="Calibri"/>
              </a:rPr>
              <a:t>ce</a:t>
            </a:r>
          </a:p>
          <a:p>
            <a:pPr marL="481853" indent="-470647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81853" algn="l"/>
              </a:tabLst>
            </a:pPr>
            <a:r>
              <a:rPr sz="2824" spc="-4">
                <a:latin typeface="Calibri"/>
                <a:cs typeface="Calibri"/>
              </a:rPr>
              <a:t>I</a:t>
            </a:r>
            <a:r>
              <a:rPr sz="2824">
                <a:latin typeface="Calibri"/>
                <a:cs typeface="Calibri"/>
              </a:rPr>
              <a:t>f</a:t>
            </a:r>
            <a:r>
              <a:rPr sz="2824" spc="-9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th</a:t>
            </a:r>
            <a:r>
              <a:rPr sz="2824">
                <a:latin typeface="Calibri"/>
                <a:cs typeface="Calibri"/>
              </a:rPr>
              <a:t>e</a:t>
            </a:r>
            <a:r>
              <a:rPr sz="2824" spc="-35">
                <a:latin typeface="Calibri"/>
                <a:cs typeface="Calibri"/>
              </a:rPr>
              <a:t>r</a:t>
            </a:r>
            <a:r>
              <a:rPr sz="2824">
                <a:latin typeface="Calibri"/>
                <a:cs typeface="Calibri"/>
              </a:rPr>
              <a:t>e</a:t>
            </a:r>
            <a:r>
              <a:rPr sz="2824" spc="-4">
                <a:latin typeface="Calibri"/>
                <a:cs typeface="Calibri"/>
              </a:rPr>
              <a:t> i</a:t>
            </a:r>
            <a:r>
              <a:rPr sz="2824">
                <a:latin typeface="Calibri"/>
                <a:cs typeface="Calibri"/>
              </a:rPr>
              <a:t>s an </a:t>
            </a:r>
            <a:r>
              <a:rPr sz="2824" spc="-4">
                <a:latin typeface="Calibri"/>
                <a:cs typeface="Calibri"/>
              </a:rPr>
              <a:t>imb</a:t>
            </a:r>
            <a:r>
              <a:rPr sz="2824">
                <a:latin typeface="Calibri"/>
                <a:cs typeface="Calibri"/>
              </a:rPr>
              <a:t>a</a:t>
            </a:r>
            <a:r>
              <a:rPr sz="2824" spc="-4">
                <a:latin typeface="Calibri"/>
                <a:cs typeface="Calibri"/>
              </a:rPr>
              <a:t>l</a:t>
            </a:r>
            <a:r>
              <a:rPr sz="2824">
                <a:latin typeface="Calibri"/>
                <a:cs typeface="Calibri"/>
              </a:rPr>
              <a:t>a</a:t>
            </a:r>
            <a:r>
              <a:rPr sz="2824" spc="-4">
                <a:latin typeface="Calibri"/>
                <a:cs typeface="Calibri"/>
              </a:rPr>
              <a:t>n</a:t>
            </a:r>
            <a:r>
              <a:rPr sz="2824">
                <a:latin typeface="Calibri"/>
                <a:cs typeface="Calibri"/>
              </a:rPr>
              <a:t>ce</a:t>
            </a:r>
            <a:r>
              <a:rPr sz="2824" spc="-4">
                <a:latin typeface="Calibri"/>
                <a:cs typeface="Calibri"/>
              </a:rPr>
              <a:t>:</a:t>
            </a:r>
            <a:endParaRPr sz="2824">
              <a:latin typeface="Calibri"/>
              <a:cs typeface="Calibri"/>
            </a:endParaRPr>
          </a:p>
          <a:p>
            <a:pPr marL="414057" marR="4482">
              <a:lnSpc>
                <a:spcPct val="120000"/>
              </a:lnSpc>
              <a:spcBef>
                <a:spcPts val="13"/>
              </a:spcBef>
            </a:pPr>
            <a:r>
              <a:rPr sz="2471" spc="-9">
                <a:latin typeface="Calibri"/>
                <a:cs typeface="Calibri"/>
              </a:rPr>
              <a:t>C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 #1</a:t>
            </a:r>
            <a:r>
              <a:rPr sz="2471" spc="-4">
                <a:latin typeface="Calibri"/>
                <a:cs typeface="Calibri"/>
              </a:rPr>
              <a:t>:</a:t>
            </a:r>
            <a:r>
              <a:rPr sz="2471" spc="18">
                <a:latin typeface="Calibri"/>
                <a:cs typeface="Calibri"/>
              </a:rPr>
              <a:t> </a:t>
            </a:r>
            <a:r>
              <a:rPr sz="2471" spc="-62">
                <a:latin typeface="Calibri"/>
                <a:cs typeface="Calibri"/>
              </a:rPr>
              <a:t>P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r</a:t>
            </a:r>
            <a:r>
              <a:rPr sz="2471" spc="-62">
                <a:latin typeface="Calibri"/>
                <a:cs typeface="Calibri"/>
              </a:rPr>
              <a:t>f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9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m</a:t>
            </a:r>
            <a:r>
              <a:rPr sz="2471" spc="22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si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g</a:t>
            </a:r>
            <a:r>
              <a:rPr sz="2471" spc="-9">
                <a:latin typeface="Calibri"/>
                <a:cs typeface="Calibri"/>
              </a:rPr>
              <a:t>l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13">
                <a:latin typeface="Calibri"/>
                <a:cs typeface="Calibri"/>
              </a:rPr>
              <a:t> </a:t>
            </a:r>
            <a:r>
              <a:rPr sz="2471" spc="-49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40">
                <a:latin typeface="Calibri"/>
                <a:cs typeface="Calibri"/>
              </a:rPr>
              <a:t>t</a:t>
            </a:r>
            <a:r>
              <a:rPr sz="2471" spc="-22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ti</a:t>
            </a:r>
            <a:r>
              <a:rPr sz="2471" spc="-4">
                <a:latin typeface="Calibri"/>
                <a:cs typeface="Calibri"/>
              </a:rPr>
              <a:t>on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d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49" smtClean="0">
                <a:latin typeface="Calibri"/>
                <a:cs typeface="Calibri"/>
              </a:rPr>
              <a:t>e</a:t>
            </a:r>
            <a:r>
              <a:rPr sz="2471" spc="-4" smtClean="0">
                <a:latin typeface="Calibri"/>
                <a:cs typeface="Calibri"/>
              </a:rPr>
              <a:t>x</a:t>
            </a:r>
            <a:r>
              <a:rPr sz="2471" spc="-9" smtClean="0">
                <a:latin typeface="Calibri"/>
                <a:cs typeface="Calibri"/>
              </a:rPr>
              <a:t>i</a:t>
            </a:r>
            <a:r>
              <a:rPr sz="2471" spc="-4" smtClean="0">
                <a:latin typeface="Calibri"/>
                <a:cs typeface="Calibri"/>
              </a:rPr>
              <a:t>t</a:t>
            </a:r>
            <a:endParaRPr lang="en-US" sz="2471" spc="9">
              <a:latin typeface="Calibri"/>
              <a:cs typeface="Calibri"/>
            </a:endParaRPr>
          </a:p>
          <a:p>
            <a:pPr marL="414057" marR="4482">
              <a:lnSpc>
                <a:spcPct val="120000"/>
              </a:lnSpc>
              <a:spcBef>
                <a:spcPts val="13"/>
              </a:spcBef>
            </a:pPr>
            <a:r>
              <a:rPr sz="2471" spc="-9" smtClean="0">
                <a:latin typeface="Calibri"/>
                <a:cs typeface="Calibri"/>
              </a:rPr>
              <a:t>C</a:t>
            </a:r>
            <a:r>
              <a:rPr sz="2471" spc="-4" smtClean="0">
                <a:latin typeface="Calibri"/>
                <a:cs typeface="Calibri"/>
              </a:rPr>
              <a:t>a</a:t>
            </a:r>
            <a:r>
              <a:rPr sz="2471" spc="-9" smtClean="0">
                <a:latin typeface="Calibri"/>
                <a:cs typeface="Calibri"/>
              </a:rPr>
              <a:t>s</a:t>
            </a:r>
            <a:r>
              <a:rPr sz="2471" spc="-4" smtClean="0">
                <a:latin typeface="Calibri"/>
                <a:cs typeface="Calibri"/>
              </a:rPr>
              <a:t>e</a:t>
            </a:r>
            <a:r>
              <a:rPr sz="2471" spc="-9" smtClean="0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#2</a:t>
            </a:r>
            <a:r>
              <a:rPr sz="2471" spc="-4">
                <a:latin typeface="Calibri"/>
                <a:cs typeface="Calibri"/>
              </a:rPr>
              <a:t>:</a:t>
            </a:r>
            <a:r>
              <a:rPr sz="2471" spc="18">
                <a:latin typeface="Calibri"/>
                <a:cs typeface="Calibri"/>
              </a:rPr>
              <a:t> </a:t>
            </a:r>
            <a:r>
              <a:rPr sz="2471" spc="-62">
                <a:latin typeface="Calibri"/>
                <a:cs typeface="Calibri"/>
              </a:rPr>
              <a:t>P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-9">
                <a:latin typeface="Calibri"/>
                <a:cs typeface="Calibri"/>
              </a:rPr>
              <a:t>r</a:t>
            </a:r>
            <a:r>
              <a:rPr sz="2471" spc="-62">
                <a:latin typeface="Calibri"/>
                <a:cs typeface="Calibri"/>
              </a:rPr>
              <a:t>f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9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m</a:t>
            </a:r>
            <a:r>
              <a:rPr sz="2471" spc="22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d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13">
                <a:latin typeface="Calibri"/>
                <a:cs typeface="Calibri"/>
              </a:rPr>
              <a:t>ub</a:t>
            </a:r>
            <a:r>
              <a:rPr sz="2471" spc="-9">
                <a:latin typeface="Calibri"/>
                <a:cs typeface="Calibri"/>
              </a:rPr>
              <a:t>l</a:t>
            </a:r>
            <a:r>
              <a:rPr sz="2471" spc="-4">
                <a:latin typeface="Calibri"/>
                <a:cs typeface="Calibri"/>
              </a:rPr>
              <a:t>e</a:t>
            </a:r>
            <a:r>
              <a:rPr sz="2471" spc="22">
                <a:latin typeface="Calibri"/>
                <a:cs typeface="Calibri"/>
              </a:rPr>
              <a:t> </a:t>
            </a:r>
            <a:r>
              <a:rPr sz="2471" spc="-49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o</a:t>
            </a:r>
            <a:r>
              <a:rPr sz="2471" spc="-40">
                <a:latin typeface="Calibri"/>
                <a:cs typeface="Calibri"/>
              </a:rPr>
              <a:t>t</a:t>
            </a:r>
            <a:r>
              <a:rPr sz="2471" spc="-22">
                <a:latin typeface="Calibri"/>
                <a:cs typeface="Calibri"/>
              </a:rPr>
              <a:t>a</a:t>
            </a:r>
            <a:r>
              <a:rPr sz="2471" spc="-9">
                <a:latin typeface="Calibri"/>
                <a:cs typeface="Calibri"/>
              </a:rPr>
              <a:t>ti</a:t>
            </a:r>
            <a:r>
              <a:rPr sz="2471" spc="-4">
                <a:latin typeface="Calibri"/>
                <a:cs typeface="Calibri"/>
              </a:rPr>
              <a:t>on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d</a:t>
            </a:r>
            <a:r>
              <a:rPr sz="2471" spc="18">
                <a:latin typeface="Calibri"/>
                <a:cs typeface="Calibri"/>
              </a:rPr>
              <a:t> </a:t>
            </a:r>
            <a:r>
              <a:rPr sz="2471" spc="-49" smtClean="0">
                <a:latin typeface="Calibri"/>
                <a:cs typeface="Calibri"/>
              </a:rPr>
              <a:t>e</a:t>
            </a:r>
            <a:r>
              <a:rPr sz="2471" spc="-4" smtClean="0">
                <a:latin typeface="Calibri"/>
                <a:cs typeface="Calibri"/>
              </a:rPr>
              <a:t>x</a:t>
            </a:r>
            <a:r>
              <a:rPr sz="2471" spc="-9" smtClean="0">
                <a:latin typeface="Calibri"/>
                <a:cs typeface="Calibri"/>
              </a:rPr>
              <a:t>i</a:t>
            </a:r>
            <a:r>
              <a:rPr sz="2471" spc="-4" smtClean="0">
                <a:latin typeface="Calibri"/>
                <a:cs typeface="Calibri"/>
              </a:rPr>
              <a:t>t</a:t>
            </a:r>
            <a:endParaRPr sz="247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090" y="5542875"/>
            <a:ext cx="5576047" cy="34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4">
                <a:latin typeface="Calibri"/>
                <a:cs typeface="Calibri"/>
              </a:rPr>
              <a:t>B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>
                <a:latin typeface="Calibri"/>
                <a:cs typeface="Calibri"/>
              </a:rPr>
              <a:t>th</a:t>
            </a:r>
            <a:r>
              <a:rPr sz="2118" spc="-26">
                <a:latin typeface="Calibri"/>
                <a:cs typeface="Calibri"/>
              </a:rPr>
              <a:t> </a:t>
            </a:r>
            <a:r>
              <a:rPr sz="2118" spc="-35">
                <a:latin typeface="Calibri"/>
                <a:cs typeface="Calibri"/>
              </a:rPr>
              <a:t>r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 spc="-22">
                <a:latin typeface="Calibri"/>
                <a:cs typeface="Calibri"/>
              </a:rPr>
              <a:t>ta</a:t>
            </a:r>
            <a:r>
              <a:rPr sz="2118">
                <a:latin typeface="Calibri"/>
                <a:cs typeface="Calibri"/>
              </a:rPr>
              <a:t>ti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 spc="-4">
                <a:latin typeface="Calibri"/>
                <a:cs typeface="Calibri"/>
              </a:rPr>
              <a:t>n</a:t>
            </a:r>
            <a:r>
              <a:rPr sz="2118">
                <a:latin typeface="Calibri"/>
                <a:cs typeface="Calibri"/>
              </a:rPr>
              <a:t>s</a:t>
            </a:r>
            <a:r>
              <a:rPr sz="2118" spc="-18">
                <a:latin typeface="Calibri"/>
                <a:cs typeface="Calibri"/>
              </a:rPr>
              <a:t> </a:t>
            </a:r>
            <a:r>
              <a:rPr sz="2118" spc="-66">
                <a:latin typeface="Calibri"/>
                <a:cs typeface="Calibri"/>
              </a:rPr>
              <a:t>k</a:t>
            </a:r>
            <a:r>
              <a:rPr sz="2118">
                <a:latin typeface="Calibri"/>
                <a:cs typeface="Calibri"/>
              </a:rPr>
              <a:t>eep</a:t>
            </a:r>
            <a:r>
              <a:rPr sz="2118" spc="-18">
                <a:latin typeface="Calibri"/>
                <a:cs typeface="Calibri"/>
              </a:rPr>
              <a:t> </a:t>
            </a:r>
            <a:r>
              <a:rPr sz="2118">
                <a:latin typeface="Calibri"/>
                <a:cs typeface="Calibri"/>
              </a:rPr>
              <a:t>t</a:t>
            </a:r>
            <a:r>
              <a:rPr sz="2118" spc="-4">
                <a:latin typeface="Calibri"/>
                <a:cs typeface="Calibri"/>
              </a:rPr>
              <a:t>he</a:t>
            </a:r>
            <a:r>
              <a:rPr sz="2118">
                <a:latin typeface="Calibri"/>
                <a:cs typeface="Calibri"/>
              </a:rPr>
              <a:t> </a:t>
            </a:r>
            <a:r>
              <a:rPr sz="2118" spc="-4">
                <a:latin typeface="Calibri"/>
                <a:cs typeface="Calibri"/>
              </a:rPr>
              <a:t>su</a:t>
            </a:r>
            <a:r>
              <a:rPr sz="2118" spc="-13">
                <a:latin typeface="Calibri"/>
                <a:cs typeface="Calibri"/>
              </a:rPr>
              <a:t>b</a:t>
            </a:r>
            <a:r>
              <a:rPr sz="2118">
                <a:latin typeface="Calibri"/>
                <a:cs typeface="Calibri"/>
              </a:rPr>
              <a:t>t</a:t>
            </a:r>
            <a:r>
              <a:rPr sz="2118" spc="-35">
                <a:latin typeface="Calibri"/>
                <a:cs typeface="Calibri"/>
              </a:rPr>
              <a:t>r</a:t>
            </a:r>
            <a:r>
              <a:rPr sz="2118">
                <a:latin typeface="Calibri"/>
                <a:cs typeface="Calibri"/>
              </a:rPr>
              <a:t>e</a:t>
            </a:r>
            <a:r>
              <a:rPr sz="2118" spc="-4">
                <a:latin typeface="Calibri"/>
                <a:cs typeface="Calibri"/>
              </a:rPr>
              <a:t>e</a:t>
            </a:r>
            <a:r>
              <a:rPr sz="2118">
                <a:latin typeface="Calibri"/>
                <a:cs typeface="Calibri"/>
              </a:rPr>
              <a:t> </a:t>
            </a:r>
            <a:r>
              <a:rPr sz="2118" spc="-4">
                <a:latin typeface="Calibri"/>
                <a:cs typeface="Calibri"/>
              </a:rPr>
              <a:t>h</a:t>
            </a:r>
            <a:r>
              <a:rPr sz="2118">
                <a:latin typeface="Calibri"/>
                <a:cs typeface="Calibri"/>
              </a:rPr>
              <a:t>ei</a:t>
            </a:r>
            <a:r>
              <a:rPr sz="2118" spc="-9">
                <a:latin typeface="Calibri"/>
                <a:cs typeface="Calibri"/>
              </a:rPr>
              <a:t>g</a:t>
            </a:r>
            <a:r>
              <a:rPr sz="2118" spc="-26">
                <a:latin typeface="Calibri"/>
                <a:cs typeface="Calibri"/>
              </a:rPr>
              <a:t>h</a:t>
            </a:r>
            <a:r>
              <a:rPr sz="2118">
                <a:latin typeface="Calibri"/>
                <a:cs typeface="Calibri"/>
              </a:rPr>
              <a:t>t</a:t>
            </a:r>
            <a:r>
              <a:rPr sz="2118" spc="-4">
                <a:latin typeface="Calibri"/>
                <a:cs typeface="Calibri"/>
              </a:rPr>
              <a:t> un</a:t>
            </a:r>
            <a:r>
              <a:rPr sz="2118">
                <a:latin typeface="Calibri"/>
                <a:cs typeface="Calibri"/>
              </a:rPr>
              <a:t>c</a:t>
            </a:r>
            <a:r>
              <a:rPr sz="2118" spc="-4">
                <a:latin typeface="Calibri"/>
                <a:cs typeface="Calibri"/>
              </a:rPr>
              <a:t>h</a:t>
            </a:r>
            <a:r>
              <a:rPr sz="2118">
                <a:latin typeface="Calibri"/>
                <a:cs typeface="Calibri"/>
              </a:rPr>
              <a:t>a</a:t>
            </a:r>
            <a:r>
              <a:rPr sz="2118" spc="-4">
                <a:latin typeface="Calibri"/>
                <a:cs typeface="Calibri"/>
              </a:rPr>
              <a:t>n</a:t>
            </a:r>
            <a:r>
              <a:rPr sz="2118" spc="-26">
                <a:latin typeface="Calibri"/>
                <a:cs typeface="Calibri"/>
              </a:rPr>
              <a:t>g</a:t>
            </a:r>
            <a:r>
              <a:rPr sz="2118">
                <a:latin typeface="Calibri"/>
                <a:cs typeface="Calibri"/>
              </a:rPr>
              <a:t>e</a:t>
            </a:r>
            <a:r>
              <a:rPr sz="2118" spc="-4">
                <a:latin typeface="Calibri"/>
                <a:cs typeface="Calibri"/>
              </a:rPr>
              <a:t>d</a:t>
            </a:r>
            <a:r>
              <a:rPr sz="2118"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85090" y="5921633"/>
            <a:ext cx="4038600" cy="291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2100"/>
              </a:lnSpc>
            </a:pPr>
            <a:r>
              <a:rPr sz="2118">
                <a:latin typeface="Calibri"/>
                <a:cs typeface="Calibri"/>
              </a:rPr>
              <a:t>He</a:t>
            </a:r>
            <a:r>
              <a:rPr sz="2118" spc="-4">
                <a:latin typeface="Calibri"/>
                <a:cs typeface="Calibri"/>
              </a:rPr>
              <a:t>n</a:t>
            </a:r>
            <a:r>
              <a:rPr sz="2118">
                <a:latin typeface="Calibri"/>
                <a:cs typeface="Calibri"/>
              </a:rPr>
              <a:t>c</a:t>
            </a:r>
            <a:r>
              <a:rPr sz="2118" spc="-4">
                <a:latin typeface="Calibri"/>
                <a:cs typeface="Calibri"/>
              </a:rPr>
              <a:t>e</a:t>
            </a:r>
            <a:r>
              <a:rPr sz="2118" spc="-18">
                <a:latin typeface="Calibri"/>
                <a:cs typeface="Calibri"/>
              </a:rPr>
              <a:t> 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 spc="-4">
                <a:latin typeface="Calibri"/>
                <a:cs typeface="Calibri"/>
              </a:rPr>
              <a:t>n</a:t>
            </a:r>
            <a:r>
              <a:rPr sz="2118">
                <a:latin typeface="Calibri"/>
                <a:cs typeface="Calibri"/>
              </a:rPr>
              <a:t>l</a:t>
            </a:r>
            <a:r>
              <a:rPr sz="2118" spc="-4">
                <a:latin typeface="Calibri"/>
                <a:cs typeface="Calibri"/>
              </a:rPr>
              <a:t>y</a:t>
            </a:r>
            <a:r>
              <a:rPr sz="2118">
                <a:latin typeface="Calibri"/>
                <a:cs typeface="Calibri"/>
              </a:rPr>
              <a:t> 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 spc="-4">
                <a:latin typeface="Calibri"/>
                <a:cs typeface="Calibri"/>
              </a:rPr>
              <a:t>ne</a:t>
            </a:r>
            <a:r>
              <a:rPr sz="2118">
                <a:latin typeface="Calibri"/>
                <a:cs typeface="Calibri"/>
              </a:rPr>
              <a:t> </a:t>
            </a:r>
            <a:r>
              <a:rPr sz="2118" spc="-35">
                <a:latin typeface="Calibri"/>
                <a:cs typeface="Calibri"/>
              </a:rPr>
              <a:t>r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 spc="-22">
                <a:latin typeface="Calibri"/>
                <a:cs typeface="Calibri"/>
              </a:rPr>
              <a:t>ta</a:t>
            </a:r>
            <a:r>
              <a:rPr sz="2118">
                <a:latin typeface="Calibri"/>
                <a:cs typeface="Calibri"/>
              </a:rPr>
              <a:t>ti</a:t>
            </a:r>
            <a:r>
              <a:rPr sz="2118" spc="-9">
                <a:latin typeface="Calibri"/>
                <a:cs typeface="Calibri"/>
              </a:rPr>
              <a:t>o</a:t>
            </a:r>
            <a:r>
              <a:rPr sz="2118">
                <a:latin typeface="Calibri"/>
                <a:cs typeface="Calibri"/>
              </a:rPr>
              <a:t>n</a:t>
            </a:r>
            <a:r>
              <a:rPr sz="2118" spc="-18">
                <a:latin typeface="Calibri"/>
                <a:cs typeface="Calibri"/>
              </a:rPr>
              <a:t> </a:t>
            </a:r>
            <a:r>
              <a:rPr sz="2118">
                <a:latin typeface="Calibri"/>
                <a:cs typeface="Calibri"/>
              </a:rPr>
              <a:t>is</a:t>
            </a:r>
            <a:r>
              <a:rPr sz="2118" spc="-9">
                <a:latin typeface="Calibri"/>
                <a:cs typeface="Calibri"/>
              </a:rPr>
              <a:t> </a:t>
            </a:r>
            <a:r>
              <a:rPr sz="2118" spc="-4">
                <a:latin typeface="Calibri"/>
                <a:cs typeface="Calibri"/>
              </a:rPr>
              <a:t>su</a:t>
            </a:r>
            <a:r>
              <a:rPr sz="2118" spc="-22">
                <a:latin typeface="Calibri"/>
                <a:cs typeface="Calibri"/>
              </a:rPr>
              <a:t>f</a:t>
            </a:r>
            <a:r>
              <a:rPr sz="2118" spc="-4">
                <a:latin typeface="Calibri"/>
                <a:cs typeface="Calibri"/>
              </a:rPr>
              <a:t>f</a:t>
            </a:r>
            <a:r>
              <a:rPr sz="2118">
                <a:latin typeface="Calibri"/>
                <a:cs typeface="Calibri"/>
              </a:rPr>
              <a:t>icie</a:t>
            </a:r>
            <a:r>
              <a:rPr sz="2118" spc="-26">
                <a:latin typeface="Calibri"/>
                <a:cs typeface="Calibri"/>
              </a:rPr>
              <a:t>n</a:t>
            </a:r>
            <a:r>
              <a:rPr sz="2118">
                <a:latin typeface="Calibri"/>
                <a:cs typeface="Calibri"/>
              </a:rPr>
              <a:t>t</a:t>
            </a:r>
            <a:r>
              <a:rPr sz="2118" spc="-4">
                <a:latin typeface="Calibri"/>
                <a:cs typeface="Calibri"/>
              </a:rPr>
              <a:t>!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375" y="560293"/>
            <a:ext cx="5903553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z="3529" spc="-4"/>
              <a:t>C</a:t>
            </a:r>
            <a:r>
              <a:rPr sz="3529"/>
              <a:t>a</a:t>
            </a:r>
            <a:r>
              <a:rPr sz="3529" spc="-9"/>
              <a:t>s</a:t>
            </a:r>
            <a:r>
              <a:rPr sz="3529" spc="-4"/>
              <a:t>e</a:t>
            </a:r>
            <a:r>
              <a:rPr sz="3529" spc="-22"/>
              <a:t> </a:t>
            </a:r>
            <a:r>
              <a:rPr sz="3529" spc="-4"/>
              <a:t>#1: S</a:t>
            </a:r>
            <a:r>
              <a:rPr sz="3529" spc="-9"/>
              <a:t>in</a:t>
            </a:r>
            <a:r>
              <a:rPr sz="3529" spc="-4"/>
              <a:t>g</a:t>
            </a:r>
            <a:r>
              <a:rPr sz="3529" spc="-9"/>
              <a:t>l</a:t>
            </a:r>
            <a:r>
              <a:rPr sz="3529" spc="-4"/>
              <a:t>e</a:t>
            </a:r>
            <a:r>
              <a:rPr sz="3529"/>
              <a:t> </a:t>
            </a:r>
            <a:r>
              <a:rPr sz="3529" spc="-79" smtClean="0"/>
              <a:t>R</a:t>
            </a:r>
            <a:r>
              <a:rPr sz="3529" spc="-4" smtClean="0"/>
              <a:t>o</a:t>
            </a:r>
            <a:r>
              <a:rPr sz="3529" spc="-44" smtClean="0"/>
              <a:t>t</a:t>
            </a:r>
            <a:r>
              <a:rPr sz="3529" spc="-35" smtClean="0"/>
              <a:t>a</a:t>
            </a:r>
            <a:r>
              <a:rPr sz="3529" smtClean="0"/>
              <a:t>t</a:t>
            </a:r>
            <a:r>
              <a:rPr sz="3529" spc="-9" smtClean="0"/>
              <a:t>i</a:t>
            </a:r>
            <a:r>
              <a:rPr sz="3529" spc="-4" smtClean="0"/>
              <a:t>on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2027816" y="1171238"/>
            <a:ext cx="4851698" cy="2038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0930" y="2145252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2517" y="132587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6085" y="2283309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93688" y="2611417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7813" y="187989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82307" y="2145252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5121" y="1780838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1877" y="2618141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34551" y="1698811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4339" y="1203959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2816" y="4903694"/>
            <a:ext cx="574301" cy="273424"/>
          </a:xfrm>
          <a:custGeom>
            <a:avLst/>
            <a:gdLst/>
            <a:ahLst/>
            <a:cxnLst/>
            <a:rect l="l" t="t" r="r" b="b"/>
            <a:pathLst>
              <a:path w="650875" h="309879">
                <a:moveTo>
                  <a:pt x="66243" y="267532"/>
                </a:moveTo>
                <a:lnTo>
                  <a:pt x="53339" y="239267"/>
                </a:lnTo>
                <a:lnTo>
                  <a:pt x="0" y="306323"/>
                </a:lnTo>
                <a:lnTo>
                  <a:pt x="54863" y="308283"/>
                </a:lnTo>
                <a:lnTo>
                  <a:pt x="54863" y="272795"/>
                </a:lnTo>
                <a:lnTo>
                  <a:pt x="66243" y="267532"/>
                </a:lnTo>
                <a:close/>
              </a:path>
              <a:path w="650875" h="309879">
                <a:moveTo>
                  <a:pt x="72487" y="281209"/>
                </a:moveTo>
                <a:lnTo>
                  <a:pt x="66243" y="267532"/>
                </a:lnTo>
                <a:lnTo>
                  <a:pt x="54863" y="272795"/>
                </a:lnTo>
                <a:lnTo>
                  <a:pt x="60959" y="286511"/>
                </a:lnTo>
                <a:lnTo>
                  <a:pt x="72487" y="281209"/>
                </a:lnTo>
                <a:close/>
              </a:path>
              <a:path w="650875" h="309879">
                <a:moveTo>
                  <a:pt x="85343" y="309371"/>
                </a:moveTo>
                <a:lnTo>
                  <a:pt x="72487" y="281209"/>
                </a:lnTo>
                <a:lnTo>
                  <a:pt x="60959" y="286511"/>
                </a:lnTo>
                <a:lnTo>
                  <a:pt x="54863" y="272795"/>
                </a:lnTo>
                <a:lnTo>
                  <a:pt x="54863" y="308283"/>
                </a:lnTo>
                <a:lnTo>
                  <a:pt x="85343" y="309371"/>
                </a:lnTo>
                <a:close/>
              </a:path>
              <a:path w="650875" h="309879">
                <a:moveTo>
                  <a:pt x="650747" y="15239"/>
                </a:moveTo>
                <a:lnTo>
                  <a:pt x="644651" y="0"/>
                </a:lnTo>
                <a:lnTo>
                  <a:pt x="66243" y="267532"/>
                </a:lnTo>
                <a:lnTo>
                  <a:pt x="72487" y="281209"/>
                </a:lnTo>
                <a:lnTo>
                  <a:pt x="650747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3650" y="4572000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201167"/>
                </a:moveTo>
                <a:lnTo>
                  <a:pt x="647699" y="179831"/>
                </a:lnTo>
                <a:lnTo>
                  <a:pt x="646175" y="169163"/>
                </a:lnTo>
                <a:lnTo>
                  <a:pt x="643127" y="160019"/>
                </a:lnTo>
                <a:lnTo>
                  <a:pt x="640079" y="149351"/>
                </a:lnTo>
                <a:lnTo>
                  <a:pt x="620267" y="112775"/>
                </a:lnTo>
                <a:lnTo>
                  <a:pt x="569975" y="65531"/>
                </a:lnTo>
                <a:lnTo>
                  <a:pt x="525779" y="41147"/>
                </a:lnTo>
                <a:lnTo>
                  <a:pt x="473963" y="21335"/>
                </a:lnTo>
                <a:lnTo>
                  <a:pt x="417575" y="9143"/>
                </a:lnTo>
                <a:lnTo>
                  <a:pt x="356615" y="1523"/>
                </a:lnTo>
                <a:lnTo>
                  <a:pt x="323087" y="0"/>
                </a:lnTo>
                <a:lnTo>
                  <a:pt x="291083" y="1523"/>
                </a:lnTo>
                <a:lnTo>
                  <a:pt x="230123" y="9143"/>
                </a:lnTo>
                <a:lnTo>
                  <a:pt x="172211" y="22859"/>
                </a:lnTo>
                <a:lnTo>
                  <a:pt x="121919" y="42671"/>
                </a:lnTo>
                <a:lnTo>
                  <a:pt x="77723" y="67055"/>
                </a:lnTo>
                <a:lnTo>
                  <a:pt x="42671" y="96011"/>
                </a:lnTo>
                <a:lnTo>
                  <a:pt x="16763" y="131063"/>
                </a:lnTo>
                <a:lnTo>
                  <a:pt x="12191" y="141731"/>
                </a:lnTo>
                <a:lnTo>
                  <a:pt x="7619" y="150875"/>
                </a:lnTo>
                <a:lnTo>
                  <a:pt x="4571" y="161543"/>
                </a:lnTo>
                <a:lnTo>
                  <a:pt x="3047" y="170687"/>
                </a:lnTo>
                <a:lnTo>
                  <a:pt x="0" y="192023"/>
                </a:lnTo>
                <a:lnTo>
                  <a:pt x="3047" y="213359"/>
                </a:lnTo>
                <a:lnTo>
                  <a:pt x="16763" y="251459"/>
                </a:lnTo>
                <a:lnTo>
                  <a:pt x="38099" y="281939"/>
                </a:lnTo>
                <a:lnTo>
                  <a:pt x="38099" y="190499"/>
                </a:lnTo>
                <a:lnTo>
                  <a:pt x="39623" y="182879"/>
                </a:lnTo>
                <a:lnTo>
                  <a:pt x="39623" y="176783"/>
                </a:lnTo>
                <a:lnTo>
                  <a:pt x="41147" y="169163"/>
                </a:lnTo>
                <a:lnTo>
                  <a:pt x="44195" y="163067"/>
                </a:lnTo>
                <a:lnTo>
                  <a:pt x="47243" y="155447"/>
                </a:lnTo>
                <a:lnTo>
                  <a:pt x="70103" y="121919"/>
                </a:lnTo>
                <a:lnTo>
                  <a:pt x="77723" y="115823"/>
                </a:lnTo>
                <a:lnTo>
                  <a:pt x="83819" y="109727"/>
                </a:lnTo>
                <a:lnTo>
                  <a:pt x="118871" y="86867"/>
                </a:lnTo>
                <a:lnTo>
                  <a:pt x="161543" y="67055"/>
                </a:lnTo>
                <a:lnTo>
                  <a:pt x="210311" y="51815"/>
                </a:lnTo>
                <a:lnTo>
                  <a:pt x="265175" y="42671"/>
                </a:lnTo>
                <a:lnTo>
                  <a:pt x="324611" y="38099"/>
                </a:lnTo>
                <a:lnTo>
                  <a:pt x="355091" y="39623"/>
                </a:lnTo>
                <a:lnTo>
                  <a:pt x="413003" y="45719"/>
                </a:lnTo>
                <a:lnTo>
                  <a:pt x="464819" y="59435"/>
                </a:lnTo>
                <a:lnTo>
                  <a:pt x="510539" y="76199"/>
                </a:lnTo>
                <a:lnTo>
                  <a:pt x="550163" y="99059"/>
                </a:lnTo>
                <a:lnTo>
                  <a:pt x="585215" y="129539"/>
                </a:lnTo>
                <a:lnTo>
                  <a:pt x="589787" y="137159"/>
                </a:lnTo>
                <a:lnTo>
                  <a:pt x="595883" y="143255"/>
                </a:lnTo>
                <a:lnTo>
                  <a:pt x="598931" y="149351"/>
                </a:lnTo>
                <a:lnTo>
                  <a:pt x="605027" y="164591"/>
                </a:lnTo>
                <a:lnTo>
                  <a:pt x="608075" y="170687"/>
                </a:lnTo>
                <a:lnTo>
                  <a:pt x="609599" y="178307"/>
                </a:lnTo>
                <a:lnTo>
                  <a:pt x="609599" y="282854"/>
                </a:lnTo>
                <a:lnTo>
                  <a:pt x="614171" y="277367"/>
                </a:lnTo>
                <a:lnTo>
                  <a:pt x="620267" y="268223"/>
                </a:lnTo>
                <a:lnTo>
                  <a:pt x="626363" y="260603"/>
                </a:lnTo>
                <a:lnTo>
                  <a:pt x="632459" y="251459"/>
                </a:lnTo>
                <a:lnTo>
                  <a:pt x="637031" y="240791"/>
                </a:lnTo>
                <a:lnTo>
                  <a:pt x="641603" y="231647"/>
                </a:lnTo>
                <a:lnTo>
                  <a:pt x="644651" y="220979"/>
                </a:lnTo>
                <a:lnTo>
                  <a:pt x="646175" y="211835"/>
                </a:lnTo>
                <a:lnTo>
                  <a:pt x="647699" y="201167"/>
                </a:lnTo>
                <a:close/>
              </a:path>
              <a:path w="647700" h="381000">
                <a:moveTo>
                  <a:pt x="609599" y="282854"/>
                </a:moveTo>
                <a:lnTo>
                  <a:pt x="609599" y="199643"/>
                </a:lnTo>
                <a:lnTo>
                  <a:pt x="608075" y="205739"/>
                </a:lnTo>
                <a:lnTo>
                  <a:pt x="606551" y="213359"/>
                </a:lnTo>
                <a:lnTo>
                  <a:pt x="605027" y="219455"/>
                </a:lnTo>
                <a:lnTo>
                  <a:pt x="583691" y="252983"/>
                </a:lnTo>
                <a:lnTo>
                  <a:pt x="577595" y="260603"/>
                </a:lnTo>
                <a:lnTo>
                  <a:pt x="530351" y="295655"/>
                </a:lnTo>
                <a:lnTo>
                  <a:pt x="487679" y="315467"/>
                </a:lnTo>
                <a:lnTo>
                  <a:pt x="411479" y="336803"/>
                </a:lnTo>
                <a:lnTo>
                  <a:pt x="353567" y="342899"/>
                </a:lnTo>
                <a:lnTo>
                  <a:pt x="294131" y="342899"/>
                </a:lnTo>
                <a:lnTo>
                  <a:pt x="236219" y="336803"/>
                </a:lnTo>
                <a:lnTo>
                  <a:pt x="160019" y="315467"/>
                </a:lnTo>
                <a:lnTo>
                  <a:pt x="117347" y="295655"/>
                </a:lnTo>
                <a:lnTo>
                  <a:pt x="82295" y="271271"/>
                </a:lnTo>
                <a:lnTo>
                  <a:pt x="53339" y="239267"/>
                </a:lnTo>
                <a:lnTo>
                  <a:pt x="50291" y="233171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1835"/>
                </a:lnTo>
                <a:lnTo>
                  <a:pt x="39623" y="204215"/>
                </a:lnTo>
                <a:lnTo>
                  <a:pt x="38099" y="198119"/>
                </a:lnTo>
                <a:lnTo>
                  <a:pt x="38099" y="281939"/>
                </a:lnTo>
                <a:lnTo>
                  <a:pt x="42671" y="286511"/>
                </a:lnTo>
                <a:lnTo>
                  <a:pt x="51815" y="294131"/>
                </a:lnTo>
                <a:lnTo>
                  <a:pt x="59435" y="301751"/>
                </a:lnTo>
                <a:lnTo>
                  <a:pt x="100583" y="329183"/>
                </a:lnTo>
                <a:lnTo>
                  <a:pt x="147827" y="352043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292607" y="380999"/>
                </a:lnTo>
                <a:lnTo>
                  <a:pt x="356615" y="380999"/>
                </a:lnTo>
                <a:lnTo>
                  <a:pt x="419099" y="373379"/>
                </a:lnTo>
                <a:lnTo>
                  <a:pt x="475487" y="359663"/>
                </a:lnTo>
                <a:lnTo>
                  <a:pt x="527303" y="339851"/>
                </a:lnTo>
                <a:lnTo>
                  <a:pt x="571499" y="315467"/>
                </a:lnTo>
                <a:lnTo>
                  <a:pt x="606551" y="286511"/>
                </a:lnTo>
                <a:lnTo>
                  <a:pt x="609599" y="282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68599" y="4569308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8" name="object 18"/>
          <p:cNvSpPr/>
          <p:nvPr/>
        </p:nvSpPr>
        <p:spPr>
          <a:xfrm>
            <a:off x="5478331" y="4858421"/>
            <a:ext cx="663388" cy="244849"/>
          </a:xfrm>
          <a:custGeom>
            <a:avLst/>
            <a:gdLst/>
            <a:ahLst/>
            <a:cxnLst/>
            <a:rect l="l" t="t" r="r" b="b"/>
            <a:pathLst>
              <a:path w="751840" h="277495">
                <a:moveTo>
                  <a:pt x="677655" y="247572"/>
                </a:moveTo>
                <a:lnTo>
                  <a:pt x="677655" y="233792"/>
                </a:lnTo>
                <a:lnTo>
                  <a:pt x="4571" y="0"/>
                </a:lnTo>
                <a:lnTo>
                  <a:pt x="0" y="12191"/>
                </a:lnTo>
                <a:lnTo>
                  <a:pt x="677655" y="247572"/>
                </a:lnTo>
                <a:close/>
              </a:path>
              <a:path w="751840" h="277495">
                <a:moveTo>
                  <a:pt x="677655" y="276077"/>
                </a:moveTo>
                <a:lnTo>
                  <a:pt x="677655" y="247572"/>
                </a:lnTo>
                <a:lnTo>
                  <a:pt x="667511" y="277367"/>
                </a:lnTo>
                <a:lnTo>
                  <a:pt x="677655" y="276077"/>
                </a:lnTo>
                <a:close/>
              </a:path>
              <a:path w="751840" h="277495">
                <a:moveTo>
                  <a:pt x="693419" y="239267"/>
                </a:moveTo>
                <a:lnTo>
                  <a:pt x="681850" y="235249"/>
                </a:lnTo>
                <a:lnTo>
                  <a:pt x="677655" y="247572"/>
                </a:lnTo>
                <a:lnTo>
                  <a:pt x="688847" y="251459"/>
                </a:lnTo>
                <a:lnTo>
                  <a:pt x="693419" y="239267"/>
                </a:lnTo>
                <a:close/>
              </a:path>
              <a:path w="751840" h="277495">
                <a:moveTo>
                  <a:pt x="751331" y="266699"/>
                </a:moveTo>
                <a:lnTo>
                  <a:pt x="691895" y="205739"/>
                </a:lnTo>
                <a:lnTo>
                  <a:pt x="681850" y="235249"/>
                </a:lnTo>
                <a:lnTo>
                  <a:pt x="693419" y="239267"/>
                </a:lnTo>
                <a:lnTo>
                  <a:pt x="693419" y="274070"/>
                </a:lnTo>
                <a:lnTo>
                  <a:pt x="751331" y="266699"/>
                </a:lnTo>
                <a:close/>
              </a:path>
              <a:path w="751840" h="277495">
                <a:moveTo>
                  <a:pt x="693419" y="274070"/>
                </a:moveTo>
                <a:lnTo>
                  <a:pt x="693419" y="239267"/>
                </a:lnTo>
                <a:lnTo>
                  <a:pt x="688847" y="251459"/>
                </a:lnTo>
                <a:lnTo>
                  <a:pt x="681850" y="249029"/>
                </a:lnTo>
                <a:lnTo>
                  <a:pt x="681850" y="275543"/>
                </a:lnTo>
                <a:lnTo>
                  <a:pt x="693419" y="274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39135" y="4118833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88975"/>
                </a:moveTo>
                <a:lnTo>
                  <a:pt x="646175" y="178307"/>
                </a:lnTo>
                <a:lnTo>
                  <a:pt x="644651" y="169163"/>
                </a:lnTo>
                <a:lnTo>
                  <a:pt x="643127" y="158495"/>
                </a:lnTo>
                <a:lnTo>
                  <a:pt x="618743" y="111251"/>
                </a:lnTo>
                <a:lnTo>
                  <a:pt x="595883" y="86867"/>
                </a:lnTo>
                <a:lnTo>
                  <a:pt x="588263" y="79247"/>
                </a:lnTo>
                <a:lnTo>
                  <a:pt x="547115" y="51815"/>
                </a:lnTo>
                <a:lnTo>
                  <a:pt x="499871" y="30479"/>
                </a:lnTo>
                <a:lnTo>
                  <a:pt x="445007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4779" y="30479"/>
                </a:lnTo>
                <a:lnTo>
                  <a:pt x="97535" y="53339"/>
                </a:lnTo>
                <a:lnTo>
                  <a:pt x="48767" y="88391"/>
                </a:lnTo>
                <a:lnTo>
                  <a:pt x="15239" y="131063"/>
                </a:lnTo>
                <a:lnTo>
                  <a:pt x="0" y="181355"/>
                </a:lnTo>
                <a:lnTo>
                  <a:pt x="0" y="202691"/>
                </a:lnTo>
                <a:lnTo>
                  <a:pt x="1523" y="211835"/>
                </a:lnTo>
                <a:lnTo>
                  <a:pt x="4571" y="222503"/>
                </a:lnTo>
                <a:lnTo>
                  <a:pt x="7619" y="231647"/>
                </a:lnTo>
                <a:lnTo>
                  <a:pt x="10667" y="242315"/>
                </a:lnTo>
                <a:lnTo>
                  <a:pt x="15239" y="251459"/>
                </a:lnTo>
                <a:lnTo>
                  <a:pt x="27431" y="269747"/>
                </a:lnTo>
                <a:lnTo>
                  <a:pt x="35051" y="277367"/>
                </a:lnTo>
                <a:lnTo>
                  <a:pt x="38099" y="281177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48767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99059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3087" y="38099"/>
                </a:lnTo>
                <a:lnTo>
                  <a:pt x="382523" y="41147"/>
                </a:lnTo>
                <a:lnTo>
                  <a:pt x="463295" y="57911"/>
                </a:lnTo>
                <a:lnTo>
                  <a:pt x="530351" y="86867"/>
                </a:lnTo>
                <a:lnTo>
                  <a:pt x="571499" y="115823"/>
                </a:lnTo>
                <a:lnTo>
                  <a:pt x="583691" y="129539"/>
                </a:lnTo>
                <a:lnTo>
                  <a:pt x="589787" y="135635"/>
                </a:lnTo>
                <a:lnTo>
                  <a:pt x="594359" y="141731"/>
                </a:lnTo>
                <a:lnTo>
                  <a:pt x="597407" y="149351"/>
                </a:lnTo>
                <a:lnTo>
                  <a:pt x="601979" y="155447"/>
                </a:lnTo>
                <a:lnTo>
                  <a:pt x="605027" y="16306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0415"/>
                </a:lnTo>
                <a:lnTo>
                  <a:pt x="612647" y="277367"/>
                </a:lnTo>
                <a:lnTo>
                  <a:pt x="635507" y="240791"/>
                </a:lnTo>
                <a:lnTo>
                  <a:pt x="643127" y="220979"/>
                </a:lnTo>
                <a:lnTo>
                  <a:pt x="647699" y="188975"/>
                </a:lnTo>
                <a:close/>
              </a:path>
              <a:path w="647700" h="381000">
                <a:moveTo>
                  <a:pt x="609599" y="280415"/>
                </a:moveTo>
                <a:lnTo>
                  <a:pt x="609599" y="192023"/>
                </a:lnTo>
                <a:lnTo>
                  <a:pt x="608075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0455" y="225551"/>
                </a:lnTo>
                <a:lnTo>
                  <a:pt x="597407" y="233171"/>
                </a:lnTo>
                <a:lnTo>
                  <a:pt x="592835" y="239267"/>
                </a:lnTo>
                <a:lnTo>
                  <a:pt x="588263" y="246887"/>
                </a:lnTo>
                <a:lnTo>
                  <a:pt x="583691" y="252983"/>
                </a:lnTo>
                <a:lnTo>
                  <a:pt x="577595" y="259079"/>
                </a:lnTo>
                <a:lnTo>
                  <a:pt x="569975" y="265175"/>
                </a:lnTo>
                <a:lnTo>
                  <a:pt x="563879" y="271271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4695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7535" y="283463"/>
                </a:lnTo>
                <a:lnTo>
                  <a:pt x="62483" y="251459"/>
                </a:lnTo>
                <a:lnTo>
                  <a:pt x="57911" y="245363"/>
                </a:lnTo>
                <a:lnTo>
                  <a:pt x="51815" y="237743"/>
                </a:lnTo>
                <a:lnTo>
                  <a:pt x="45719" y="225551"/>
                </a:lnTo>
                <a:lnTo>
                  <a:pt x="39623" y="210311"/>
                </a:lnTo>
                <a:lnTo>
                  <a:pt x="38099" y="204215"/>
                </a:lnTo>
                <a:lnTo>
                  <a:pt x="38099" y="281177"/>
                </a:lnTo>
                <a:lnTo>
                  <a:pt x="77723" y="315467"/>
                </a:lnTo>
                <a:lnTo>
                  <a:pt x="121919" y="339851"/>
                </a:lnTo>
                <a:lnTo>
                  <a:pt x="173735" y="359663"/>
                </a:lnTo>
                <a:lnTo>
                  <a:pt x="230123" y="373379"/>
                </a:lnTo>
                <a:lnTo>
                  <a:pt x="291083" y="379475"/>
                </a:lnTo>
                <a:lnTo>
                  <a:pt x="324611" y="380999"/>
                </a:lnTo>
                <a:lnTo>
                  <a:pt x="356615" y="379475"/>
                </a:lnTo>
                <a:lnTo>
                  <a:pt x="417575" y="373379"/>
                </a:lnTo>
                <a:lnTo>
                  <a:pt x="475487" y="359663"/>
                </a:lnTo>
                <a:lnTo>
                  <a:pt x="525779" y="339851"/>
                </a:lnTo>
                <a:lnTo>
                  <a:pt x="569975" y="315467"/>
                </a:lnTo>
                <a:lnTo>
                  <a:pt x="597407" y="292607"/>
                </a:lnTo>
                <a:lnTo>
                  <a:pt x="609599" y="280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02739" y="411614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1" name="object 21"/>
          <p:cNvSpPr/>
          <p:nvPr/>
        </p:nvSpPr>
        <p:spPr>
          <a:xfrm>
            <a:off x="4313816" y="4405256"/>
            <a:ext cx="785532" cy="227479"/>
          </a:xfrm>
          <a:custGeom>
            <a:avLst/>
            <a:gdLst/>
            <a:ahLst/>
            <a:cxnLst/>
            <a:rect l="l" t="t" r="r" b="b"/>
            <a:pathLst>
              <a:path w="890269" h="257810">
                <a:moveTo>
                  <a:pt x="830579" y="217931"/>
                </a:moveTo>
                <a:lnTo>
                  <a:pt x="3047" y="0"/>
                </a:lnTo>
                <a:lnTo>
                  <a:pt x="0" y="12191"/>
                </a:lnTo>
                <a:lnTo>
                  <a:pt x="814551" y="226705"/>
                </a:lnTo>
                <a:lnTo>
                  <a:pt x="817836" y="214575"/>
                </a:lnTo>
                <a:lnTo>
                  <a:pt x="817836" y="227570"/>
                </a:lnTo>
                <a:lnTo>
                  <a:pt x="827531" y="230123"/>
                </a:lnTo>
                <a:lnTo>
                  <a:pt x="830579" y="217931"/>
                </a:lnTo>
                <a:close/>
              </a:path>
              <a:path w="890269" h="257810">
                <a:moveTo>
                  <a:pt x="830579" y="252679"/>
                </a:moveTo>
                <a:lnTo>
                  <a:pt x="830579" y="217931"/>
                </a:lnTo>
                <a:lnTo>
                  <a:pt x="827531" y="230123"/>
                </a:lnTo>
                <a:lnTo>
                  <a:pt x="814551" y="226705"/>
                </a:lnTo>
                <a:lnTo>
                  <a:pt x="806195" y="257555"/>
                </a:lnTo>
                <a:lnTo>
                  <a:pt x="830579" y="252679"/>
                </a:lnTo>
                <a:close/>
              </a:path>
              <a:path w="890269" h="257810">
                <a:moveTo>
                  <a:pt x="817836" y="227570"/>
                </a:moveTo>
                <a:lnTo>
                  <a:pt x="817836" y="214575"/>
                </a:lnTo>
                <a:lnTo>
                  <a:pt x="814551" y="226705"/>
                </a:lnTo>
                <a:lnTo>
                  <a:pt x="817836" y="227570"/>
                </a:lnTo>
                <a:close/>
              </a:path>
              <a:path w="890269" h="257810">
                <a:moveTo>
                  <a:pt x="890015" y="240791"/>
                </a:moveTo>
                <a:lnTo>
                  <a:pt x="826007" y="184403"/>
                </a:lnTo>
                <a:lnTo>
                  <a:pt x="817836" y="214575"/>
                </a:lnTo>
                <a:lnTo>
                  <a:pt x="830579" y="217931"/>
                </a:lnTo>
                <a:lnTo>
                  <a:pt x="830579" y="252679"/>
                </a:lnTo>
                <a:lnTo>
                  <a:pt x="890015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5132" y="4405256"/>
            <a:ext cx="1201271" cy="429184"/>
          </a:xfrm>
          <a:custGeom>
            <a:avLst/>
            <a:gdLst/>
            <a:ahLst/>
            <a:cxnLst/>
            <a:rect l="l" t="t" r="r" b="b"/>
            <a:pathLst>
              <a:path w="1361439" h="486409">
                <a:moveTo>
                  <a:pt x="69489" y="444060"/>
                </a:moveTo>
                <a:lnTo>
                  <a:pt x="59435" y="414527"/>
                </a:lnTo>
                <a:lnTo>
                  <a:pt x="0" y="475487"/>
                </a:lnTo>
                <a:lnTo>
                  <a:pt x="57911" y="482858"/>
                </a:lnTo>
                <a:lnTo>
                  <a:pt x="57911" y="448055"/>
                </a:lnTo>
                <a:lnTo>
                  <a:pt x="69489" y="444060"/>
                </a:lnTo>
                <a:close/>
              </a:path>
              <a:path w="1361439" h="486409">
                <a:moveTo>
                  <a:pt x="73684" y="456383"/>
                </a:moveTo>
                <a:lnTo>
                  <a:pt x="69489" y="444060"/>
                </a:lnTo>
                <a:lnTo>
                  <a:pt x="57911" y="448055"/>
                </a:lnTo>
                <a:lnTo>
                  <a:pt x="62483" y="460247"/>
                </a:lnTo>
                <a:lnTo>
                  <a:pt x="73684" y="456383"/>
                </a:lnTo>
                <a:close/>
              </a:path>
              <a:path w="1361439" h="486409">
                <a:moveTo>
                  <a:pt x="83819" y="486155"/>
                </a:moveTo>
                <a:lnTo>
                  <a:pt x="73684" y="456383"/>
                </a:lnTo>
                <a:lnTo>
                  <a:pt x="62483" y="460247"/>
                </a:lnTo>
                <a:lnTo>
                  <a:pt x="57911" y="448055"/>
                </a:lnTo>
                <a:lnTo>
                  <a:pt x="57911" y="482858"/>
                </a:lnTo>
                <a:lnTo>
                  <a:pt x="83819" y="486155"/>
                </a:lnTo>
                <a:close/>
              </a:path>
              <a:path w="1361439" h="486409">
                <a:moveTo>
                  <a:pt x="1360931" y="12191"/>
                </a:moveTo>
                <a:lnTo>
                  <a:pt x="1356359" y="0"/>
                </a:lnTo>
                <a:lnTo>
                  <a:pt x="69489" y="444060"/>
                </a:lnTo>
                <a:lnTo>
                  <a:pt x="73684" y="456383"/>
                </a:lnTo>
                <a:lnTo>
                  <a:pt x="136093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7037" y="3637428"/>
            <a:ext cx="2002491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latin typeface="Times New Roman"/>
                <a:cs typeface="Times New Roman"/>
              </a:rPr>
              <a:t>X</a:t>
            </a:r>
            <a:r>
              <a:rPr sz="2118" b="1" spc="-4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</a:t>
            </a:r>
            <a:r>
              <a:rPr sz="2118" b="1" spc="-13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b</a:t>
            </a:r>
            <a:r>
              <a:rPr sz="2118" b="1" spc="4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</a:t>
            </a:r>
            <a:r>
              <a:rPr sz="2118" b="1" spc="-88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Y</a:t>
            </a:r>
            <a:r>
              <a:rPr sz="2118" b="1" spc="-79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 a &lt;</a:t>
            </a:r>
            <a:r>
              <a:rPr sz="2118" b="1" spc="-13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Z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5276" y="3428999"/>
            <a:ext cx="113179" cy="508747"/>
          </a:xfrm>
          <a:custGeom>
            <a:avLst/>
            <a:gdLst/>
            <a:ahLst/>
            <a:cxnLst/>
            <a:rect l="l" t="t" r="r" b="b"/>
            <a:pathLst>
              <a:path w="128270" h="576579">
                <a:moveTo>
                  <a:pt x="64007" y="499872"/>
                </a:moveTo>
                <a:lnTo>
                  <a:pt x="0" y="448056"/>
                </a:lnTo>
                <a:lnTo>
                  <a:pt x="51815" y="551688"/>
                </a:lnTo>
                <a:lnTo>
                  <a:pt x="51815" y="499872"/>
                </a:lnTo>
                <a:lnTo>
                  <a:pt x="64007" y="499872"/>
                </a:lnTo>
                <a:close/>
              </a:path>
              <a:path w="128270" h="576579">
                <a:moveTo>
                  <a:pt x="76199" y="490002"/>
                </a:moveTo>
                <a:lnTo>
                  <a:pt x="76199" y="0"/>
                </a:lnTo>
                <a:lnTo>
                  <a:pt x="51815" y="0"/>
                </a:lnTo>
                <a:lnTo>
                  <a:pt x="51815" y="490002"/>
                </a:lnTo>
                <a:lnTo>
                  <a:pt x="64007" y="499872"/>
                </a:lnTo>
                <a:lnTo>
                  <a:pt x="76199" y="490002"/>
                </a:lnTo>
                <a:close/>
              </a:path>
              <a:path w="128270" h="576579">
                <a:moveTo>
                  <a:pt x="76199" y="551688"/>
                </a:moveTo>
                <a:lnTo>
                  <a:pt x="76199" y="499872"/>
                </a:lnTo>
                <a:lnTo>
                  <a:pt x="51815" y="499872"/>
                </a:lnTo>
                <a:lnTo>
                  <a:pt x="51815" y="551688"/>
                </a:lnTo>
                <a:lnTo>
                  <a:pt x="64007" y="576072"/>
                </a:lnTo>
                <a:lnTo>
                  <a:pt x="76199" y="551688"/>
                </a:lnTo>
                <a:close/>
              </a:path>
              <a:path w="128270" h="576579">
                <a:moveTo>
                  <a:pt x="128015" y="448056"/>
                </a:moveTo>
                <a:lnTo>
                  <a:pt x="64007" y="499872"/>
                </a:lnTo>
                <a:lnTo>
                  <a:pt x="76199" y="499872"/>
                </a:lnTo>
                <a:lnTo>
                  <a:pt x="76199" y="551688"/>
                </a:lnTo>
                <a:lnTo>
                  <a:pt x="128015" y="448056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87555" y="3352350"/>
            <a:ext cx="156882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single</a:t>
            </a:r>
            <a:r>
              <a:rPr sz="2118" spc="-31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rotation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35884" y="4820770"/>
            <a:ext cx="1443318" cy="558053"/>
          </a:xfrm>
          <a:custGeom>
            <a:avLst/>
            <a:gdLst/>
            <a:ahLst/>
            <a:cxnLst/>
            <a:rect l="l" t="t" r="r" b="b"/>
            <a:pathLst>
              <a:path w="1635760" h="632460">
                <a:moveTo>
                  <a:pt x="1635251" y="632459"/>
                </a:moveTo>
                <a:lnTo>
                  <a:pt x="816863" y="0"/>
                </a:lnTo>
                <a:lnTo>
                  <a:pt x="0" y="632459"/>
                </a:lnTo>
                <a:lnTo>
                  <a:pt x="54863" y="632459"/>
                </a:lnTo>
                <a:lnTo>
                  <a:pt x="54863" y="594359"/>
                </a:lnTo>
                <a:lnTo>
                  <a:pt x="112226" y="594359"/>
                </a:lnTo>
                <a:lnTo>
                  <a:pt x="806195" y="55839"/>
                </a:lnTo>
                <a:lnTo>
                  <a:pt x="806195" y="38099"/>
                </a:lnTo>
                <a:lnTo>
                  <a:pt x="829055" y="38099"/>
                </a:lnTo>
                <a:lnTo>
                  <a:pt x="829055" y="55839"/>
                </a:lnTo>
                <a:lnTo>
                  <a:pt x="1523025" y="594359"/>
                </a:lnTo>
                <a:lnTo>
                  <a:pt x="1578863" y="594359"/>
                </a:lnTo>
                <a:lnTo>
                  <a:pt x="1578863" y="632459"/>
                </a:lnTo>
                <a:lnTo>
                  <a:pt x="1635251" y="632459"/>
                </a:lnTo>
                <a:close/>
              </a:path>
              <a:path w="1635760" h="632460">
                <a:moveTo>
                  <a:pt x="112226" y="594359"/>
                </a:moveTo>
                <a:lnTo>
                  <a:pt x="54863" y="594359"/>
                </a:lnTo>
                <a:lnTo>
                  <a:pt x="67055" y="629411"/>
                </a:lnTo>
                <a:lnTo>
                  <a:pt x="112226" y="594359"/>
                </a:lnTo>
                <a:close/>
              </a:path>
              <a:path w="1635760" h="632460">
                <a:moveTo>
                  <a:pt x="1578863" y="632459"/>
                </a:moveTo>
                <a:lnTo>
                  <a:pt x="1578863" y="594359"/>
                </a:lnTo>
                <a:lnTo>
                  <a:pt x="1568195" y="629411"/>
                </a:lnTo>
                <a:lnTo>
                  <a:pt x="1523025" y="594359"/>
                </a:lnTo>
                <a:lnTo>
                  <a:pt x="112226" y="594359"/>
                </a:lnTo>
                <a:lnTo>
                  <a:pt x="67055" y="629411"/>
                </a:lnTo>
                <a:lnTo>
                  <a:pt x="54863" y="594359"/>
                </a:lnTo>
                <a:lnTo>
                  <a:pt x="54863" y="632459"/>
                </a:lnTo>
                <a:lnTo>
                  <a:pt x="1578863" y="632459"/>
                </a:lnTo>
                <a:close/>
              </a:path>
              <a:path w="1635760" h="632460">
                <a:moveTo>
                  <a:pt x="829055" y="38099"/>
                </a:moveTo>
                <a:lnTo>
                  <a:pt x="806195" y="38099"/>
                </a:lnTo>
                <a:lnTo>
                  <a:pt x="817625" y="46969"/>
                </a:lnTo>
                <a:lnTo>
                  <a:pt x="829055" y="38099"/>
                </a:lnTo>
                <a:close/>
              </a:path>
              <a:path w="1635760" h="632460">
                <a:moveTo>
                  <a:pt x="817625" y="46969"/>
                </a:moveTo>
                <a:lnTo>
                  <a:pt x="806195" y="38099"/>
                </a:lnTo>
                <a:lnTo>
                  <a:pt x="806195" y="55839"/>
                </a:lnTo>
                <a:lnTo>
                  <a:pt x="817625" y="46969"/>
                </a:lnTo>
                <a:close/>
              </a:path>
              <a:path w="1635760" h="632460">
                <a:moveTo>
                  <a:pt x="829055" y="55839"/>
                </a:moveTo>
                <a:lnTo>
                  <a:pt x="829055" y="38099"/>
                </a:lnTo>
                <a:lnTo>
                  <a:pt x="817625" y="46969"/>
                </a:lnTo>
                <a:lnTo>
                  <a:pt x="829055" y="55839"/>
                </a:lnTo>
                <a:close/>
              </a:path>
              <a:path w="1635760" h="632460">
                <a:moveTo>
                  <a:pt x="1578863" y="594359"/>
                </a:moveTo>
                <a:lnTo>
                  <a:pt x="1523025" y="594359"/>
                </a:lnTo>
                <a:lnTo>
                  <a:pt x="1568195" y="629411"/>
                </a:lnTo>
                <a:lnTo>
                  <a:pt x="1578863" y="5943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89945" y="506147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8" name="object 28"/>
          <p:cNvSpPr/>
          <p:nvPr/>
        </p:nvSpPr>
        <p:spPr>
          <a:xfrm>
            <a:off x="5403029" y="5088366"/>
            <a:ext cx="1432112" cy="644338"/>
          </a:xfrm>
          <a:custGeom>
            <a:avLst/>
            <a:gdLst/>
            <a:ahLst/>
            <a:cxnLst/>
            <a:rect l="l" t="t" r="r" b="b"/>
            <a:pathLst>
              <a:path w="1623059" h="730250">
                <a:moveTo>
                  <a:pt x="1623059" y="729995"/>
                </a:moveTo>
                <a:lnTo>
                  <a:pt x="810767" y="0"/>
                </a:lnTo>
                <a:lnTo>
                  <a:pt x="0" y="729995"/>
                </a:lnTo>
                <a:lnTo>
                  <a:pt x="48767" y="729995"/>
                </a:lnTo>
                <a:lnTo>
                  <a:pt x="48767" y="691895"/>
                </a:lnTo>
                <a:lnTo>
                  <a:pt x="99737" y="691895"/>
                </a:lnTo>
                <a:lnTo>
                  <a:pt x="798575" y="62941"/>
                </a:lnTo>
                <a:lnTo>
                  <a:pt x="798575" y="39623"/>
                </a:lnTo>
                <a:lnTo>
                  <a:pt x="824483" y="39623"/>
                </a:lnTo>
                <a:lnTo>
                  <a:pt x="824483" y="62941"/>
                </a:lnTo>
                <a:lnTo>
                  <a:pt x="1523322" y="691895"/>
                </a:lnTo>
                <a:lnTo>
                  <a:pt x="1572767" y="691895"/>
                </a:lnTo>
                <a:lnTo>
                  <a:pt x="1572767" y="729995"/>
                </a:lnTo>
                <a:lnTo>
                  <a:pt x="1623059" y="729995"/>
                </a:lnTo>
                <a:close/>
              </a:path>
              <a:path w="1623059" h="730250">
                <a:moveTo>
                  <a:pt x="99737" y="691895"/>
                </a:moveTo>
                <a:lnTo>
                  <a:pt x="48767" y="691895"/>
                </a:lnTo>
                <a:lnTo>
                  <a:pt x="62483" y="725423"/>
                </a:lnTo>
                <a:lnTo>
                  <a:pt x="99737" y="691895"/>
                </a:lnTo>
                <a:close/>
              </a:path>
              <a:path w="1623059" h="730250">
                <a:moveTo>
                  <a:pt x="1572767" y="729995"/>
                </a:moveTo>
                <a:lnTo>
                  <a:pt x="1572767" y="691895"/>
                </a:lnTo>
                <a:lnTo>
                  <a:pt x="1560575" y="725423"/>
                </a:lnTo>
                <a:lnTo>
                  <a:pt x="1523322" y="691895"/>
                </a:lnTo>
                <a:lnTo>
                  <a:pt x="99737" y="691895"/>
                </a:lnTo>
                <a:lnTo>
                  <a:pt x="62483" y="725423"/>
                </a:lnTo>
                <a:lnTo>
                  <a:pt x="48767" y="691895"/>
                </a:lnTo>
                <a:lnTo>
                  <a:pt x="48767" y="729995"/>
                </a:lnTo>
                <a:lnTo>
                  <a:pt x="1572767" y="729995"/>
                </a:lnTo>
                <a:close/>
              </a:path>
              <a:path w="1623059" h="730250">
                <a:moveTo>
                  <a:pt x="824483" y="39623"/>
                </a:moveTo>
                <a:lnTo>
                  <a:pt x="798575" y="39623"/>
                </a:lnTo>
                <a:lnTo>
                  <a:pt x="811529" y="51282"/>
                </a:lnTo>
                <a:lnTo>
                  <a:pt x="824483" y="39623"/>
                </a:lnTo>
                <a:close/>
              </a:path>
              <a:path w="1623059" h="730250">
                <a:moveTo>
                  <a:pt x="811529" y="51282"/>
                </a:moveTo>
                <a:lnTo>
                  <a:pt x="798575" y="39623"/>
                </a:lnTo>
                <a:lnTo>
                  <a:pt x="798575" y="62941"/>
                </a:lnTo>
                <a:lnTo>
                  <a:pt x="811529" y="51282"/>
                </a:lnTo>
                <a:close/>
              </a:path>
              <a:path w="1623059" h="730250">
                <a:moveTo>
                  <a:pt x="824483" y="62941"/>
                </a:moveTo>
                <a:lnTo>
                  <a:pt x="824483" y="39623"/>
                </a:lnTo>
                <a:lnTo>
                  <a:pt x="811529" y="51282"/>
                </a:lnTo>
                <a:lnTo>
                  <a:pt x="824483" y="62941"/>
                </a:lnTo>
                <a:close/>
              </a:path>
              <a:path w="1623059" h="730250">
                <a:moveTo>
                  <a:pt x="1572767" y="691895"/>
                </a:moveTo>
                <a:lnTo>
                  <a:pt x="1523322" y="691895"/>
                </a:lnTo>
                <a:lnTo>
                  <a:pt x="1560575" y="725423"/>
                </a:lnTo>
                <a:lnTo>
                  <a:pt x="1572767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51709" y="5393613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30" name="object 30"/>
          <p:cNvSpPr/>
          <p:nvPr/>
        </p:nvSpPr>
        <p:spPr>
          <a:xfrm>
            <a:off x="3849892" y="5156946"/>
            <a:ext cx="1445559" cy="542365"/>
          </a:xfrm>
          <a:custGeom>
            <a:avLst/>
            <a:gdLst/>
            <a:ahLst/>
            <a:cxnLst/>
            <a:rect l="l" t="t" r="r" b="b"/>
            <a:pathLst>
              <a:path w="1638300" h="614679">
                <a:moveTo>
                  <a:pt x="1638299" y="614171"/>
                </a:moveTo>
                <a:lnTo>
                  <a:pt x="818387" y="0"/>
                </a:lnTo>
                <a:lnTo>
                  <a:pt x="0" y="614171"/>
                </a:lnTo>
                <a:lnTo>
                  <a:pt x="56387" y="614171"/>
                </a:lnTo>
                <a:lnTo>
                  <a:pt x="56387" y="576071"/>
                </a:lnTo>
                <a:lnTo>
                  <a:pt x="113283" y="576071"/>
                </a:lnTo>
                <a:lnTo>
                  <a:pt x="807719" y="55244"/>
                </a:lnTo>
                <a:lnTo>
                  <a:pt x="807719" y="38099"/>
                </a:lnTo>
                <a:lnTo>
                  <a:pt x="830579" y="38099"/>
                </a:lnTo>
                <a:lnTo>
                  <a:pt x="830579" y="55244"/>
                </a:lnTo>
                <a:lnTo>
                  <a:pt x="1525015" y="576071"/>
                </a:lnTo>
                <a:lnTo>
                  <a:pt x="1580387" y="576071"/>
                </a:lnTo>
                <a:lnTo>
                  <a:pt x="1580387" y="614171"/>
                </a:lnTo>
                <a:lnTo>
                  <a:pt x="1638299" y="614171"/>
                </a:lnTo>
                <a:close/>
              </a:path>
              <a:path w="1638300" h="614679">
                <a:moveTo>
                  <a:pt x="113283" y="576071"/>
                </a:moveTo>
                <a:lnTo>
                  <a:pt x="56387" y="576071"/>
                </a:lnTo>
                <a:lnTo>
                  <a:pt x="68579" y="609599"/>
                </a:lnTo>
                <a:lnTo>
                  <a:pt x="113283" y="576071"/>
                </a:lnTo>
                <a:close/>
              </a:path>
              <a:path w="1638300" h="614679">
                <a:moveTo>
                  <a:pt x="1580387" y="614171"/>
                </a:moveTo>
                <a:lnTo>
                  <a:pt x="1580387" y="576071"/>
                </a:lnTo>
                <a:lnTo>
                  <a:pt x="1569719" y="609599"/>
                </a:lnTo>
                <a:lnTo>
                  <a:pt x="1525015" y="576071"/>
                </a:lnTo>
                <a:lnTo>
                  <a:pt x="113283" y="576071"/>
                </a:lnTo>
                <a:lnTo>
                  <a:pt x="68579" y="609599"/>
                </a:lnTo>
                <a:lnTo>
                  <a:pt x="56387" y="576071"/>
                </a:lnTo>
                <a:lnTo>
                  <a:pt x="56387" y="614171"/>
                </a:lnTo>
                <a:lnTo>
                  <a:pt x="1580387" y="614171"/>
                </a:lnTo>
                <a:close/>
              </a:path>
              <a:path w="1638300" h="614679">
                <a:moveTo>
                  <a:pt x="830579" y="38099"/>
                </a:moveTo>
                <a:lnTo>
                  <a:pt x="807719" y="38099"/>
                </a:lnTo>
                <a:lnTo>
                  <a:pt x="819149" y="46672"/>
                </a:lnTo>
                <a:lnTo>
                  <a:pt x="830579" y="38099"/>
                </a:lnTo>
                <a:close/>
              </a:path>
              <a:path w="1638300" h="614679">
                <a:moveTo>
                  <a:pt x="819149" y="46672"/>
                </a:moveTo>
                <a:lnTo>
                  <a:pt x="807719" y="38099"/>
                </a:lnTo>
                <a:lnTo>
                  <a:pt x="807719" y="55244"/>
                </a:lnTo>
                <a:lnTo>
                  <a:pt x="819149" y="46672"/>
                </a:lnTo>
                <a:close/>
              </a:path>
              <a:path w="1638300" h="614679">
                <a:moveTo>
                  <a:pt x="830579" y="55244"/>
                </a:moveTo>
                <a:lnTo>
                  <a:pt x="830579" y="38099"/>
                </a:lnTo>
                <a:lnTo>
                  <a:pt x="819149" y="46672"/>
                </a:lnTo>
                <a:lnTo>
                  <a:pt x="830579" y="55244"/>
                </a:lnTo>
                <a:close/>
              </a:path>
              <a:path w="1638300" h="614679">
                <a:moveTo>
                  <a:pt x="1580387" y="576071"/>
                </a:moveTo>
                <a:lnTo>
                  <a:pt x="1525015" y="576071"/>
                </a:lnTo>
                <a:lnTo>
                  <a:pt x="1569719" y="609599"/>
                </a:lnTo>
                <a:lnTo>
                  <a:pt x="1580387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05298" y="538420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04991"/>
            <a:ext cx="7162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315">
              <a:lnSpc>
                <a:spcPct val="100000"/>
              </a:lnSpc>
            </a:pPr>
            <a:r>
              <a:rPr dirty="0"/>
              <a:t>S</a:t>
            </a:r>
            <a:r>
              <a:rPr spc="-4" dirty="0"/>
              <a:t>i</a:t>
            </a:r>
            <a:r>
              <a:rPr dirty="0"/>
              <a:t>ng</a:t>
            </a:r>
            <a:r>
              <a:rPr spc="-4" dirty="0"/>
              <a:t>l</a:t>
            </a:r>
            <a:r>
              <a:rPr dirty="0"/>
              <a:t>e</a:t>
            </a:r>
            <a:r>
              <a:rPr spc="-4" dirty="0"/>
              <a:t> </a:t>
            </a:r>
            <a:r>
              <a:rPr spc="-66" dirty="0"/>
              <a:t>r</a:t>
            </a:r>
            <a:r>
              <a:rPr dirty="0"/>
              <a:t>o</a:t>
            </a:r>
            <a:r>
              <a:rPr spc="-44" dirty="0"/>
              <a:t>t</a:t>
            </a:r>
            <a:r>
              <a:rPr spc="-31" dirty="0"/>
              <a:t>a</a:t>
            </a:r>
            <a:r>
              <a:rPr dirty="0"/>
              <a:t>t</a:t>
            </a:r>
            <a:r>
              <a:rPr spc="-4" dirty="0"/>
              <a:t>i</a:t>
            </a:r>
            <a:r>
              <a:rPr dirty="0"/>
              <a:t>on</a:t>
            </a:r>
            <a:r>
              <a:rPr spc="-13" dirty="0"/>
              <a:t> </a:t>
            </a:r>
            <a:r>
              <a:rPr spc="-62" dirty="0"/>
              <a:t>e</a:t>
            </a:r>
            <a:r>
              <a:rPr spc="-75" dirty="0"/>
              <a:t>x</a:t>
            </a:r>
            <a:r>
              <a:rPr dirty="0"/>
              <a:t>a</a:t>
            </a:r>
            <a:r>
              <a:rPr spc="-4" dirty="0"/>
              <a:t>m</a:t>
            </a:r>
            <a:r>
              <a:rPr dirty="0"/>
              <a:t>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46311" y="1597510"/>
            <a:ext cx="4896073" cy="1831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5110" y="261141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3088" y="1569271"/>
            <a:ext cx="2734796" cy="77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R="239246" algn="ctr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  <a:p>
            <a:pPr marL="11206">
              <a:lnSpc>
                <a:spcPct val="100000"/>
              </a:lnSpc>
              <a:spcBef>
                <a:spcPts val="1024"/>
              </a:spcBef>
              <a:tabLst>
                <a:tab pos="2454088" algn="l"/>
              </a:tabLst>
            </a:pPr>
            <a:r>
              <a:rPr sz="2118">
                <a:latin typeface="Times New Roman"/>
                <a:cs typeface="Times New Roman"/>
              </a:rPr>
              <a:t>8	22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7227" y="319905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4242" y="318291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33829" y="2611417"/>
            <a:ext cx="1555376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1274669" algn="l"/>
              </a:tabLst>
            </a:pPr>
            <a:r>
              <a:rPr sz="2118">
                <a:latin typeface="Times New Roman"/>
                <a:cs typeface="Times New Roman"/>
              </a:rPr>
              <a:t>10	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38946" y="31654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83653" y="31654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56004" y="257779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3" name="object 13"/>
          <p:cNvSpPr/>
          <p:nvPr/>
        </p:nvSpPr>
        <p:spPr>
          <a:xfrm>
            <a:off x="766886" y="3428999"/>
            <a:ext cx="440951" cy="85165"/>
          </a:xfrm>
          <a:custGeom>
            <a:avLst/>
            <a:gdLst/>
            <a:ahLst/>
            <a:cxnLst/>
            <a:rect l="l" t="t" r="r" b="b"/>
            <a:pathLst>
              <a:path w="499744" h="96520">
                <a:moveTo>
                  <a:pt x="499415" y="0"/>
                </a:moveTo>
                <a:lnTo>
                  <a:pt x="447599" y="0"/>
                </a:lnTo>
                <a:lnTo>
                  <a:pt x="433882" y="9144"/>
                </a:lnTo>
                <a:lnTo>
                  <a:pt x="418642" y="18288"/>
                </a:lnTo>
                <a:lnTo>
                  <a:pt x="383590" y="35052"/>
                </a:lnTo>
                <a:lnTo>
                  <a:pt x="342442" y="47244"/>
                </a:lnTo>
                <a:lnTo>
                  <a:pt x="298246" y="54864"/>
                </a:lnTo>
                <a:lnTo>
                  <a:pt x="273862" y="57912"/>
                </a:lnTo>
                <a:lnTo>
                  <a:pt x="247954" y="57912"/>
                </a:lnTo>
                <a:lnTo>
                  <a:pt x="199186" y="54864"/>
                </a:lnTo>
                <a:lnTo>
                  <a:pt x="154990" y="47244"/>
                </a:lnTo>
                <a:lnTo>
                  <a:pt x="113842" y="35052"/>
                </a:lnTo>
                <a:lnTo>
                  <a:pt x="78790" y="18288"/>
                </a:lnTo>
                <a:lnTo>
                  <a:pt x="51794" y="0"/>
                </a:lnTo>
                <a:lnTo>
                  <a:pt x="0" y="0"/>
                </a:lnTo>
                <a:lnTo>
                  <a:pt x="26974" y="28956"/>
                </a:lnTo>
                <a:lnTo>
                  <a:pt x="60502" y="51816"/>
                </a:lnTo>
                <a:lnTo>
                  <a:pt x="122986" y="77724"/>
                </a:lnTo>
                <a:lnTo>
                  <a:pt x="170230" y="89916"/>
                </a:lnTo>
                <a:lnTo>
                  <a:pt x="222046" y="94488"/>
                </a:lnTo>
                <a:lnTo>
                  <a:pt x="249478" y="96012"/>
                </a:lnTo>
                <a:lnTo>
                  <a:pt x="276910" y="94488"/>
                </a:lnTo>
                <a:lnTo>
                  <a:pt x="328726" y="88392"/>
                </a:lnTo>
                <a:lnTo>
                  <a:pt x="375970" y="77724"/>
                </a:lnTo>
                <a:lnTo>
                  <a:pt x="420166" y="60960"/>
                </a:lnTo>
                <a:lnTo>
                  <a:pt x="456742" y="39624"/>
                </a:lnTo>
                <a:lnTo>
                  <a:pt x="487222" y="15240"/>
                </a:lnTo>
                <a:lnTo>
                  <a:pt x="499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6943" y="3428999"/>
            <a:ext cx="411816" cy="67235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466344" y="0"/>
                </a:moveTo>
                <a:lnTo>
                  <a:pt x="402336" y="0"/>
                </a:lnTo>
                <a:lnTo>
                  <a:pt x="368808" y="15240"/>
                </a:lnTo>
                <a:lnTo>
                  <a:pt x="348996" y="22860"/>
                </a:lnTo>
                <a:lnTo>
                  <a:pt x="327660" y="28956"/>
                </a:lnTo>
                <a:lnTo>
                  <a:pt x="304800" y="32004"/>
                </a:lnTo>
                <a:lnTo>
                  <a:pt x="281940" y="36576"/>
                </a:lnTo>
                <a:lnTo>
                  <a:pt x="257556" y="38100"/>
                </a:lnTo>
                <a:lnTo>
                  <a:pt x="207264" y="38100"/>
                </a:lnTo>
                <a:lnTo>
                  <a:pt x="160020" y="32004"/>
                </a:lnTo>
                <a:lnTo>
                  <a:pt x="117348" y="22860"/>
                </a:lnTo>
                <a:lnTo>
                  <a:pt x="79248" y="7620"/>
                </a:lnTo>
                <a:lnTo>
                  <a:pt x="65277" y="0"/>
                </a:lnTo>
                <a:lnTo>
                  <a:pt x="0" y="0"/>
                </a:lnTo>
                <a:lnTo>
                  <a:pt x="10668" y="10668"/>
                </a:lnTo>
                <a:lnTo>
                  <a:pt x="27432" y="21336"/>
                </a:lnTo>
                <a:lnTo>
                  <a:pt x="45720" y="33528"/>
                </a:lnTo>
                <a:lnTo>
                  <a:pt x="85344" y="51816"/>
                </a:lnTo>
                <a:lnTo>
                  <a:pt x="131064" y="65532"/>
                </a:lnTo>
                <a:lnTo>
                  <a:pt x="179832" y="74676"/>
                </a:lnTo>
                <a:lnTo>
                  <a:pt x="207264" y="76200"/>
                </a:lnTo>
                <a:lnTo>
                  <a:pt x="260604" y="76200"/>
                </a:lnTo>
                <a:lnTo>
                  <a:pt x="312420" y="70104"/>
                </a:lnTo>
                <a:lnTo>
                  <a:pt x="361188" y="57912"/>
                </a:lnTo>
                <a:lnTo>
                  <a:pt x="403860" y="42672"/>
                </a:lnTo>
                <a:lnTo>
                  <a:pt x="440436" y="21336"/>
                </a:lnTo>
                <a:lnTo>
                  <a:pt x="457200" y="914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9390" y="3428999"/>
            <a:ext cx="370354" cy="51546"/>
          </a:xfrm>
          <a:custGeom>
            <a:avLst/>
            <a:gdLst/>
            <a:ahLst/>
            <a:cxnLst/>
            <a:rect l="l" t="t" r="r" b="b"/>
            <a:pathLst>
              <a:path w="419734" h="58419">
                <a:moveTo>
                  <a:pt x="419291" y="0"/>
                </a:moveTo>
                <a:lnTo>
                  <a:pt x="335661" y="0"/>
                </a:lnTo>
                <a:lnTo>
                  <a:pt x="325755" y="3048"/>
                </a:lnTo>
                <a:lnTo>
                  <a:pt x="304419" y="9144"/>
                </a:lnTo>
                <a:lnTo>
                  <a:pt x="281559" y="13716"/>
                </a:lnTo>
                <a:lnTo>
                  <a:pt x="258699" y="16764"/>
                </a:lnTo>
                <a:lnTo>
                  <a:pt x="234315" y="19812"/>
                </a:lnTo>
                <a:lnTo>
                  <a:pt x="209931" y="19812"/>
                </a:lnTo>
                <a:lnTo>
                  <a:pt x="161163" y="16764"/>
                </a:lnTo>
                <a:lnTo>
                  <a:pt x="115443" y="9144"/>
                </a:lnTo>
                <a:lnTo>
                  <a:pt x="84200" y="0"/>
                </a:lnTo>
                <a:lnTo>
                  <a:pt x="0" y="0"/>
                </a:lnTo>
                <a:lnTo>
                  <a:pt x="40767" y="24384"/>
                </a:lnTo>
                <a:lnTo>
                  <a:pt x="83439" y="39624"/>
                </a:lnTo>
                <a:lnTo>
                  <a:pt x="132207" y="51816"/>
                </a:lnTo>
                <a:lnTo>
                  <a:pt x="211455" y="57912"/>
                </a:lnTo>
                <a:lnTo>
                  <a:pt x="237363" y="56388"/>
                </a:lnTo>
                <a:lnTo>
                  <a:pt x="264795" y="54864"/>
                </a:lnTo>
                <a:lnTo>
                  <a:pt x="313563" y="45720"/>
                </a:lnTo>
                <a:lnTo>
                  <a:pt x="359283" y="32004"/>
                </a:lnTo>
                <a:lnTo>
                  <a:pt x="400431" y="13716"/>
                </a:lnTo>
                <a:lnTo>
                  <a:pt x="4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4097" y="3428999"/>
            <a:ext cx="370354" cy="51546"/>
          </a:xfrm>
          <a:custGeom>
            <a:avLst/>
            <a:gdLst/>
            <a:ahLst/>
            <a:cxnLst/>
            <a:rect l="l" t="t" r="r" b="b"/>
            <a:pathLst>
              <a:path w="419734" h="58419">
                <a:moveTo>
                  <a:pt x="419291" y="0"/>
                </a:moveTo>
                <a:lnTo>
                  <a:pt x="335661" y="0"/>
                </a:lnTo>
                <a:lnTo>
                  <a:pt x="325755" y="3048"/>
                </a:lnTo>
                <a:lnTo>
                  <a:pt x="304419" y="9144"/>
                </a:lnTo>
                <a:lnTo>
                  <a:pt x="281559" y="13716"/>
                </a:lnTo>
                <a:lnTo>
                  <a:pt x="258699" y="16764"/>
                </a:lnTo>
                <a:lnTo>
                  <a:pt x="234315" y="19812"/>
                </a:lnTo>
                <a:lnTo>
                  <a:pt x="209931" y="19812"/>
                </a:lnTo>
                <a:lnTo>
                  <a:pt x="161163" y="16764"/>
                </a:lnTo>
                <a:lnTo>
                  <a:pt x="115443" y="9144"/>
                </a:lnTo>
                <a:lnTo>
                  <a:pt x="84200" y="0"/>
                </a:lnTo>
                <a:lnTo>
                  <a:pt x="0" y="0"/>
                </a:lnTo>
                <a:lnTo>
                  <a:pt x="40767" y="24384"/>
                </a:lnTo>
                <a:lnTo>
                  <a:pt x="83439" y="39624"/>
                </a:lnTo>
                <a:lnTo>
                  <a:pt x="132207" y="51816"/>
                </a:lnTo>
                <a:lnTo>
                  <a:pt x="211455" y="57912"/>
                </a:lnTo>
                <a:lnTo>
                  <a:pt x="237363" y="56388"/>
                </a:lnTo>
                <a:lnTo>
                  <a:pt x="264795" y="54864"/>
                </a:lnTo>
                <a:lnTo>
                  <a:pt x="313563" y="45720"/>
                </a:lnTo>
                <a:lnTo>
                  <a:pt x="359283" y="32004"/>
                </a:lnTo>
                <a:lnTo>
                  <a:pt x="400431" y="13716"/>
                </a:lnTo>
                <a:lnTo>
                  <a:pt x="4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1212" y="3428999"/>
            <a:ext cx="273424" cy="219635"/>
          </a:xfrm>
          <a:custGeom>
            <a:avLst/>
            <a:gdLst/>
            <a:ahLst/>
            <a:cxnLst/>
            <a:rect l="l" t="t" r="r" b="b"/>
            <a:pathLst>
              <a:path w="309879" h="248920">
                <a:moveTo>
                  <a:pt x="309371" y="6096"/>
                </a:moveTo>
                <a:lnTo>
                  <a:pt x="305017" y="0"/>
                </a:lnTo>
                <a:lnTo>
                  <a:pt x="295351" y="0"/>
                </a:lnTo>
                <a:lnTo>
                  <a:pt x="291083" y="3048"/>
                </a:lnTo>
                <a:lnTo>
                  <a:pt x="298703" y="13716"/>
                </a:lnTo>
                <a:lnTo>
                  <a:pt x="309371" y="6096"/>
                </a:lnTo>
                <a:close/>
              </a:path>
              <a:path w="309879" h="248920">
                <a:moveTo>
                  <a:pt x="289559" y="21336"/>
                </a:moveTo>
                <a:lnTo>
                  <a:pt x="281939" y="12192"/>
                </a:lnTo>
                <a:lnTo>
                  <a:pt x="271271" y="19812"/>
                </a:lnTo>
                <a:lnTo>
                  <a:pt x="278891" y="28956"/>
                </a:lnTo>
                <a:lnTo>
                  <a:pt x="289559" y="21336"/>
                </a:lnTo>
                <a:close/>
              </a:path>
              <a:path w="309879" h="248920">
                <a:moveTo>
                  <a:pt x="269747" y="38100"/>
                </a:moveTo>
                <a:lnTo>
                  <a:pt x="262127" y="27432"/>
                </a:lnTo>
                <a:lnTo>
                  <a:pt x="251459" y="36576"/>
                </a:lnTo>
                <a:lnTo>
                  <a:pt x="259079" y="45720"/>
                </a:lnTo>
                <a:lnTo>
                  <a:pt x="269747" y="38100"/>
                </a:lnTo>
                <a:close/>
              </a:path>
              <a:path w="309879" h="248920">
                <a:moveTo>
                  <a:pt x="249935" y="53340"/>
                </a:moveTo>
                <a:lnTo>
                  <a:pt x="242315" y="44196"/>
                </a:lnTo>
                <a:lnTo>
                  <a:pt x="231647" y="51816"/>
                </a:lnTo>
                <a:lnTo>
                  <a:pt x="239267" y="60960"/>
                </a:lnTo>
                <a:lnTo>
                  <a:pt x="249935" y="53340"/>
                </a:lnTo>
                <a:close/>
              </a:path>
              <a:path w="309879" h="248920">
                <a:moveTo>
                  <a:pt x="230123" y="70104"/>
                </a:moveTo>
                <a:lnTo>
                  <a:pt x="222503" y="59436"/>
                </a:lnTo>
                <a:lnTo>
                  <a:pt x="211835" y="68580"/>
                </a:lnTo>
                <a:lnTo>
                  <a:pt x="220979" y="77724"/>
                </a:lnTo>
                <a:lnTo>
                  <a:pt x="230123" y="70104"/>
                </a:lnTo>
                <a:close/>
              </a:path>
              <a:path w="309879" h="248920">
                <a:moveTo>
                  <a:pt x="210311" y="85344"/>
                </a:moveTo>
                <a:lnTo>
                  <a:pt x="202691" y="76200"/>
                </a:lnTo>
                <a:lnTo>
                  <a:pt x="192023" y="83820"/>
                </a:lnTo>
                <a:lnTo>
                  <a:pt x="201167" y="94488"/>
                </a:lnTo>
                <a:lnTo>
                  <a:pt x="210311" y="85344"/>
                </a:lnTo>
                <a:close/>
              </a:path>
              <a:path w="309879" h="248920">
                <a:moveTo>
                  <a:pt x="190499" y="102108"/>
                </a:moveTo>
                <a:lnTo>
                  <a:pt x="182879" y="91440"/>
                </a:lnTo>
                <a:lnTo>
                  <a:pt x="172211" y="100584"/>
                </a:lnTo>
                <a:lnTo>
                  <a:pt x="181355" y="109728"/>
                </a:lnTo>
                <a:lnTo>
                  <a:pt x="190499" y="102108"/>
                </a:lnTo>
                <a:close/>
              </a:path>
              <a:path w="309879" h="248920">
                <a:moveTo>
                  <a:pt x="170687" y="117348"/>
                </a:moveTo>
                <a:lnTo>
                  <a:pt x="163067" y="108204"/>
                </a:lnTo>
                <a:lnTo>
                  <a:pt x="152399" y="115824"/>
                </a:lnTo>
                <a:lnTo>
                  <a:pt x="161543" y="126492"/>
                </a:lnTo>
                <a:lnTo>
                  <a:pt x="170687" y="117348"/>
                </a:lnTo>
                <a:close/>
              </a:path>
              <a:path w="309879" h="248920">
                <a:moveTo>
                  <a:pt x="150875" y="134112"/>
                </a:moveTo>
                <a:lnTo>
                  <a:pt x="143255" y="123444"/>
                </a:lnTo>
                <a:lnTo>
                  <a:pt x="134111" y="132588"/>
                </a:lnTo>
                <a:lnTo>
                  <a:pt x="141731" y="141732"/>
                </a:lnTo>
                <a:lnTo>
                  <a:pt x="150875" y="134112"/>
                </a:lnTo>
                <a:close/>
              </a:path>
              <a:path w="309879" h="248920">
                <a:moveTo>
                  <a:pt x="131063" y="149352"/>
                </a:moveTo>
                <a:lnTo>
                  <a:pt x="123443" y="140208"/>
                </a:lnTo>
                <a:lnTo>
                  <a:pt x="114299" y="147828"/>
                </a:lnTo>
                <a:lnTo>
                  <a:pt x="121919" y="158496"/>
                </a:lnTo>
                <a:lnTo>
                  <a:pt x="131063" y="149352"/>
                </a:lnTo>
                <a:close/>
              </a:path>
              <a:path w="309879" h="248920">
                <a:moveTo>
                  <a:pt x="111251" y="166116"/>
                </a:moveTo>
                <a:lnTo>
                  <a:pt x="103631" y="155448"/>
                </a:lnTo>
                <a:lnTo>
                  <a:pt x="94487" y="164592"/>
                </a:lnTo>
                <a:lnTo>
                  <a:pt x="102107" y="173736"/>
                </a:lnTo>
                <a:lnTo>
                  <a:pt x="111251" y="166116"/>
                </a:lnTo>
                <a:close/>
              </a:path>
              <a:path w="309879" h="248920">
                <a:moveTo>
                  <a:pt x="55658" y="195802"/>
                </a:moveTo>
                <a:lnTo>
                  <a:pt x="35051" y="170688"/>
                </a:lnTo>
                <a:lnTo>
                  <a:pt x="0" y="248412"/>
                </a:lnTo>
                <a:lnTo>
                  <a:pt x="54863" y="236441"/>
                </a:lnTo>
                <a:lnTo>
                  <a:pt x="54863" y="196596"/>
                </a:lnTo>
                <a:lnTo>
                  <a:pt x="55658" y="195802"/>
                </a:lnTo>
                <a:close/>
              </a:path>
              <a:path w="309879" h="248920">
                <a:moveTo>
                  <a:pt x="63321" y="205141"/>
                </a:moveTo>
                <a:lnTo>
                  <a:pt x="55658" y="195802"/>
                </a:lnTo>
                <a:lnTo>
                  <a:pt x="54863" y="196596"/>
                </a:lnTo>
                <a:lnTo>
                  <a:pt x="62483" y="205740"/>
                </a:lnTo>
                <a:lnTo>
                  <a:pt x="63321" y="205141"/>
                </a:lnTo>
                <a:close/>
              </a:path>
              <a:path w="309879" h="248920">
                <a:moveTo>
                  <a:pt x="83819" y="230124"/>
                </a:moveTo>
                <a:lnTo>
                  <a:pt x="63321" y="205141"/>
                </a:lnTo>
                <a:lnTo>
                  <a:pt x="62483" y="205740"/>
                </a:lnTo>
                <a:lnTo>
                  <a:pt x="54863" y="196596"/>
                </a:lnTo>
                <a:lnTo>
                  <a:pt x="54863" y="236441"/>
                </a:lnTo>
                <a:lnTo>
                  <a:pt x="83819" y="230124"/>
                </a:lnTo>
                <a:close/>
              </a:path>
              <a:path w="309879" h="248920">
                <a:moveTo>
                  <a:pt x="73151" y="198120"/>
                </a:moveTo>
                <a:lnTo>
                  <a:pt x="64007" y="187452"/>
                </a:lnTo>
                <a:lnTo>
                  <a:pt x="55658" y="195802"/>
                </a:lnTo>
                <a:lnTo>
                  <a:pt x="63321" y="205141"/>
                </a:lnTo>
                <a:lnTo>
                  <a:pt x="73151" y="198120"/>
                </a:lnTo>
                <a:close/>
              </a:path>
              <a:path w="309879" h="248920">
                <a:moveTo>
                  <a:pt x="91439" y="181356"/>
                </a:moveTo>
                <a:lnTo>
                  <a:pt x="83819" y="172212"/>
                </a:lnTo>
                <a:lnTo>
                  <a:pt x="74675" y="179832"/>
                </a:lnTo>
                <a:lnTo>
                  <a:pt x="82295" y="190500"/>
                </a:lnTo>
                <a:lnTo>
                  <a:pt x="91439" y="1813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0510" y="3648186"/>
            <a:ext cx="481853" cy="285190"/>
          </a:xfrm>
          <a:custGeom>
            <a:avLst/>
            <a:gdLst/>
            <a:ahLst/>
            <a:cxnLst/>
            <a:rect l="l" t="t" r="r" b="b"/>
            <a:pathLst>
              <a:path w="546100" h="323214">
                <a:moveTo>
                  <a:pt x="44195" y="134111"/>
                </a:moveTo>
                <a:lnTo>
                  <a:pt x="10667" y="115823"/>
                </a:lnTo>
                <a:lnTo>
                  <a:pt x="9143" y="118871"/>
                </a:lnTo>
                <a:lnTo>
                  <a:pt x="6095" y="128015"/>
                </a:lnTo>
                <a:lnTo>
                  <a:pt x="3047" y="135635"/>
                </a:lnTo>
                <a:lnTo>
                  <a:pt x="0" y="153923"/>
                </a:lnTo>
                <a:lnTo>
                  <a:pt x="0" y="161543"/>
                </a:lnTo>
                <a:lnTo>
                  <a:pt x="38099" y="163067"/>
                </a:lnTo>
                <a:lnTo>
                  <a:pt x="38099" y="155447"/>
                </a:lnTo>
                <a:lnTo>
                  <a:pt x="39623" y="149351"/>
                </a:lnTo>
                <a:lnTo>
                  <a:pt x="41147" y="144779"/>
                </a:lnTo>
                <a:lnTo>
                  <a:pt x="42671" y="138683"/>
                </a:lnTo>
                <a:lnTo>
                  <a:pt x="44195" y="134111"/>
                </a:lnTo>
                <a:close/>
              </a:path>
              <a:path w="546100" h="323214">
                <a:moveTo>
                  <a:pt x="88391" y="86867"/>
                </a:moveTo>
                <a:lnTo>
                  <a:pt x="88391" y="85343"/>
                </a:lnTo>
                <a:lnTo>
                  <a:pt x="68579" y="53339"/>
                </a:lnTo>
                <a:lnTo>
                  <a:pt x="65531" y="56387"/>
                </a:lnTo>
                <a:lnTo>
                  <a:pt x="48767" y="68579"/>
                </a:lnTo>
                <a:lnTo>
                  <a:pt x="35051" y="80771"/>
                </a:lnTo>
                <a:lnTo>
                  <a:pt x="35051" y="82295"/>
                </a:lnTo>
                <a:lnTo>
                  <a:pt x="64007" y="106679"/>
                </a:lnTo>
                <a:lnTo>
                  <a:pt x="74675" y="96011"/>
                </a:lnTo>
                <a:lnTo>
                  <a:pt x="88391" y="86867"/>
                </a:lnTo>
                <a:close/>
              </a:path>
              <a:path w="546100" h="323214">
                <a:moveTo>
                  <a:pt x="153923" y="56387"/>
                </a:moveTo>
                <a:lnTo>
                  <a:pt x="141731" y="19811"/>
                </a:lnTo>
                <a:lnTo>
                  <a:pt x="123443" y="25907"/>
                </a:lnTo>
                <a:lnTo>
                  <a:pt x="105155" y="33527"/>
                </a:lnTo>
                <a:lnTo>
                  <a:pt x="118871" y="68579"/>
                </a:lnTo>
                <a:lnTo>
                  <a:pt x="138683" y="60959"/>
                </a:lnTo>
                <a:lnTo>
                  <a:pt x="153923" y="56387"/>
                </a:lnTo>
                <a:close/>
              </a:path>
              <a:path w="546100" h="323214">
                <a:moveTo>
                  <a:pt x="224027" y="41147"/>
                </a:moveTo>
                <a:lnTo>
                  <a:pt x="220979" y="3047"/>
                </a:lnTo>
                <a:lnTo>
                  <a:pt x="219455" y="3047"/>
                </a:lnTo>
                <a:lnTo>
                  <a:pt x="193547" y="6095"/>
                </a:lnTo>
                <a:lnTo>
                  <a:pt x="179831" y="9143"/>
                </a:lnTo>
                <a:lnTo>
                  <a:pt x="188975" y="47243"/>
                </a:lnTo>
                <a:lnTo>
                  <a:pt x="201167" y="44195"/>
                </a:lnTo>
                <a:lnTo>
                  <a:pt x="224027" y="41147"/>
                </a:lnTo>
                <a:close/>
              </a:path>
              <a:path w="546100" h="323214">
                <a:moveTo>
                  <a:pt x="273557" y="19049"/>
                </a:moveTo>
                <a:lnTo>
                  <a:pt x="272795" y="0"/>
                </a:lnTo>
                <a:lnTo>
                  <a:pt x="259079" y="0"/>
                </a:lnTo>
                <a:lnTo>
                  <a:pt x="260603" y="38099"/>
                </a:lnTo>
                <a:lnTo>
                  <a:pt x="272795" y="38099"/>
                </a:lnTo>
                <a:lnTo>
                  <a:pt x="273557" y="19049"/>
                </a:lnTo>
                <a:close/>
              </a:path>
              <a:path w="546100" h="323214">
                <a:moveTo>
                  <a:pt x="274319" y="38099"/>
                </a:moveTo>
                <a:lnTo>
                  <a:pt x="273557" y="19049"/>
                </a:lnTo>
                <a:lnTo>
                  <a:pt x="272795" y="38099"/>
                </a:lnTo>
                <a:lnTo>
                  <a:pt x="274319" y="38099"/>
                </a:lnTo>
                <a:close/>
              </a:path>
              <a:path w="546100" h="323214">
                <a:moveTo>
                  <a:pt x="298703" y="0"/>
                </a:moveTo>
                <a:lnTo>
                  <a:pt x="274319" y="0"/>
                </a:lnTo>
                <a:lnTo>
                  <a:pt x="273557" y="19049"/>
                </a:lnTo>
                <a:lnTo>
                  <a:pt x="274319" y="38099"/>
                </a:lnTo>
                <a:lnTo>
                  <a:pt x="297179" y="38099"/>
                </a:lnTo>
                <a:lnTo>
                  <a:pt x="298703" y="0"/>
                </a:lnTo>
                <a:close/>
              </a:path>
              <a:path w="546100" h="323214">
                <a:moveTo>
                  <a:pt x="377951" y="12191"/>
                </a:moveTo>
                <a:lnTo>
                  <a:pt x="376427" y="12191"/>
                </a:lnTo>
                <a:lnTo>
                  <a:pt x="352043" y="6095"/>
                </a:lnTo>
                <a:lnTo>
                  <a:pt x="338327" y="4571"/>
                </a:lnTo>
                <a:lnTo>
                  <a:pt x="333755" y="42671"/>
                </a:lnTo>
                <a:lnTo>
                  <a:pt x="345947" y="44195"/>
                </a:lnTo>
                <a:lnTo>
                  <a:pt x="367283" y="48767"/>
                </a:lnTo>
                <a:lnTo>
                  <a:pt x="368807" y="48767"/>
                </a:lnTo>
                <a:lnTo>
                  <a:pt x="377951" y="12191"/>
                </a:lnTo>
                <a:close/>
              </a:path>
              <a:path w="546100" h="323214">
                <a:moveTo>
                  <a:pt x="454151" y="39623"/>
                </a:moveTo>
                <a:lnTo>
                  <a:pt x="441959" y="33527"/>
                </a:lnTo>
                <a:lnTo>
                  <a:pt x="420623" y="25907"/>
                </a:lnTo>
                <a:lnTo>
                  <a:pt x="416051" y="22859"/>
                </a:lnTo>
                <a:lnTo>
                  <a:pt x="403859" y="59435"/>
                </a:lnTo>
                <a:lnTo>
                  <a:pt x="408431" y="60959"/>
                </a:lnTo>
                <a:lnTo>
                  <a:pt x="426719" y="68579"/>
                </a:lnTo>
                <a:lnTo>
                  <a:pt x="435863" y="73151"/>
                </a:lnTo>
                <a:lnTo>
                  <a:pt x="454151" y="39623"/>
                </a:lnTo>
                <a:close/>
              </a:path>
              <a:path w="546100" h="323214">
                <a:moveTo>
                  <a:pt x="519683" y="91439"/>
                </a:moveTo>
                <a:lnTo>
                  <a:pt x="509015" y="79247"/>
                </a:lnTo>
                <a:lnTo>
                  <a:pt x="495299" y="67055"/>
                </a:lnTo>
                <a:lnTo>
                  <a:pt x="489203" y="62483"/>
                </a:lnTo>
                <a:lnTo>
                  <a:pt x="464819" y="92963"/>
                </a:lnTo>
                <a:lnTo>
                  <a:pt x="472439" y="97535"/>
                </a:lnTo>
                <a:lnTo>
                  <a:pt x="490727" y="115823"/>
                </a:lnTo>
                <a:lnTo>
                  <a:pt x="519683" y="91439"/>
                </a:lnTo>
                <a:close/>
              </a:path>
              <a:path w="546100" h="323214">
                <a:moveTo>
                  <a:pt x="545591" y="161543"/>
                </a:moveTo>
                <a:lnTo>
                  <a:pt x="545591" y="152399"/>
                </a:lnTo>
                <a:lnTo>
                  <a:pt x="542543" y="134111"/>
                </a:lnTo>
                <a:lnTo>
                  <a:pt x="541019" y="131063"/>
                </a:lnTo>
                <a:lnTo>
                  <a:pt x="504443" y="141731"/>
                </a:lnTo>
                <a:lnTo>
                  <a:pt x="507491" y="150875"/>
                </a:lnTo>
                <a:lnTo>
                  <a:pt x="507491" y="161543"/>
                </a:lnTo>
                <a:lnTo>
                  <a:pt x="526541" y="162305"/>
                </a:lnTo>
                <a:lnTo>
                  <a:pt x="545591" y="161543"/>
                </a:lnTo>
                <a:close/>
              </a:path>
              <a:path w="546100" h="323214">
                <a:moveTo>
                  <a:pt x="526541" y="162305"/>
                </a:moveTo>
                <a:lnTo>
                  <a:pt x="507491" y="161543"/>
                </a:lnTo>
                <a:lnTo>
                  <a:pt x="507491" y="163067"/>
                </a:lnTo>
                <a:lnTo>
                  <a:pt x="526541" y="162305"/>
                </a:lnTo>
                <a:close/>
              </a:path>
              <a:path w="546100" h="323214">
                <a:moveTo>
                  <a:pt x="545591" y="176783"/>
                </a:moveTo>
                <a:lnTo>
                  <a:pt x="545591" y="163067"/>
                </a:lnTo>
                <a:lnTo>
                  <a:pt x="526541" y="162305"/>
                </a:lnTo>
                <a:lnTo>
                  <a:pt x="507491" y="163067"/>
                </a:lnTo>
                <a:lnTo>
                  <a:pt x="507491" y="170687"/>
                </a:lnTo>
                <a:lnTo>
                  <a:pt x="545591" y="176783"/>
                </a:lnTo>
                <a:close/>
              </a:path>
              <a:path w="546100" h="323214">
                <a:moveTo>
                  <a:pt x="528827" y="219455"/>
                </a:moveTo>
                <a:lnTo>
                  <a:pt x="496823" y="198119"/>
                </a:lnTo>
                <a:lnTo>
                  <a:pt x="490727" y="207263"/>
                </a:lnTo>
                <a:lnTo>
                  <a:pt x="481583" y="217931"/>
                </a:lnTo>
                <a:lnTo>
                  <a:pt x="475487" y="224027"/>
                </a:lnTo>
                <a:lnTo>
                  <a:pt x="501395" y="251459"/>
                </a:lnTo>
                <a:lnTo>
                  <a:pt x="510539" y="242315"/>
                </a:lnTo>
                <a:lnTo>
                  <a:pt x="522731" y="228599"/>
                </a:lnTo>
                <a:lnTo>
                  <a:pt x="528827" y="219455"/>
                </a:lnTo>
                <a:close/>
              </a:path>
              <a:path w="546100" h="323214">
                <a:moveTo>
                  <a:pt x="466343" y="275843"/>
                </a:moveTo>
                <a:lnTo>
                  <a:pt x="446531" y="243839"/>
                </a:lnTo>
                <a:lnTo>
                  <a:pt x="441959" y="246887"/>
                </a:lnTo>
                <a:lnTo>
                  <a:pt x="425195" y="254507"/>
                </a:lnTo>
                <a:lnTo>
                  <a:pt x="416051" y="259079"/>
                </a:lnTo>
                <a:lnTo>
                  <a:pt x="429767" y="294131"/>
                </a:lnTo>
                <a:lnTo>
                  <a:pt x="443483" y="289559"/>
                </a:lnTo>
                <a:lnTo>
                  <a:pt x="463295" y="278891"/>
                </a:lnTo>
                <a:lnTo>
                  <a:pt x="466343" y="275843"/>
                </a:lnTo>
                <a:close/>
              </a:path>
              <a:path w="546100" h="323214">
                <a:moveTo>
                  <a:pt x="391667" y="307847"/>
                </a:moveTo>
                <a:lnTo>
                  <a:pt x="382523" y="271271"/>
                </a:lnTo>
                <a:lnTo>
                  <a:pt x="367283" y="275843"/>
                </a:lnTo>
                <a:lnTo>
                  <a:pt x="345947" y="278891"/>
                </a:lnTo>
                <a:lnTo>
                  <a:pt x="353567" y="316991"/>
                </a:lnTo>
                <a:lnTo>
                  <a:pt x="376427" y="312419"/>
                </a:lnTo>
                <a:lnTo>
                  <a:pt x="391667" y="307847"/>
                </a:lnTo>
                <a:close/>
              </a:path>
              <a:path w="546100" h="323214">
                <a:moveTo>
                  <a:pt x="313943" y="321563"/>
                </a:moveTo>
                <a:lnTo>
                  <a:pt x="310895" y="283463"/>
                </a:lnTo>
                <a:lnTo>
                  <a:pt x="297179" y="284987"/>
                </a:lnTo>
                <a:lnTo>
                  <a:pt x="272795" y="284987"/>
                </a:lnTo>
                <a:lnTo>
                  <a:pt x="274319" y="323087"/>
                </a:lnTo>
                <a:lnTo>
                  <a:pt x="300227" y="323087"/>
                </a:lnTo>
                <a:lnTo>
                  <a:pt x="313943" y="321563"/>
                </a:lnTo>
                <a:close/>
              </a:path>
              <a:path w="546100" h="323214">
                <a:moveTo>
                  <a:pt x="237743" y="283463"/>
                </a:moveTo>
                <a:lnTo>
                  <a:pt x="224027" y="283463"/>
                </a:lnTo>
                <a:lnTo>
                  <a:pt x="201167" y="278891"/>
                </a:lnTo>
                <a:lnTo>
                  <a:pt x="195071" y="316991"/>
                </a:lnTo>
                <a:lnTo>
                  <a:pt x="219455" y="321563"/>
                </a:lnTo>
                <a:lnTo>
                  <a:pt x="234695" y="321563"/>
                </a:lnTo>
                <a:lnTo>
                  <a:pt x="237743" y="283463"/>
                </a:lnTo>
                <a:close/>
              </a:path>
              <a:path w="546100" h="323214">
                <a:moveTo>
                  <a:pt x="166115" y="271271"/>
                </a:moveTo>
                <a:lnTo>
                  <a:pt x="156971" y="269747"/>
                </a:lnTo>
                <a:lnTo>
                  <a:pt x="137159" y="262127"/>
                </a:lnTo>
                <a:lnTo>
                  <a:pt x="132587" y="260603"/>
                </a:lnTo>
                <a:lnTo>
                  <a:pt x="117347" y="295655"/>
                </a:lnTo>
                <a:lnTo>
                  <a:pt x="124967" y="298703"/>
                </a:lnTo>
                <a:lnTo>
                  <a:pt x="146303" y="306323"/>
                </a:lnTo>
                <a:lnTo>
                  <a:pt x="155447" y="307847"/>
                </a:lnTo>
                <a:lnTo>
                  <a:pt x="166115" y="271271"/>
                </a:lnTo>
                <a:close/>
              </a:path>
              <a:path w="546100" h="323214">
                <a:moveTo>
                  <a:pt x="100583" y="245363"/>
                </a:moveTo>
                <a:lnTo>
                  <a:pt x="73151" y="227075"/>
                </a:lnTo>
                <a:lnTo>
                  <a:pt x="73151" y="225551"/>
                </a:lnTo>
                <a:lnTo>
                  <a:pt x="47243" y="252983"/>
                </a:lnTo>
                <a:lnTo>
                  <a:pt x="50291" y="257555"/>
                </a:lnTo>
                <a:lnTo>
                  <a:pt x="67055" y="268223"/>
                </a:lnTo>
                <a:lnTo>
                  <a:pt x="80771" y="277367"/>
                </a:lnTo>
                <a:lnTo>
                  <a:pt x="100583" y="245363"/>
                </a:lnTo>
                <a:close/>
              </a:path>
              <a:path w="546100" h="323214">
                <a:moveTo>
                  <a:pt x="50291" y="199643"/>
                </a:moveTo>
                <a:lnTo>
                  <a:pt x="45719" y="193547"/>
                </a:lnTo>
                <a:lnTo>
                  <a:pt x="44195" y="188975"/>
                </a:lnTo>
                <a:lnTo>
                  <a:pt x="41147" y="182879"/>
                </a:lnTo>
                <a:lnTo>
                  <a:pt x="39623" y="178307"/>
                </a:lnTo>
                <a:lnTo>
                  <a:pt x="39623" y="172211"/>
                </a:lnTo>
                <a:lnTo>
                  <a:pt x="1523" y="178307"/>
                </a:lnTo>
                <a:lnTo>
                  <a:pt x="1523" y="181355"/>
                </a:lnTo>
                <a:lnTo>
                  <a:pt x="3047" y="188975"/>
                </a:lnTo>
                <a:lnTo>
                  <a:pt x="6095" y="198119"/>
                </a:lnTo>
                <a:lnTo>
                  <a:pt x="10667" y="205739"/>
                </a:lnTo>
                <a:lnTo>
                  <a:pt x="13715" y="214883"/>
                </a:lnTo>
                <a:lnTo>
                  <a:pt x="18287" y="220979"/>
                </a:lnTo>
                <a:lnTo>
                  <a:pt x="50291" y="1996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35535" y="361994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Contents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Trees Definition</a:t>
            </a:r>
          </a:p>
          <a:p>
            <a:r>
              <a:rPr lang="en-US" dirty="0" smtClean="0"/>
              <a:t>Height </a:t>
            </a:r>
            <a:r>
              <a:rPr lang="en-US" dirty="0" smtClean="0"/>
              <a:t>of an AVL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Operations </a:t>
            </a:r>
            <a:r>
              <a:rPr lang="en-US" dirty="0" smtClean="0"/>
              <a:t>– </a:t>
            </a:r>
            <a:r>
              <a:rPr lang="en-US" dirty="0" smtClean="0"/>
              <a:t>Insertion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Deletion and </a:t>
            </a:r>
            <a:r>
              <a:rPr lang="en-US" dirty="0" smtClean="0"/>
              <a:t>Searching,</a:t>
            </a:r>
          </a:p>
          <a:p>
            <a:r>
              <a:rPr lang="en-US" smtClean="0"/>
              <a:t>Splay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04991"/>
            <a:ext cx="80009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315">
              <a:lnSpc>
                <a:spcPct val="100000"/>
              </a:lnSpc>
            </a:pPr>
            <a:r>
              <a:rPr/>
              <a:t>S</a:t>
            </a:r>
            <a:r>
              <a:rPr spc="-4"/>
              <a:t>i</a:t>
            </a:r>
            <a:r>
              <a:rPr/>
              <a:t>ng</a:t>
            </a:r>
            <a:r>
              <a:rPr spc="-4"/>
              <a:t>l</a:t>
            </a:r>
            <a:r>
              <a:rPr/>
              <a:t>e</a:t>
            </a:r>
            <a:r>
              <a:rPr spc="-4"/>
              <a:t> </a:t>
            </a:r>
            <a:r>
              <a:rPr spc="-66"/>
              <a:t>r</a:t>
            </a:r>
            <a:r>
              <a:rPr/>
              <a:t>o</a:t>
            </a:r>
            <a:r>
              <a:rPr spc="-44"/>
              <a:t>t</a:t>
            </a:r>
            <a:r>
              <a:rPr spc="-31"/>
              <a:t>a</a:t>
            </a:r>
            <a:r>
              <a:rPr/>
              <a:t>t</a:t>
            </a:r>
            <a:r>
              <a:rPr spc="-4"/>
              <a:t>i</a:t>
            </a:r>
            <a:r>
              <a:rPr/>
              <a:t>on</a:t>
            </a:r>
            <a:r>
              <a:rPr spc="-13"/>
              <a:t> </a:t>
            </a:r>
            <a:r>
              <a:rPr spc="-62"/>
              <a:t>e</a:t>
            </a:r>
            <a:r>
              <a:rPr spc="-75"/>
              <a:t>x</a:t>
            </a:r>
            <a:r>
              <a:rPr/>
              <a:t>a</a:t>
            </a:r>
            <a:r>
              <a:rPr spc="-4"/>
              <a:t>m</a:t>
            </a:r>
            <a:r>
              <a:rPr/>
              <a:t>p</a:t>
            </a:r>
            <a:r>
              <a:rPr spc="-4"/>
              <a:t>l</a:t>
            </a:r>
            <a:r>
              <a:rPr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46311" y="1597510"/>
            <a:ext cx="4896073" cy="1831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5110" y="261141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3088" y="1569271"/>
            <a:ext cx="2734796" cy="77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R="239246" algn="ctr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  <a:p>
            <a:pPr marL="11206">
              <a:lnSpc>
                <a:spcPct val="100000"/>
              </a:lnSpc>
              <a:spcBef>
                <a:spcPts val="1024"/>
              </a:spcBef>
              <a:tabLst>
                <a:tab pos="2454088" algn="l"/>
              </a:tabLst>
            </a:pPr>
            <a:r>
              <a:rPr sz="2118">
                <a:latin typeface="Times New Roman"/>
                <a:cs typeface="Times New Roman"/>
              </a:rPr>
              <a:t>8	</a:t>
            </a: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22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227" y="319905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4242" y="318291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33829" y="2611417"/>
            <a:ext cx="1555376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1274669" algn="l"/>
              </a:tabLst>
            </a:pPr>
            <a:r>
              <a:rPr sz="2118" dirty="0">
                <a:latin typeface="Times New Roman"/>
                <a:cs typeface="Times New Roman"/>
              </a:rPr>
              <a:t>10	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38946" y="31654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83653" y="31654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56004" y="257779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3" name="object 13"/>
          <p:cNvSpPr/>
          <p:nvPr/>
        </p:nvSpPr>
        <p:spPr>
          <a:xfrm>
            <a:off x="766886" y="3428999"/>
            <a:ext cx="440951" cy="85165"/>
          </a:xfrm>
          <a:custGeom>
            <a:avLst/>
            <a:gdLst/>
            <a:ahLst/>
            <a:cxnLst/>
            <a:rect l="l" t="t" r="r" b="b"/>
            <a:pathLst>
              <a:path w="499744" h="96520">
                <a:moveTo>
                  <a:pt x="499415" y="0"/>
                </a:moveTo>
                <a:lnTo>
                  <a:pt x="447599" y="0"/>
                </a:lnTo>
                <a:lnTo>
                  <a:pt x="433882" y="9144"/>
                </a:lnTo>
                <a:lnTo>
                  <a:pt x="418642" y="18288"/>
                </a:lnTo>
                <a:lnTo>
                  <a:pt x="383590" y="35052"/>
                </a:lnTo>
                <a:lnTo>
                  <a:pt x="342442" y="47244"/>
                </a:lnTo>
                <a:lnTo>
                  <a:pt x="298246" y="54864"/>
                </a:lnTo>
                <a:lnTo>
                  <a:pt x="273862" y="57912"/>
                </a:lnTo>
                <a:lnTo>
                  <a:pt x="247954" y="57912"/>
                </a:lnTo>
                <a:lnTo>
                  <a:pt x="199186" y="54864"/>
                </a:lnTo>
                <a:lnTo>
                  <a:pt x="154990" y="47244"/>
                </a:lnTo>
                <a:lnTo>
                  <a:pt x="113842" y="35052"/>
                </a:lnTo>
                <a:lnTo>
                  <a:pt x="78790" y="18288"/>
                </a:lnTo>
                <a:lnTo>
                  <a:pt x="51794" y="0"/>
                </a:lnTo>
                <a:lnTo>
                  <a:pt x="0" y="0"/>
                </a:lnTo>
                <a:lnTo>
                  <a:pt x="26974" y="28956"/>
                </a:lnTo>
                <a:lnTo>
                  <a:pt x="60502" y="51816"/>
                </a:lnTo>
                <a:lnTo>
                  <a:pt x="122986" y="77724"/>
                </a:lnTo>
                <a:lnTo>
                  <a:pt x="170230" y="89916"/>
                </a:lnTo>
                <a:lnTo>
                  <a:pt x="222046" y="94488"/>
                </a:lnTo>
                <a:lnTo>
                  <a:pt x="249478" y="96012"/>
                </a:lnTo>
                <a:lnTo>
                  <a:pt x="276910" y="94488"/>
                </a:lnTo>
                <a:lnTo>
                  <a:pt x="328726" y="88392"/>
                </a:lnTo>
                <a:lnTo>
                  <a:pt x="375970" y="77724"/>
                </a:lnTo>
                <a:lnTo>
                  <a:pt x="420166" y="60960"/>
                </a:lnTo>
                <a:lnTo>
                  <a:pt x="456742" y="39624"/>
                </a:lnTo>
                <a:lnTo>
                  <a:pt x="487222" y="15240"/>
                </a:lnTo>
                <a:lnTo>
                  <a:pt x="499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6943" y="3428999"/>
            <a:ext cx="411816" cy="67235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466344" y="0"/>
                </a:moveTo>
                <a:lnTo>
                  <a:pt x="402336" y="0"/>
                </a:lnTo>
                <a:lnTo>
                  <a:pt x="368808" y="15240"/>
                </a:lnTo>
                <a:lnTo>
                  <a:pt x="348996" y="22860"/>
                </a:lnTo>
                <a:lnTo>
                  <a:pt x="327660" y="28956"/>
                </a:lnTo>
                <a:lnTo>
                  <a:pt x="304800" y="32004"/>
                </a:lnTo>
                <a:lnTo>
                  <a:pt x="281940" y="36576"/>
                </a:lnTo>
                <a:lnTo>
                  <a:pt x="257556" y="38100"/>
                </a:lnTo>
                <a:lnTo>
                  <a:pt x="207264" y="38100"/>
                </a:lnTo>
                <a:lnTo>
                  <a:pt x="160020" y="32004"/>
                </a:lnTo>
                <a:lnTo>
                  <a:pt x="117348" y="22860"/>
                </a:lnTo>
                <a:lnTo>
                  <a:pt x="79248" y="7620"/>
                </a:lnTo>
                <a:lnTo>
                  <a:pt x="65277" y="0"/>
                </a:lnTo>
                <a:lnTo>
                  <a:pt x="0" y="0"/>
                </a:lnTo>
                <a:lnTo>
                  <a:pt x="10668" y="10668"/>
                </a:lnTo>
                <a:lnTo>
                  <a:pt x="27432" y="21336"/>
                </a:lnTo>
                <a:lnTo>
                  <a:pt x="45720" y="33528"/>
                </a:lnTo>
                <a:lnTo>
                  <a:pt x="85344" y="51816"/>
                </a:lnTo>
                <a:lnTo>
                  <a:pt x="131064" y="65532"/>
                </a:lnTo>
                <a:lnTo>
                  <a:pt x="179832" y="74676"/>
                </a:lnTo>
                <a:lnTo>
                  <a:pt x="207264" y="76200"/>
                </a:lnTo>
                <a:lnTo>
                  <a:pt x="260604" y="76200"/>
                </a:lnTo>
                <a:lnTo>
                  <a:pt x="312420" y="70104"/>
                </a:lnTo>
                <a:lnTo>
                  <a:pt x="361188" y="57912"/>
                </a:lnTo>
                <a:lnTo>
                  <a:pt x="403860" y="42672"/>
                </a:lnTo>
                <a:lnTo>
                  <a:pt x="440436" y="21336"/>
                </a:lnTo>
                <a:lnTo>
                  <a:pt x="457200" y="914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9390" y="3428999"/>
            <a:ext cx="370354" cy="51546"/>
          </a:xfrm>
          <a:custGeom>
            <a:avLst/>
            <a:gdLst/>
            <a:ahLst/>
            <a:cxnLst/>
            <a:rect l="l" t="t" r="r" b="b"/>
            <a:pathLst>
              <a:path w="419734" h="58419">
                <a:moveTo>
                  <a:pt x="419291" y="0"/>
                </a:moveTo>
                <a:lnTo>
                  <a:pt x="335661" y="0"/>
                </a:lnTo>
                <a:lnTo>
                  <a:pt x="325755" y="3048"/>
                </a:lnTo>
                <a:lnTo>
                  <a:pt x="304419" y="9144"/>
                </a:lnTo>
                <a:lnTo>
                  <a:pt x="281559" y="13716"/>
                </a:lnTo>
                <a:lnTo>
                  <a:pt x="258699" y="16764"/>
                </a:lnTo>
                <a:lnTo>
                  <a:pt x="234315" y="19812"/>
                </a:lnTo>
                <a:lnTo>
                  <a:pt x="209931" y="19812"/>
                </a:lnTo>
                <a:lnTo>
                  <a:pt x="161163" y="16764"/>
                </a:lnTo>
                <a:lnTo>
                  <a:pt x="115443" y="9144"/>
                </a:lnTo>
                <a:lnTo>
                  <a:pt x="84200" y="0"/>
                </a:lnTo>
                <a:lnTo>
                  <a:pt x="0" y="0"/>
                </a:lnTo>
                <a:lnTo>
                  <a:pt x="40767" y="24384"/>
                </a:lnTo>
                <a:lnTo>
                  <a:pt x="83439" y="39624"/>
                </a:lnTo>
                <a:lnTo>
                  <a:pt x="132207" y="51816"/>
                </a:lnTo>
                <a:lnTo>
                  <a:pt x="211455" y="57912"/>
                </a:lnTo>
                <a:lnTo>
                  <a:pt x="237363" y="56388"/>
                </a:lnTo>
                <a:lnTo>
                  <a:pt x="264795" y="54864"/>
                </a:lnTo>
                <a:lnTo>
                  <a:pt x="313563" y="45720"/>
                </a:lnTo>
                <a:lnTo>
                  <a:pt x="359283" y="32004"/>
                </a:lnTo>
                <a:lnTo>
                  <a:pt x="400431" y="13716"/>
                </a:lnTo>
                <a:lnTo>
                  <a:pt x="4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4097" y="3428999"/>
            <a:ext cx="370354" cy="51546"/>
          </a:xfrm>
          <a:custGeom>
            <a:avLst/>
            <a:gdLst/>
            <a:ahLst/>
            <a:cxnLst/>
            <a:rect l="l" t="t" r="r" b="b"/>
            <a:pathLst>
              <a:path w="419734" h="58419">
                <a:moveTo>
                  <a:pt x="419291" y="0"/>
                </a:moveTo>
                <a:lnTo>
                  <a:pt x="335661" y="0"/>
                </a:lnTo>
                <a:lnTo>
                  <a:pt x="325755" y="3048"/>
                </a:lnTo>
                <a:lnTo>
                  <a:pt x="304419" y="9144"/>
                </a:lnTo>
                <a:lnTo>
                  <a:pt x="281559" y="13716"/>
                </a:lnTo>
                <a:lnTo>
                  <a:pt x="258699" y="16764"/>
                </a:lnTo>
                <a:lnTo>
                  <a:pt x="234315" y="19812"/>
                </a:lnTo>
                <a:lnTo>
                  <a:pt x="209931" y="19812"/>
                </a:lnTo>
                <a:lnTo>
                  <a:pt x="161163" y="16764"/>
                </a:lnTo>
                <a:lnTo>
                  <a:pt x="115443" y="9144"/>
                </a:lnTo>
                <a:lnTo>
                  <a:pt x="84200" y="0"/>
                </a:lnTo>
                <a:lnTo>
                  <a:pt x="0" y="0"/>
                </a:lnTo>
                <a:lnTo>
                  <a:pt x="40767" y="24384"/>
                </a:lnTo>
                <a:lnTo>
                  <a:pt x="83439" y="39624"/>
                </a:lnTo>
                <a:lnTo>
                  <a:pt x="132207" y="51816"/>
                </a:lnTo>
                <a:lnTo>
                  <a:pt x="211455" y="57912"/>
                </a:lnTo>
                <a:lnTo>
                  <a:pt x="237363" y="56388"/>
                </a:lnTo>
                <a:lnTo>
                  <a:pt x="264795" y="54864"/>
                </a:lnTo>
                <a:lnTo>
                  <a:pt x="313563" y="45720"/>
                </a:lnTo>
                <a:lnTo>
                  <a:pt x="359283" y="32004"/>
                </a:lnTo>
                <a:lnTo>
                  <a:pt x="400431" y="13716"/>
                </a:lnTo>
                <a:lnTo>
                  <a:pt x="4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1212" y="3428999"/>
            <a:ext cx="273424" cy="219635"/>
          </a:xfrm>
          <a:custGeom>
            <a:avLst/>
            <a:gdLst/>
            <a:ahLst/>
            <a:cxnLst/>
            <a:rect l="l" t="t" r="r" b="b"/>
            <a:pathLst>
              <a:path w="309879" h="248920">
                <a:moveTo>
                  <a:pt x="309371" y="6096"/>
                </a:moveTo>
                <a:lnTo>
                  <a:pt x="305017" y="0"/>
                </a:lnTo>
                <a:lnTo>
                  <a:pt x="295351" y="0"/>
                </a:lnTo>
                <a:lnTo>
                  <a:pt x="291083" y="3048"/>
                </a:lnTo>
                <a:lnTo>
                  <a:pt x="298703" y="13716"/>
                </a:lnTo>
                <a:lnTo>
                  <a:pt x="309371" y="6096"/>
                </a:lnTo>
                <a:close/>
              </a:path>
              <a:path w="309879" h="248920">
                <a:moveTo>
                  <a:pt x="289559" y="21336"/>
                </a:moveTo>
                <a:lnTo>
                  <a:pt x="281939" y="12192"/>
                </a:lnTo>
                <a:lnTo>
                  <a:pt x="271271" y="19812"/>
                </a:lnTo>
                <a:lnTo>
                  <a:pt x="278891" y="28956"/>
                </a:lnTo>
                <a:lnTo>
                  <a:pt x="289559" y="21336"/>
                </a:lnTo>
                <a:close/>
              </a:path>
              <a:path w="309879" h="248920">
                <a:moveTo>
                  <a:pt x="269747" y="38100"/>
                </a:moveTo>
                <a:lnTo>
                  <a:pt x="262127" y="27432"/>
                </a:lnTo>
                <a:lnTo>
                  <a:pt x="251459" y="36576"/>
                </a:lnTo>
                <a:lnTo>
                  <a:pt x="259079" y="45720"/>
                </a:lnTo>
                <a:lnTo>
                  <a:pt x="269747" y="38100"/>
                </a:lnTo>
                <a:close/>
              </a:path>
              <a:path w="309879" h="248920">
                <a:moveTo>
                  <a:pt x="249935" y="53340"/>
                </a:moveTo>
                <a:lnTo>
                  <a:pt x="242315" y="44196"/>
                </a:lnTo>
                <a:lnTo>
                  <a:pt x="231647" y="51816"/>
                </a:lnTo>
                <a:lnTo>
                  <a:pt x="239267" y="60960"/>
                </a:lnTo>
                <a:lnTo>
                  <a:pt x="249935" y="53340"/>
                </a:lnTo>
                <a:close/>
              </a:path>
              <a:path w="309879" h="248920">
                <a:moveTo>
                  <a:pt x="230123" y="70104"/>
                </a:moveTo>
                <a:lnTo>
                  <a:pt x="222503" y="59436"/>
                </a:lnTo>
                <a:lnTo>
                  <a:pt x="211835" y="68580"/>
                </a:lnTo>
                <a:lnTo>
                  <a:pt x="220979" y="77724"/>
                </a:lnTo>
                <a:lnTo>
                  <a:pt x="230123" y="70104"/>
                </a:lnTo>
                <a:close/>
              </a:path>
              <a:path w="309879" h="248920">
                <a:moveTo>
                  <a:pt x="210311" y="85344"/>
                </a:moveTo>
                <a:lnTo>
                  <a:pt x="202691" y="76200"/>
                </a:lnTo>
                <a:lnTo>
                  <a:pt x="192023" y="83820"/>
                </a:lnTo>
                <a:lnTo>
                  <a:pt x="201167" y="94488"/>
                </a:lnTo>
                <a:lnTo>
                  <a:pt x="210311" y="85344"/>
                </a:lnTo>
                <a:close/>
              </a:path>
              <a:path w="309879" h="248920">
                <a:moveTo>
                  <a:pt x="190499" y="102108"/>
                </a:moveTo>
                <a:lnTo>
                  <a:pt x="182879" y="91440"/>
                </a:lnTo>
                <a:lnTo>
                  <a:pt x="172211" y="100584"/>
                </a:lnTo>
                <a:lnTo>
                  <a:pt x="181355" y="109728"/>
                </a:lnTo>
                <a:lnTo>
                  <a:pt x="190499" y="102108"/>
                </a:lnTo>
                <a:close/>
              </a:path>
              <a:path w="309879" h="248920">
                <a:moveTo>
                  <a:pt x="170687" y="117348"/>
                </a:moveTo>
                <a:lnTo>
                  <a:pt x="163067" y="108204"/>
                </a:lnTo>
                <a:lnTo>
                  <a:pt x="152399" y="115824"/>
                </a:lnTo>
                <a:lnTo>
                  <a:pt x="161543" y="126492"/>
                </a:lnTo>
                <a:lnTo>
                  <a:pt x="170687" y="117348"/>
                </a:lnTo>
                <a:close/>
              </a:path>
              <a:path w="309879" h="248920">
                <a:moveTo>
                  <a:pt x="150875" y="134112"/>
                </a:moveTo>
                <a:lnTo>
                  <a:pt x="143255" y="123444"/>
                </a:lnTo>
                <a:lnTo>
                  <a:pt x="134111" y="132588"/>
                </a:lnTo>
                <a:lnTo>
                  <a:pt x="141731" y="141732"/>
                </a:lnTo>
                <a:lnTo>
                  <a:pt x="150875" y="134112"/>
                </a:lnTo>
                <a:close/>
              </a:path>
              <a:path w="309879" h="248920">
                <a:moveTo>
                  <a:pt x="131063" y="149352"/>
                </a:moveTo>
                <a:lnTo>
                  <a:pt x="123443" y="140208"/>
                </a:lnTo>
                <a:lnTo>
                  <a:pt x="114299" y="147828"/>
                </a:lnTo>
                <a:lnTo>
                  <a:pt x="121919" y="158496"/>
                </a:lnTo>
                <a:lnTo>
                  <a:pt x="131063" y="149352"/>
                </a:lnTo>
                <a:close/>
              </a:path>
              <a:path w="309879" h="248920">
                <a:moveTo>
                  <a:pt x="111251" y="166116"/>
                </a:moveTo>
                <a:lnTo>
                  <a:pt x="103631" y="155448"/>
                </a:lnTo>
                <a:lnTo>
                  <a:pt x="94487" y="164592"/>
                </a:lnTo>
                <a:lnTo>
                  <a:pt x="102107" y="173736"/>
                </a:lnTo>
                <a:lnTo>
                  <a:pt x="111251" y="166116"/>
                </a:lnTo>
                <a:close/>
              </a:path>
              <a:path w="309879" h="248920">
                <a:moveTo>
                  <a:pt x="55658" y="195802"/>
                </a:moveTo>
                <a:lnTo>
                  <a:pt x="35051" y="170688"/>
                </a:lnTo>
                <a:lnTo>
                  <a:pt x="0" y="248412"/>
                </a:lnTo>
                <a:lnTo>
                  <a:pt x="54863" y="236441"/>
                </a:lnTo>
                <a:lnTo>
                  <a:pt x="54863" y="196596"/>
                </a:lnTo>
                <a:lnTo>
                  <a:pt x="55658" y="195802"/>
                </a:lnTo>
                <a:close/>
              </a:path>
              <a:path w="309879" h="248920">
                <a:moveTo>
                  <a:pt x="63321" y="205141"/>
                </a:moveTo>
                <a:lnTo>
                  <a:pt x="55658" y="195802"/>
                </a:lnTo>
                <a:lnTo>
                  <a:pt x="54863" y="196596"/>
                </a:lnTo>
                <a:lnTo>
                  <a:pt x="62483" y="205740"/>
                </a:lnTo>
                <a:lnTo>
                  <a:pt x="63321" y="205141"/>
                </a:lnTo>
                <a:close/>
              </a:path>
              <a:path w="309879" h="248920">
                <a:moveTo>
                  <a:pt x="83819" y="230124"/>
                </a:moveTo>
                <a:lnTo>
                  <a:pt x="63321" y="205141"/>
                </a:lnTo>
                <a:lnTo>
                  <a:pt x="62483" y="205740"/>
                </a:lnTo>
                <a:lnTo>
                  <a:pt x="54863" y="196596"/>
                </a:lnTo>
                <a:lnTo>
                  <a:pt x="54863" y="236441"/>
                </a:lnTo>
                <a:lnTo>
                  <a:pt x="83819" y="230124"/>
                </a:lnTo>
                <a:close/>
              </a:path>
              <a:path w="309879" h="248920">
                <a:moveTo>
                  <a:pt x="73151" y="198120"/>
                </a:moveTo>
                <a:lnTo>
                  <a:pt x="64007" y="187452"/>
                </a:lnTo>
                <a:lnTo>
                  <a:pt x="55658" y="195802"/>
                </a:lnTo>
                <a:lnTo>
                  <a:pt x="63321" y="205141"/>
                </a:lnTo>
                <a:lnTo>
                  <a:pt x="73151" y="198120"/>
                </a:lnTo>
                <a:close/>
              </a:path>
              <a:path w="309879" h="248920">
                <a:moveTo>
                  <a:pt x="91439" y="181356"/>
                </a:moveTo>
                <a:lnTo>
                  <a:pt x="83819" y="172212"/>
                </a:lnTo>
                <a:lnTo>
                  <a:pt x="74675" y="179832"/>
                </a:lnTo>
                <a:lnTo>
                  <a:pt x="82295" y="190500"/>
                </a:lnTo>
                <a:lnTo>
                  <a:pt x="91439" y="1813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0510" y="3648186"/>
            <a:ext cx="481853" cy="285190"/>
          </a:xfrm>
          <a:custGeom>
            <a:avLst/>
            <a:gdLst/>
            <a:ahLst/>
            <a:cxnLst/>
            <a:rect l="l" t="t" r="r" b="b"/>
            <a:pathLst>
              <a:path w="546100" h="323214">
                <a:moveTo>
                  <a:pt x="44195" y="134111"/>
                </a:moveTo>
                <a:lnTo>
                  <a:pt x="10667" y="115823"/>
                </a:lnTo>
                <a:lnTo>
                  <a:pt x="9143" y="118871"/>
                </a:lnTo>
                <a:lnTo>
                  <a:pt x="6095" y="128015"/>
                </a:lnTo>
                <a:lnTo>
                  <a:pt x="3047" y="135635"/>
                </a:lnTo>
                <a:lnTo>
                  <a:pt x="0" y="153923"/>
                </a:lnTo>
                <a:lnTo>
                  <a:pt x="0" y="161543"/>
                </a:lnTo>
                <a:lnTo>
                  <a:pt x="38099" y="163067"/>
                </a:lnTo>
                <a:lnTo>
                  <a:pt x="38099" y="155447"/>
                </a:lnTo>
                <a:lnTo>
                  <a:pt x="39623" y="149351"/>
                </a:lnTo>
                <a:lnTo>
                  <a:pt x="41147" y="144779"/>
                </a:lnTo>
                <a:lnTo>
                  <a:pt x="42671" y="138683"/>
                </a:lnTo>
                <a:lnTo>
                  <a:pt x="44195" y="134111"/>
                </a:lnTo>
                <a:close/>
              </a:path>
              <a:path w="546100" h="323214">
                <a:moveTo>
                  <a:pt x="88391" y="86867"/>
                </a:moveTo>
                <a:lnTo>
                  <a:pt x="88391" y="85343"/>
                </a:lnTo>
                <a:lnTo>
                  <a:pt x="68579" y="53339"/>
                </a:lnTo>
                <a:lnTo>
                  <a:pt x="65531" y="56387"/>
                </a:lnTo>
                <a:lnTo>
                  <a:pt x="48767" y="68579"/>
                </a:lnTo>
                <a:lnTo>
                  <a:pt x="35051" y="80771"/>
                </a:lnTo>
                <a:lnTo>
                  <a:pt x="35051" y="82295"/>
                </a:lnTo>
                <a:lnTo>
                  <a:pt x="64007" y="106679"/>
                </a:lnTo>
                <a:lnTo>
                  <a:pt x="74675" y="96011"/>
                </a:lnTo>
                <a:lnTo>
                  <a:pt x="88391" y="86867"/>
                </a:lnTo>
                <a:close/>
              </a:path>
              <a:path w="546100" h="323214">
                <a:moveTo>
                  <a:pt x="153923" y="56387"/>
                </a:moveTo>
                <a:lnTo>
                  <a:pt x="141731" y="19811"/>
                </a:lnTo>
                <a:lnTo>
                  <a:pt x="123443" y="25907"/>
                </a:lnTo>
                <a:lnTo>
                  <a:pt x="105155" y="33527"/>
                </a:lnTo>
                <a:lnTo>
                  <a:pt x="118871" y="68579"/>
                </a:lnTo>
                <a:lnTo>
                  <a:pt x="138683" y="60959"/>
                </a:lnTo>
                <a:lnTo>
                  <a:pt x="153923" y="56387"/>
                </a:lnTo>
                <a:close/>
              </a:path>
              <a:path w="546100" h="323214">
                <a:moveTo>
                  <a:pt x="224027" y="41147"/>
                </a:moveTo>
                <a:lnTo>
                  <a:pt x="220979" y="3047"/>
                </a:lnTo>
                <a:lnTo>
                  <a:pt x="219455" y="3047"/>
                </a:lnTo>
                <a:lnTo>
                  <a:pt x="193547" y="6095"/>
                </a:lnTo>
                <a:lnTo>
                  <a:pt x="179831" y="9143"/>
                </a:lnTo>
                <a:lnTo>
                  <a:pt x="188975" y="47243"/>
                </a:lnTo>
                <a:lnTo>
                  <a:pt x="201167" y="44195"/>
                </a:lnTo>
                <a:lnTo>
                  <a:pt x="224027" y="41147"/>
                </a:lnTo>
                <a:close/>
              </a:path>
              <a:path w="546100" h="323214">
                <a:moveTo>
                  <a:pt x="273557" y="19049"/>
                </a:moveTo>
                <a:lnTo>
                  <a:pt x="272795" y="0"/>
                </a:lnTo>
                <a:lnTo>
                  <a:pt x="259079" y="0"/>
                </a:lnTo>
                <a:lnTo>
                  <a:pt x="260603" y="38099"/>
                </a:lnTo>
                <a:lnTo>
                  <a:pt x="272795" y="38099"/>
                </a:lnTo>
                <a:lnTo>
                  <a:pt x="273557" y="19049"/>
                </a:lnTo>
                <a:close/>
              </a:path>
              <a:path w="546100" h="323214">
                <a:moveTo>
                  <a:pt x="274319" y="38099"/>
                </a:moveTo>
                <a:lnTo>
                  <a:pt x="273557" y="19049"/>
                </a:lnTo>
                <a:lnTo>
                  <a:pt x="272795" y="38099"/>
                </a:lnTo>
                <a:lnTo>
                  <a:pt x="274319" y="38099"/>
                </a:lnTo>
                <a:close/>
              </a:path>
              <a:path w="546100" h="323214">
                <a:moveTo>
                  <a:pt x="298703" y="0"/>
                </a:moveTo>
                <a:lnTo>
                  <a:pt x="274319" y="0"/>
                </a:lnTo>
                <a:lnTo>
                  <a:pt x="273557" y="19049"/>
                </a:lnTo>
                <a:lnTo>
                  <a:pt x="274319" y="38099"/>
                </a:lnTo>
                <a:lnTo>
                  <a:pt x="297179" y="38099"/>
                </a:lnTo>
                <a:lnTo>
                  <a:pt x="298703" y="0"/>
                </a:lnTo>
                <a:close/>
              </a:path>
              <a:path w="546100" h="323214">
                <a:moveTo>
                  <a:pt x="377951" y="12191"/>
                </a:moveTo>
                <a:lnTo>
                  <a:pt x="376427" y="12191"/>
                </a:lnTo>
                <a:lnTo>
                  <a:pt x="352043" y="6095"/>
                </a:lnTo>
                <a:lnTo>
                  <a:pt x="338327" y="4571"/>
                </a:lnTo>
                <a:lnTo>
                  <a:pt x="333755" y="42671"/>
                </a:lnTo>
                <a:lnTo>
                  <a:pt x="345947" y="44195"/>
                </a:lnTo>
                <a:lnTo>
                  <a:pt x="367283" y="48767"/>
                </a:lnTo>
                <a:lnTo>
                  <a:pt x="368807" y="48767"/>
                </a:lnTo>
                <a:lnTo>
                  <a:pt x="377951" y="12191"/>
                </a:lnTo>
                <a:close/>
              </a:path>
              <a:path w="546100" h="323214">
                <a:moveTo>
                  <a:pt x="454151" y="39623"/>
                </a:moveTo>
                <a:lnTo>
                  <a:pt x="441959" y="33527"/>
                </a:lnTo>
                <a:lnTo>
                  <a:pt x="420623" y="25907"/>
                </a:lnTo>
                <a:lnTo>
                  <a:pt x="416051" y="22859"/>
                </a:lnTo>
                <a:lnTo>
                  <a:pt x="403859" y="59435"/>
                </a:lnTo>
                <a:lnTo>
                  <a:pt x="408431" y="60959"/>
                </a:lnTo>
                <a:lnTo>
                  <a:pt x="426719" y="68579"/>
                </a:lnTo>
                <a:lnTo>
                  <a:pt x="435863" y="73151"/>
                </a:lnTo>
                <a:lnTo>
                  <a:pt x="454151" y="39623"/>
                </a:lnTo>
                <a:close/>
              </a:path>
              <a:path w="546100" h="323214">
                <a:moveTo>
                  <a:pt x="519683" y="91439"/>
                </a:moveTo>
                <a:lnTo>
                  <a:pt x="509015" y="79247"/>
                </a:lnTo>
                <a:lnTo>
                  <a:pt x="495299" y="67055"/>
                </a:lnTo>
                <a:lnTo>
                  <a:pt x="489203" y="62483"/>
                </a:lnTo>
                <a:lnTo>
                  <a:pt x="464819" y="92963"/>
                </a:lnTo>
                <a:lnTo>
                  <a:pt x="472439" y="97535"/>
                </a:lnTo>
                <a:lnTo>
                  <a:pt x="490727" y="115823"/>
                </a:lnTo>
                <a:lnTo>
                  <a:pt x="519683" y="91439"/>
                </a:lnTo>
                <a:close/>
              </a:path>
              <a:path w="546100" h="323214">
                <a:moveTo>
                  <a:pt x="545591" y="161543"/>
                </a:moveTo>
                <a:lnTo>
                  <a:pt x="545591" y="152399"/>
                </a:lnTo>
                <a:lnTo>
                  <a:pt x="542543" y="134111"/>
                </a:lnTo>
                <a:lnTo>
                  <a:pt x="541019" y="131063"/>
                </a:lnTo>
                <a:lnTo>
                  <a:pt x="504443" y="141731"/>
                </a:lnTo>
                <a:lnTo>
                  <a:pt x="507491" y="150875"/>
                </a:lnTo>
                <a:lnTo>
                  <a:pt x="507491" y="161543"/>
                </a:lnTo>
                <a:lnTo>
                  <a:pt x="526541" y="162305"/>
                </a:lnTo>
                <a:lnTo>
                  <a:pt x="545591" y="161543"/>
                </a:lnTo>
                <a:close/>
              </a:path>
              <a:path w="546100" h="323214">
                <a:moveTo>
                  <a:pt x="526541" y="162305"/>
                </a:moveTo>
                <a:lnTo>
                  <a:pt x="507491" y="161543"/>
                </a:lnTo>
                <a:lnTo>
                  <a:pt x="507491" y="163067"/>
                </a:lnTo>
                <a:lnTo>
                  <a:pt x="526541" y="162305"/>
                </a:lnTo>
                <a:close/>
              </a:path>
              <a:path w="546100" h="323214">
                <a:moveTo>
                  <a:pt x="545591" y="176783"/>
                </a:moveTo>
                <a:lnTo>
                  <a:pt x="545591" y="163067"/>
                </a:lnTo>
                <a:lnTo>
                  <a:pt x="526541" y="162305"/>
                </a:lnTo>
                <a:lnTo>
                  <a:pt x="507491" y="163067"/>
                </a:lnTo>
                <a:lnTo>
                  <a:pt x="507491" y="170687"/>
                </a:lnTo>
                <a:lnTo>
                  <a:pt x="545591" y="176783"/>
                </a:lnTo>
                <a:close/>
              </a:path>
              <a:path w="546100" h="323214">
                <a:moveTo>
                  <a:pt x="528827" y="219455"/>
                </a:moveTo>
                <a:lnTo>
                  <a:pt x="496823" y="198119"/>
                </a:lnTo>
                <a:lnTo>
                  <a:pt x="490727" y="207263"/>
                </a:lnTo>
                <a:lnTo>
                  <a:pt x="481583" y="217931"/>
                </a:lnTo>
                <a:lnTo>
                  <a:pt x="475487" y="224027"/>
                </a:lnTo>
                <a:lnTo>
                  <a:pt x="501395" y="251459"/>
                </a:lnTo>
                <a:lnTo>
                  <a:pt x="510539" y="242315"/>
                </a:lnTo>
                <a:lnTo>
                  <a:pt x="522731" y="228599"/>
                </a:lnTo>
                <a:lnTo>
                  <a:pt x="528827" y="219455"/>
                </a:lnTo>
                <a:close/>
              </a:path>
              <a:path w="546100" h="323214">
                <a:moveTo>
                  <a:pt x="466343" y="275843"/>
                </a:moveTo>
                <a:lnTo>
                  <a:pt x="446531" y="243839"/>
                </a:lnTo>
                <a:lnTo>
                  <a:pt x="441959" y="246887"/>
                </a:lnTo>
                <a:lnTo>
                  <a:pt x="425195" y="254507"/>
                </a:lnTo>
                <a:lnTo>
                  <a:pt x="416051" y="259079"/>
                </a:lnTo>
                <a:lnTo>
                  <a:pt x="429767" y="294131"/>
                </a:lnTo>
                <a:lnTo>
                  <a:pt x="443483" y="289559"/>
                </a:lnTo>
                <a:lnTo>
                  <a:pt x="463295" y="278891"/>
                </a:lnTo>
                <a:lnTo>
                  <a:pt x="466343" y="275843"/>
                </a:lnTo>
                <a:close/>
              </a:path>
              <a:path w="546100" h="323214">
                <a:moveTo>
                  <a:pt x="391667" y="307847"/>
                </a:moveTo>
                <a:lnTo>
                  <a:pt x="382523" y="271271"/>
                </a:lnTo>
                <a:lnTo>
                  <a:pt x="367283" y="275843"/>
                </a:lnTo>
                <a:lnTo>
                  <a:pt x="345947" y="278891"/>
                </a:lnTo>
                <a:lnTo>
                  <a:pt x="353567" y="316991"/>
                </a:lnTo>
                <a:lnTo>
                  <a:pt x="376427" y="312419"/>
                </a:lnTo>
                <a:lnTo>
                  <a:pt x="391667" y="307847"/>
                </a:lnTo>
                <a:close/>
              </a:path>
              <a:path w="546100" h="323214">
                <a:moveTo>
                  <a:pt x="313943" y="321563"/>
                </a:moveTo>
                <a:lnTo>
                  <a:pt x="310895" y="283463"/>
                </a:lnTo>
                <a:lnTo>
                  <a:pt x="297179" y="284987"/>
                </a:lnTo>
                <a:lnTo>
                  <a:pt x="272795" y="284987"/>
                </a:lnTo>
                <a:lnTo>
                  <a:pt x="274319" y="323087"/>
                </a:lnTo>
                <a:lnTo>
                  <a:pt x="300227" y="323087"/>
                </a:lnTo>
                <a:lnTo>
                  <a:pt x="313943" y="321563"/>
                </a:lnTo>
                <a:close/>
              </a:path>
              <a:path w="546100" h="323214">
                <a:moveTo>
                  <a:pt x="237743" y="283463"/>
                </a:moveTo>
                <a:lnTo>
                  <a:pt x="224027" y="283463"/>
                </a:lnTo>
                <a:lnTo>
                  <a:pt x="201167" y="278891"/>
                </a:lnTo>
                <a:lnTo>
                  <a:pt x="195071" y="316991"/>
                </a:lnTo>
                <a:lnTo>
                  <a:pt x="219455" y="321563"/>
                </a:lnTo>
                <a:lnTo>
                  <a:pt x="234695" y="321563"/>
                </a:lnTo>
                <a:lnTo>
                  <a:pt x="237743" y="283463"/>
                </a:lnTo>
                <a:close/>
              </a:path>
              <a:path w="546100" h="323214">
                <a:moveTo>
                  <a:pt x="166115" y="271271"/>
                </a:moveTo>
                <a:lnTo>
                  <a:pt x="156971" y="269747"/>
                </a:lnTo>
                <a:lnTo>
                  <a:pt x="137159" y="262127"/>
                </a:lnTo>
                <a:lnTo>
                  <a:pt x="132587" y="260603"/>
                </a:lnTo>
                <a:lnTo>
                  <a:pt x="117347" y="295655"/>
                </a:lnTo>
                <a:lnTo>
                  <a:pt x="124967" y="298703"/>
                </a:lnTo>
                <a:lnTo>
                  <a:pt x="146303" y="306323"/>
                </a:lnTo>
                <a:lnTo>
                  <a:pt x="155447" y="307847"/>
                </a:lnTo>
                <a:lnTo>
                  <a:pt x="166115" y="271271"/>
                </a:lnTo>
                <a:close/>
              </a:path>
              <a:path w="546100" h="323214">
                <a:moveTo>
                  <a:pt x="100583" y="245363"/>
                </a:moveTo>
                <a:lnTo>
                  <a:pt x="73151" y="227075"/>
                </a:lnTo>
                <a:lnTo>
                  <a:pt x="73151" y="225551"/>
                </a:lnTo>
                <a:lnTo>
                  <a:pt x="47243" y="252983"/>
                </a:lnTo>
                <a:lnTo>
                  <a:pt x="50291" y="257555"/>
                </a:lnTo>
                <a:lnTo>
                  <a:pt x="67055" y="268223"/>
                </a:lnTo>
                <a:lnTo>
                  <a:pt x="80771" y="277367"/>
                </a:lnTo>
                <a:lnTo>
                  <a:pt x="100583" y="245363"/>
                </a:lnTo>
                <a:close/>
              </a:path>
              <a:path w="546100" h="323214">
                <a:moveTo>
                  <a:pt x="50291" y="199643"/>
                </a:moveTo>
                <a:lnTo>
                  <a:pt x="45719" y="193547"/>
                </a:lnTo>
                <a:lnTo>
                  <a:pt x="44195" y="188975"/>
                </a:lnTo>
                <a:lnTo>
                  <a:pt x="41147" y="182879"/>
                </a:lnTo>
                <a:lnTo>
                  <a:pt x="39623" y="178307"/>
                </a:lnTo>
                <a:lnTo>
                  <a:pt x="39623" y="172211"/>
                </a:lnTo>
                <a:lnTo>
                  <a:pt x="1523" y="178307"/>
                </a:lnTo>
                <a:lnTo>
                  <a:pt x="1523" y="181355"/>
                </a:lnTo>
                <a:lnTo>
                  <a:pt x="3047" y="188975"/>
                </a:lnTo>
                <a:lnTo>
                  <a:pt x="6095" y="198119"/>
                </a:lnTo>
                <a:lnTo>
                  <a:pt x="10667" y="205739"/>
                </a:lnTo>
                <a:lnTo>
                  <a:pt x="13715" y="214883"/>
                </a:lnTo>
                <a:lnTo>
                  <a:pt x="18287" y="220979"/>
                </a:lnTo>
                <a:lnTo>
                  <a:pt x="50291" y="1996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35535" y="361994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04991"/>
            <a:ext cx="7162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315">
              <a:lnSpc>
                <a:spcPct val="100000"/>
              </a:lnSpc>
            </a:pPr>
            <a:r>
              <a:rPr dirty="0"/>
              <a:t>S</a:t>
            </a:r>
            <a:r>
              <a:rPr spc="-4" dirty="0"/>
              <a:t>i</a:t>
            </a:r>
            <a:r>
              <a:rPr dirty="0"/>
              <a:t>ng</a:t>
            </a:r>
            <a:r>
              <a:rPr spc="-4" dirty="0"/>
              <a:t>l</a:t>
            </a:r>
            <a:r>
              <a:rPr dirty="0"/>
              <a:t>e</a:t>
            </a:r>
            <a:r>
              <a:rPr spc="-4" dirty="0"/>
              <a:t> </a:t>
            </a:r>
            <a:r>
              <a:rPr spc="-66" dirty="0"/>
              <a:t>r</a:t>
            </a:r>
            <a:r>
              <a:rPr dirty="0"/>
              <a:t>o</a:t>
            </a:r>
            <a:r>
              <a:rPr spc="-44" dirty="0"/>
              <a:t>t</a:t>
            </a:r>
            <a:r>
              <a:rPr spc="-31" dirty="0"/>
              <a:t>a</a:t>
            </a:r>
            <a:r>
              <a:rPr dirty="0"/>
              <a:t>t</a:t>
            </a:r>
            <a:r>
              <a:rPr spc="-4" dirty="0"/>
              <a:t>i</a:t>
            </a:r>
            <a:r>
              <a:rPr dirty="0"/>
              <a:t>on</a:t>
            </a:r>
            <a:r>
              <a:rPr spc="-13" dirty="0"/>
              <a:t> </a:t>
            </a:r>
            <a:r>
              <a:rPr spc="-62" dirty="0"/>
              <a:t>e</a:t>
            </a:r>
            <a:r>
              <a:rPr spc="-75" dirty="0"/>
              <a:t>x</a:t>
            </a:r>
            <a:r>
              <a:rPr dirty="0"/>
              <a:t>a</a:t>
            </a:r>
            <a:r>
              <a:rPr spc="-4" dirty="0"/>
              <a:t>m</a:t>
            </a:r>
            <a:r>
              <a:rPr dirty="0"/>
              <a:t>p</a:t>
            </a:r>
            <a:r>
              <a:rPr spc="-4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46311" y="1597510"/>
            <a:ext cx="4896073" cy="1831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5110" y="261141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3088" y="1569271"/>
            <a:ext cx="2734796" cy="77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R="239246" algn="ctr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  <a:p>
            <a:pPr marL="11206">
              <a:lnSpc>
                <a:spcPct val="100000"/>
              </a:lnSpc>
              <a:spcBef>
                <a:spcPts val="1024"/>
              </a:spcBef>
              <a:tabLst>
                <a:tab pos="2454088" algn="l"/>
              </a:tabLst>
            </a:pPr>
            <a:r>
              <a:rPr sz="2118">
                <a:latin typeface="Times New Roman"/>
                <a:cs typeface="Times New Roman"/>
              </a:rPr>
              <a:t>8	</a:t>
            </a: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22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227" y="319905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4242" y="318291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33829" y="2611417"/>
            <a:ext cx="1555376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1274669" algn="l"/>
              </a:tabLst>
            </a:pPr>
            <a:r>
              <a:rPr sz="2118">
                <a:latin typeface="Times New Roman"/>
                <a:cs typeface="Times New Roman"/>
              </a:rPr>
              <a:t>10	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38946" y="31654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83653" y="31654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56004" y="257779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3" name="object 13"/>
          <p:cNvSpPr/>
          <p:nvPr/>
        </p:nvSpPr>
        <p:spPr>
          <a:xfrm>
            <a:off x="766886" y="3428999"/>
            <a:ext cx="440951" cy="85165"/>
          </a:xfrm>
          <a:custGeom>
            <a:avLst/>
            <a:gdLst/>
            <a:ahLst/>
            <a:cxnLst/>
            <a:rect l="l" t="t" r="r" b="b"/>
            <a:pathLst>
              <a:path w="499744" h="96520">
                <a:moveTo>
                  <a:pt x="499415" y="0"/>
                </a:moveTo>
                <a:lnTo>
                  <a:pt x="447599" y="0"/>
                </a:lnTo>
                <a:lnTo>
                  <a:pt x="433882" y="9144"/>
                </a:lnTo>
                <a:lnTo>
                  <a:pt x="418642" y="18288"/>
                </a:lnTo>
                <a:lnTo>
                  <a:pt x="383590" y="35052"/>
                </a:lnTo>
                <a:lnTo>
                  <a:pt x="342442" y="47244"/>
                </a:lnTo>
                <a:lnTo>
                  <a:pt x="298246" y="54864"/>
                </a:lnTo>
                <a:lnTo>
                  <a:pt x="273862" y="57912"/>
                </a:lnTo>
                <a:lnTo>
                  <a:pt x="247954" y="57912"/>
                </a:lnTo>
                <a:lnTo>
                  <a:pt x="199186" y="54864"/>
                </a:lnTo>
                <a:lnTo>
                  <a:pt x="154990" y="47244"/>
                </a:lnTo>
                <a:lnTo>
                  <a:pt x="113842" y="35052"/>
                </a:lnTo>
                <a:lnTo>
                  <a:pt x="78790" y="18288"/>
                </a:lnTo>
                <a:lnTo>
                  <a:pt x="51794" y="0"/>
                </a:lnTo>
                <a:lnTo>
                  <a:pt x="0" y="0"/>
                </a:lnTo>
                <a:lnTo>
                  <a:pt x="26974" y="28956"/>
                </a:lnTo>
                <a:lnTo>
                  <a:pt x="60502" y="51816"/>
                </a:lnTo>
                <a:lnTo>
                  <a:pt x="122986" y="77724"/>
                </a:lnTo>
                <a:lnTo>
                  <a:pt x="170230" y="89916"/>
                </a:lnTo>
                <a:lnTo>
                  <a:pt x="222046" y="94488"/>
                </a:lnTo>
                <a:lnTo>
                  <a:pt x="249478" y="96012"/>
                </a:lnTo>
                <a:lnTo>
                  <a:pt x="276910" y="94488"/>
                </a:lnTo>
                <a:lnTo>
                  <a:pt x="328726" y="88392"/>
                </a:lnTo>
                <a:lnTo>
                  <a:pt x="375970" y="77724"/>
                </a:lnTo>
                <a:lnTo>
                  <a:pt x="420166" y="60960"/>
                </a:lnTo>
                <a:lnTo>
                  <a:pt x="456742" y="39624"/>
                </a:lnTo>
                <a:lnTo>
                  <a:pt x="487222" y="15240"/>
                </a:lnTo>
                <a:lnTo>
                  <a:pt x="499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66943" y="3428999"/>
            <a:ext cx="411816" cy="67235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466344" y="0"/>
                </a:moveTo>
                <a:lnTo>
                  <a:pt x="402336" y="0"/>
                </a:lnTo>
                <a:lnTo>
                  <a:pt x="368808" y="15240"/>
                </a:lnTo>
                <a:lnTo>
                  <a:pt x="348996" y="22860"/>
                </a:lnTo>
                <a:lnTo>
                  <a:pt x="327660" y="28956"/>
                </a:lnTo>
                <a:lnTo>
                  <a:pt x="304800" y="32004"/>
                </a:lnTo>
                <a:lnTo>
                  <a:pt x="281940" y="36576"/>
                </a:lnTo>
                <a:lnTo>
                  <a:pt x="257556" y="38100"/>
                </a:lnTo>
                <a:lnTo>
                  <a:pt x="207264" y="38100"/>
                </a:lnTo>
                <a:lnTo>
                  <a:pt x="160020" y="32004"/>
                </a:lnTo>
                <a:lnTo>
                  <a:pt x="117348" y="22860"/>
                </a:lnTo>
                <a:lnTo>
                  <a:pt x="79248" y="7620"/>
                </a:lnTo>
                <a:lnTo>
                  <a:pt x="65277" y="0"/>
                </a:lnTo>
                <a:lnTo>
                  <a:pt x="0" y="0"/>
                </a:lnTo>
                <a:lnTo>
                  <a:pt x="10668" y="10668"/>
                </a:lnTo>
                <a:lnTo>
                  <a:pt x="27432" y="21336"/>
                </a:lnTo>
                <a:lnTo>
                  <a:pt x="45720" y="33528"/>
                </a:lnTo>
                <a:lnTo>
                  <a:pt x="85344" y="51816"/>
                </a:lnTo>
                <a:lnTo>
                  <a:pt x="131064" y="65532"/>
                </a:lnTo>
                <a:lnTo>
                  <a:pt x="179832" y="74676"/>
                </a:lnTo>
                <a:lnTo>
                  <a:pt x="207264" y="76200"/>
                </a:lnTo>
                <a:lnTo>
                  <a:pt x="260604" y="76200"/>
                </a:lnTo>
                <a:lnTo>
                  <a:pt x="312420" y="70104"/>
                </a:lnTo>
                <a:lnTo>
                  <a:pt x="361188" y="57912"/>
                </a:lnTo>
                <a:lnTo>
                  <a:pt x="403860" y="42672"/>
                </a:lnTo>
                <a:lnTo>
                  <a:pt x="440436" y="21336"/>
                </a:lnTo>
                <a:lnTo>
                  <a:pt x="457200" y="9144"/>
                </a:lnTo>
                <a:lnTo>
                  <a:pt x="466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9390" y="3428999"/>
            <a:ext cx="370354" cy="51546"/>
          </a:xfrm>
          <a:custGeom>
            <a:avLst/>
            <a:gdLst/>
            <a:ahLst/>
            <a:cxnLst/>
            <a:rect l="l" t="t" r="r" b="b"/>
            <a:pathLst>
              <a:path w="419734" h="58419">
                <a:moveTo>
                  <a:pt x="419291" y="0"/>
                </a:moveTo>
                <a:lnTo>
                  <a:pt x="335661" y="0"/>
                </a:lnTo>
                <a:lnTo>
                  <a:pt x="325755" y="3048"/>
                </a:lnTo>
                <a:lnTo>
                  <a:pt x="304419" y="9144"/>
                </a:lnTo>
                <a:lnTo>
                  <a:pt x="281559" y="13716"/>
                </a:lnTo>
                <a:lnTo>
                  <a:pt x="258699" y="16764"/>
                </a:lnTo>
                <a:lnTo>
                  <a:pt x="234315" y="19812"/>
                </a:lnTo>
                <a:lnTo>
                  <a:pt x="209931" y="19812"/>
                </a:lnTo>
                <a:lnTo>
                  <a:pt x="161163" y="16764"/>
                </a:lnTo>
                <a:lnTo>
                  <a:pt x="115443" y="9144"/>
                </a:lnTo>
                <a:lnTo>
                  <a:pt x="84200" y="0"/>
                </a:lnTo>
                <a:lnTo>
                  <a:pt x="0" y="0"/>
                </a:lnTo>
                <a:lnTo>
                  <a:pt x="40767" y="24384"/>
                </a:lnTo>
                <a:lnTo>
                  <a:pt x="83439" y="39624"/>
                </a:lnTo>
                <a:lnTo>
                  <a:pt x="132207" y="51816"/>
                </a:lnTo>
                <a:lnTo>
                  <a:pt x="211455" y="57912"/>
                </a:lnTo>
                <a:lnTo>
                  <a:pt x="237363" y="56388"/>
                </a:lnTo>
                <a:lnTo>
                  <a:pt x="264795" y="54864"/>
                </a:lnTo>
                <a:lnTo>
                  <a:pt x="313563" y="45720"/>
                </a:lnTo>
                <a:lnTo>
                  <a:pt x="359283" y="32004"/>
                </a:lnTo>
                <a:lnTo>
                  <a:pt x="400431" y="13716"/>
                </a:lnTo>
                <a:lnTo>
                  <a:pt x="4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4097" y="3428999"/>
            <a:ext cx="370354" cy="51546"/>
          </a:xfrm>
          <a:custGeom>
            <a:avLst/>
            <a:gdLst/>
            <a:ahLst/>
            <a:cxnLst/>
            <a:rect l="l" t="t" r="r" b="b"/>
            <a:pathLst>
              <a:path w="419734" h="58419">
                <a:moveTo>
                  <a:pt x="419291" y="0"/>
                </a:moveTo>
                <a:lnTo>
                  <a:pt x="335661" y="0"/>
                </a:lnTo>
                <a:lnTo>
                  <a:pt x="325755" y="3048"/>
                </a:lnTo>
                <a:lnTo>
                  <a:pt x="304419" y="9144"/>
                </a:lnTo>
                <a:lnTo>
                  <a:pt x="281559" y="13716"/>
                </a:lnTo>
                <a:lnTo>
                  <a:pt x="258699" y="16764"/>
                </a:lnTo>
                <a:lnTo>
                  <a:pt x="234315" y="19812"/>
                </a:lnTo>
                <a:lnTo>
                  <a:pt x="209931" y="19812"/>
                </a:lnTo>
                <a:lnTo>
                  <a:pt x="161163" y="16764"/>
                </a:lnTo>
                <a:lnTo>
                  <a:pt x="115443" y="9144"/>
                </a:lnTo>
                <a:lnTo>
                  <a:pt x="84200" y="0"/>
                </a:lnTo>
                <a:lnTo>
                  <a:pt x="0" y="0"/>
                </a:lnTo>
                <a:lnTo>
                  <a:pt x="40767" y="24384"/>
                </a:lnTo>
                <a:lnTo>
                  <a:pt x="83439" y="39624"/>
                </a:lnTo>
                <a:lnTo>
                  <a:pt x="132207" y="51816"/>
                </a:lnTo>
                <a:lnTo>
                  <a:pt x="211455" y="57912"/>
                </a:lnTo>
                <a:lnTo>
                  <a:pt x="237363" y="56388"/>
                </a:lnTo>
                <a:lnTo>
                  <a:pt x="264795" y="54864"/>
                </a:lnTo>
                <a:lnTo>
                  <a:pt x="313563" y="45720"/>
                </a:lnTo>
                <a:lnTo>
                  <a:pt x="359283" y="32004"/>
                </a:lnTo>
                <a:lnTo>
                  <a:pt x="400431" y="13716"/>
                </a:lnTo>
                <a:lnTo>
                  <a:pt x="4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81212" y="3428999"/>
            <a:ext cx="273424" cy="219635"/>
          </a:xfrm>
          <a:custGeom>
            <a:avLst/>
            <a:gdLst/>
            <a:ahLst/>
            <a:cxnLst/>
            <a:rect l="l" t="t" r="r" b="b"/>
            <a:pathLst>
              <a:path w="309879" h="248920">
                <a:moveTo>
                  <a:pt x="309371" y="6096"/>
                </a:moveTo>
                <a:lnTo>
                  <a:pt x="305017" y="0"/>
                </a:lnTo>
                <a:lnTo>
                  <a:pt x="295351" y="0"/>
                </a:lnTo>
                <a:lnTo>
                  <a:pt x="291083" y="3048"/>
                </a:lnTo>
                <a:lnTo>
                  <a:pt x="298703" y="13716"/>
                </a:lnTo>
                <a:lnTo>
                  <a:pt x="309371" y="6096"/>
                </a:lnTo>
                <a:close/>
              </a:path>
              <a:path w="309879" h="248920">
                <a:moveTo>
                  <a:pt x="289559" y="21336"/>
                </a:moveTo>
                <a:lnTo>
                  <a:pt x="281939" y="12192"/>
                </a:lnTo>
                <a:lnTo>
                  <a:pt x="271271" y="19812"/>
                </a:lnTo>
                <a:lnTo>
                  <a:pt x="278891" y="28956"/>
                </a:lnTo>
                <a:lnTo>
                  <a:pt x="289559" y="21336"/>
                </a:lnTo>
                <a:close/>
              </a:path>
              <a:path w="309879" h="248920">
                <a:moveTo>
                  <a:pt x="269747" y="38100"/>
                </a:moveTo>
                <a:lnTo>
                  <a:pt x="262127" y="27432"/>
                </a:lnTo>
                <a:lnTo>
                  <a:pt x="251459" y="36576"/>
                </a:lnTo>
                <a:lnTo>
                  <a:pt x="259079" y="45720"/>
                </a:lnTo>
                <a:lnTo>
                  <a:pt x="269747" y="38100"/>
                </a:lnTo>
                <a:close/>
              </a:path>
              <a:path w="309879" h="248920">
                <a:moveTo>
                  <a:pt x="249935" y="53340"/>
                </a:moveTo>
                <a:lnTo>
                  <a:pt x="242315" y="44196"/>
                </a:lnTo>
                <a:lnTo>
                  <a:pt x="231647" y="51816"/>
                </a:lnTo>
                <a:lnTo>
                  <a:pt x="239267" y="60960"/>
                </a:lnTo>
                <a:lnTo>
                  <a:pt x="249935" y="53340"/>
                </a:lnTo>
                <a:close/>
              </a:path>
              <a:path w="309879" h="248920">
                <a:moveTo>
                  <a:pt x="230123" y="70104"/>
                </a:moveTo>
                <a:lnTo>
                  <a:pt x="222503" y="59436"/>
                </a:lnTo>
                <a:lnTo>
                  <a:pt x="211835" y="68580"/>
                </a:lnTo>
                <a:lnTo>
                  <a:pt x="220979" y="77724"/>
                </a:lnTo>
                <a:lnTo>
                  <a:pt x="230123" y="70104"/>
                </a:lnTo>
                <a:close/>
              </a:path>
              <a:path w="309879" h="248920">
                <a:moveTo>
                  <a:pt x="210311" y="85344"/>
                </a:moveTo>
                <a:lnTo>
                  <a:pt x="202691" y="76200"/>
                </a:lnTo>
                <a:lnTo>
                  <a:pt x="192023" y="83820"/>
                </a:lnTo>
                <a:lnTo>
                  <a:pt x="201167" y="94488"/>
                </a:lnTo>
                <a:lnTo>
                  <a:pt x="210311" y="85344"/>
                </a:lnTo>
                <a:close/>
              </a:path>
              <a:path w="309879" h="248920">
                <a:moveTo>
                  <a:pt x="190499" y="102108"/>
                </a:moveTo>
                <a:lnTo>
                  <a:pt x="182879" y="91440"/>
                </a:lnTo>
                <a:lnTo>
                  <a:pt x="172211" y="100584"/>
                </a:lnTo>
                <a:lnTo>
                  <a:pt x="181355" y="109728"/>
                </a:lnTo>
                <a:lnTo>
                  <a:pt x="190499" y="102108"/>
                </a:lnTo>
                <a:close/>
              </a:path>
              <a:path w="309879" h="248920">
                <a:moveTo>
                  <a:pt x="170687" y="117348"/>
                </a:moveTo>
                <a:lnTo>
                  <a:pt x="163067" y="108204"/>
                </a:lnTo>
                <a:lnTo>
                  <a:pt x="152399" y="115824"/>
                </a:lnTo>
                <a:lnTo>
                  <a:pt x="161543" y="126492"/>
                </a:lnTo>
                <a:lnTo>
                  <a:pt x="170687" y="117348"/>
                </a:lnTo>
                <a:close/>
              </a:path>
              <a:path w="309879" h="248920">
                <a:moveTo>
                  <a:pt x="150875" y="134112"/>
                </a:moveTo>
                <a:lnTo>
                  <a:pt x="143255" y="123444"/>
                </a:lnTo>
                <a:lnTo>
                  <a:pt x="134111" y="132588"/>
                </a:lnTo>
                <a:lnTo>
                  <a:pt x="141731" y="141732"/>
                </a:lnTo>
                <a:lnTo>
                  <a:pt x="150875" y="134112"/>
                </a:lnTo>
                <a:close/>
              </a:path>
              <a:path w="309879" h="248920">
                <a:moveTo>
                  <a:pt x="131063" y="149352"/>
                </a:moveTo>
                <a:lnTo>
                  <a:pt x="123443" y="140208"/>
                </a:lnTo>
                <a:lnTo>
                  <a:pt x="114299" y="147828"/>
                </a:lnTo>
                <a:lnTo>
                  <a:pt x="121919" y="158496"/>
                </a:lnTo>
                <a:lnTo>
                  <a:pt x="131063" y="149352"/>
                </a:lnTo>
                <a:close/>
              </a:path>
              <a:path w="309879" h="248920">
                <a:moveTo>
                  <a:pt x="111251" y="166116"/>
                </a:moveTo>
                <a:lnTo>
                  <a:pt x="103631" y="155448"/>
                </a:lnTo>
                <a:lnTo>
                  <a:pt x="94487" y="164592"/>
                </a:lnTo>
                <a:lnTo>
                  <a:pt x="102107" y="173736"/>
                </a:lnTo>
                <a:lnTo>
                  <a:pt x="111251" y="166116"/>
                </a:lnTo>
                <a:close/>
              </a:path>
              <a:path w="309879" h="248920">
                <a:moveTo>
                  <a:pt x="55658" y="195802"/>
                </a:moveTo>
                <a:lnTo>
                  <a:pt x="35051" y="170688"/>
                </a:lnTo>
                <a:lnTo>
                  <a:pt x="0" y="248412"/>
                </a:lnTo>
                <a:lnTo>
                  <a:pt x="54863" y="236441"/>
                </a:lnTo>
                <a:lnTo>
                  <a:pt x="54863" y="196596"/>
                </a:lnTo>
                <a:lnTo>
                  <a:pt x="55658" y="195802"/>
                </a:lnTo>
                <a:close/>
              </a:path>
              <a:path w="309879" h="248920">
                <a:moveTo>
                  <a:pt x="63321" y="205141"/>
                </a:moveTo>
                <a:lnTo>
                  <a:pt x="55658" y="195802"/>
                </a:lnTo>
                <a:lnTo>
                  <a:pt x="54863" y="196596"/>
                </a:lnTo>
                <a:lnTo>
                  <a:pt x="62483" y="205740"/>
                </a:lnTo>
                <a:lnTo>
                  <a:pt x="63321" y="205141"/>
                </a:lnTo>
                <a:close/>
              </a:path>
              <a:path w="309879" h="248920">
                <a:moveTo>
                  <a:pt x="83819" y="230124"/>
                </a:moveTo>
                <a:lnTo>
                  <a:pt x="63321" y="205141"/>
                </a:lnTo>
                <a:lnTo>
                  <a:pt x="62483" y="205740"/>
                </a:lnTo>
                <a:lnTo>
                  <a:pt x="54863" y="196596"/>
                </a:lnTo>
                <a:lnTo>
                  <a:pt x="54863" y="236441"/>
                </a:lnTo>
                <a:lnTo>
                  <a:pt x="83819" y="230124"/>
                </a:lnTo>
                <a:close/>
              </a:path>
              <a:path w="309879" h="248920">
                <a:moveTo>
                  <a:pt x="73151" y="198120"/>
                </a:moveTo>
                <a:lnTo>
                  <a:pt x="64007" y="187452"/>
                </a:lnTo>
                <a:lnTo>
                  <a:pt x="55658" y="195802"/>
                </a:lnTo>
                <a:lnTo>
                  <a:pt x="63321" y="205141"/>
                </a:lnTo>
                <a:lnTo>
                  <a:pt x="73151" y="198120"/>
                </a:lnTo>
                <a:close/>
              </a:path>
              <a:path w="309879" h="248920">
                <a:moveTo>
                  <a:pt x="91439" y="181356"/>
                </a:moveTo>
                <a:lnTo>
                  <a:pt x="83819" y="172212"/>
                </a:lnTo>
                <a:lnTo>
                  <a:pt x="74675" y="179832"/>
                </a:lnTo>
                <a:lnTo>
                  <a:pt x="82295" y="190500"/>
                </a:lnTo>
                <a:lnTo>
                  <a:pt x="91439" y="1813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0510" y="3648186"/>
            <a:ext cx="481853" cy="285190"/>
          </a:xfrm>
          <a:custGeom>
            <a:avLst/>
            <a:gdLst/>
            <a:ahLst/>
            <a:cxnLst/>
            <a:rect l="l" t="t" r="r" b="b"/>
            <a:pathLst>
              <a:path w="546100" h="323214">
                <a:moveTo>
                  <a:pt x="44195" y="134111"/>
                </a:moveTo>
                <a:lnTo>
                  <a:pt x="10667" y="115823"/>
                </a:lnTo>
                <a:lnTo>
                  <a:pt x="9143" y="118871"/>
                </a:lnTo>
                <a:lnTo>
                  <a:pt x="6095" y="128015"/>
                </a:lnTo>
                <a:lnTo>
                  <a:pt x="3047" y="135635"/>
                </a:lnTo>
                <a:lnTo>
                  <a:pt x="0" y="153923"/>
                </a:lnTo>
                <a:lnTo>
                  <a:pt x="0" y="161543"/>
                </a:lnTo>
                <a:lnTo>
                  <a:pt x="38099" y="163067"/>
                </a:lnTo>
                <a:lnTo>
                  <a:pt x="38099" y="155447"/>
                </a:lnTo>
                <a:lnTo>
                  <a:pt x="39623" y="149351"/>
                </a:lnTo>
                <a:lnTo>
                  <a:pt x="41147" y="144779"/>
                </a:lnTo>
                <a:lnTo>
                  <a:pt x="42671" y="138683"/>
                </a:lnTo>
                <a:lnTo>
                  <a:pt x="44195" y="134111"/>
                </a:lnTo>
                <a:close/>
              </a:path>
              <a:path w="546100" h="323214">
                <a:moveTo>
                  <a:pt x="88391" y="86867"/>
                </a:moveTo>
                <a:lnTo>
                  <a:pt x="88391" y="85343"/>
                </a:lnTo>
                <a:lnTo>
                  <a:pt x="68579" y="53339"/>
                </a:lnTo>
                <a:lnTo>
                  <a:pt x="65531" y="56387"/>
                </a:lnTo>
                <a:lnTo>
                  <a:pt x="48767" y="68579"/>
                </a:lnTo>
                <a:lnTo>
                  <a:pt x="35051" y="80771"/>
                </a:lnTo>
                <a:lnTo>
                  <a:pt x="35051" y="82295"/>
                </a:lnTo>
                <a:lnTo>
                  <a:pt x="64007" y="106679"/>
                </a:lnTo>
                <a:lnTo>
                  <a:pt x="74675" y="96011"/>
                </a:lnTo>
                <a:lnTo>
                  <a:pt x="88391" y="86867"/>
                </a:lnTo>
                <a:close/>
              </a:path>
              <a:path w="546100" h="323214">
                <a:moveTo>
                  <a:pt x="153923" y="56387"/>
                </a:moveTo>
                <a:lnTo>
                  <a:pt x="141731" y="19811"/>
                </a:lnTo>
                <a:lnTo>
                  <a:pt x="123443" y="25907"/>
                </a:lnTo>
                <a:lnTo>
                  <a:pt x="105155" y="33527"/>
                </a:lnTo>
                <a:lnTo>
                  <a:pt x="118871" y="68579"/>
                </a:lnTo>
                <a:lnTo>
                  <a:pt x="138683" y="60959"/>
                </a:lnTo>
                <a:lnTo>
                  <a:pt x="153923" y="56387"/>
                </a:lnTo>
                <a:close/>
              </a:path>
              <a:path w="546100" h="323214">
                <a:moveTo>
                  <a:pt x="224027" y="41147"/>
                </a:moveTo>
                <a:lnTo>
                  <a:pt x="220979" y="3047"/>
                </a:lnTo>
                <a:lnTo>
                  <a:pt x="219455" y="3047"/>
                </a:lnTo>
                <a:lnTo>
                  <a:pt x="193547" y="6095"/>
                </a:lnTo>
                <a:lnTo>
                  <a:pt x="179831" y="9143"/>
                </a:lnTo>
                <a:lnTo>
                  <a:pt x="188975" y="47243"/>
                </a:lnTo>
                <a:lnTo>
                  <a:pt x="201167" y="44195"/>
                </a:lnTo>
                <a:lnTo>
                  <a:pt x="224027" y="41147"/>
                </a:lnTo>
                <a:close/>
              </a:path>
              <a:path w="546100" h="323214">
                <a:moveTo>
                  <a:pt x="273557" y="19049"/>
                </a:moveTo>
                <a:lnTo>
                  <a:pt x="272795" y="0"/>
                </a:lnTo>
                <a:lnTo>
                  <a:pt x="259079" y="0"/>
                </a:lnTo>
                <a:lnTo>
                  <a:pt x="260603" y="38099"/>
                </a:lnTo>
                <a:lnTo>
                  <a:pt x="272795" y="38099"/>
                </a:lnTo>
                <a:lnTo>
                  <a:pt x="273557" y="19049"/>
                </a:lnTo>
                <a:close/>
              </a:path>
              <a:path w="546100" h="323214">
                <a:moveTo>
                  <a:pt x="274319" y="38099"/>
                </a:moveTo>
                <a:lnTo>
                  <a:pt x="273557" y="19049"/>
                </a:lnTo>
                <a:lnTo>
                  <a:pt x="272795" y="38099"/>
                </a:lnTo>
                <a:lnTo>
                  <a:pt x="274319" y="38099"/>
                </a:lnTo>
                <a:close/>
              </a:path>
              <a:path w="546100" h="323214">
                <a:moveTo>
                  <a:pt x="298703" y="0"/>
                </a:moveTo>
                <a:lnTo>
                  <a:pt x="274319" y="0"/>
                </a:lnTo>
                <a:lnTo>
                  <a:pt x="273557" y="19049"/>
                </a:lnTo>
                <a:lnTo>
                  <a:pt x="274319" y="38099"/>
                </a:lnTo>
                <a:lnTo>
                  <a:pt x="297179" y="38099"/>
                </a:lnTo>
                <a:lnTo>
                  <a:pt x="298703" y="0"/>
                </a:lnTo>
                <a:close/>
              </a:path>
              <a:path w="546100" h="323214">
                <a:moveTo>
                  <a:pt x="377951" y="12191"/>
                </a:moveTo>
                <a:lnTo>
                  <a:pt x="376427" y="12191"/>
                </a:lnTo>
                <a:lnTo>
                  <a:pt x="352043" y="6095"/>
                </a:lnTo>
                <a:lnTo>
                  <a:pt x="338327" y="4571"/>
                </a:lnTo>
                <a:lnTo>
                  <a:pt x="333755" y="42671"/>
                </a:lnTo>
                <a:lnTo>
                  <a:pt x="345947" y="44195"/>
                </a:lnTo>
                <a:lnTo>
                  <a:pt x="367283" y="48767"/>
                </a:lnTo>
                <a:lnTo>
                  <a:pt x="368807" y="48767"/>
                </a:lnTo>
                <a:lnTo>
                  <a:pt x="377951" y="12191"/>
                </a:lnTo>
                <a:close/>
              </a:path>
              <a:path w="546100" h="323214">
                <a:moveTo>
                  <a:pt x="454151" y="39623"/>
                </a:moveTo>
                <a:lnTo>
                  <a:pt x="441959" y="33527"/>
                </a:lnTo>
                <a:lnTo>
                  <a:pt x="420623" y="25907"/>
                </a:lnTo>
                <a:lnTo>
                  <a:pt x="416051" y="22859"/>
                </a:lnTo>
                <a:lnTo>
                  <a:pt x="403859" y="59435"/>
                </a:lnTo>
                <a:lnTo>
                  <a:pt x="408431" y="60959"/>
                </a:lnTo>
                <a:lnTo>
                  <a:pt x="426719" y="68579"/>
                </a:lnTo>
                <a:lnTo>
                  <a:pt x="435863" y="73151"/>
                </a:lnTo>
                <a:lnTo>
                  <a:pt x="454151" y="39623"/>
                </a:lnTo>
                <a:close/>
              </a:path>
              <a:path w="546100" h="323214">
                <a:moveTo>
                  <a:pt x="519683" y="91439"/>
                </a:moveTo>
                <a:lnTo>
                  <a:pt x="509015" y="79247"/>
                </a:lnTo>
                <a:lnTo>
                  <a:pt x="495299" y="67055"/>
                </a:lnTo>
                <a:lnTo>
                  <a:pt x="489203" y="62483"/>
                </a:lnTo>
                <a:lnTo>
                  <a:pt x="464819" y="92963"/>
                </a:lnTo>
                <a:lnTo>
                  <a:pt x="472439" y="97535"/>
                </a:lnTo>
                <a:lnTo>
                  <a:pt x="490727" y="115823"/>
                </a:lnTo>
                <a:lnTo>
                  <a:pt x="519683" y="91439"/>
                </a:lnTo>
                <a:close/>
              </a:path>
              <a:path w="546100" h="323214">
                <a:moveTo>
                  <a:pt x="545591" y="161543"/>
                </a:moveTo>
                <a:lnTo>
                  <a:pt x="545591" y="152399"/>
                </a:lnTo>
                <a:lnTo>
                  <a:pt x="542543" y="134111"/>
                </a:lnTo>
                <a:lnTo>
                  <a:pt x="541019" y="131063"/>
                </a:lnTo>
                <a:lnTo>
                  <a:pt x="504443" y="141731"/>
                </a:lnTo>
                <a:lnTo>
                  <a:pt x="507491" y="150875"/>
                </a:lnTo>
                <a:lnTo>
                  <a:pt x="507491" y="161543"/>
                </a:lnTo>
                <a:lnTo>
                  <a:pt x="526541" y="162305"/>
                </a:lnTo>
                <a:lnTo>
                  <a:pt x="545591" y="161543"/>
                </a:lnTo>
                <a:close/>
              </a:path>
              <a:path w="546100" h="323214">
                <a:moveTo>
                  <a:pt x="526541" y="162305"/>
                </a:moveTo>
                <a:lnTo>
                  <a:pt x="507491" y="161543"/>
                </a:lnTo>
                <a:lnTo>
                  <a:pt x="507491" y="163067"/>
                </a:lnTo>
                <a:lnTo>
                  <a:pt x="526541" y="162305"/>
                </a:lnTo>
                <a:close/>
              </a:path>
              <a:path w="546100" h="323214">
                <a:moveTo>
                  <a:pt x="545591" y="176783"/>
                </a:moveTo>
                <a:lnTo>
                  <a:pt x="545591" y="163067"/>
                </a:lnTo>
                <a:lnTo>
                  <a:pt x="526541" y="162305"/>
                </a:lnTo>
                <a:lnTo>
                  <a:pt x="507491" y="163067"/>
                </a:lnTo>
                <a:lnTo>
                  <a:pt x="507491" y="170687"/>
                </a:lnTo>
                <a:lnTo>
                  <a:pt x="545591" y="176783"/>
                </a:lnTo>
                <a:close/>
              </a:path>
              <a:path w="546100" h="323214">
                <a:moveTo>
                  <a:pt x="528827" y="219455"/>
                </a:moveTo>
                <a:lnTo>
                  <a:pt x="496823" y="198119"/>
                </a:lnTo>
                <a:lnTo>
                  <a:pt x="490727" y="207263"/>
                </a:lnTo>
                <a:lnTo>
                  <a:pt x="481583" y="217931"/>
                </a:lnTo>
                <a:lnTo>
                  <a:pt x="475487" y="224027"/>
                </a:lnTo>
                <a:lnTo>
                  <a:pt x="501395" y="251459"/>
                </a:lnTo>
                <a:lnTo>
                  <a:pt x="510539" y="242315"/>
                </a:lnTo>
                <a:lnTo>
                  <a:pt x="522731" y="228599"/>
                </a:lnTo>
                <a:lnTo>
                  <a:pt x="528827" y="219455"/>
                </a:lnTo>
                <a:close/>
              </a:path>
              <a:path w="546100" h="323214">
                <a:moveTo>
                  <a:pt x="466343" y="275843"/>
                </a:moveTo>
                <a:lnTo>
                  <a:pt x="446531" y="243839"/>
                </a:lnTo>
                <a:lnTo>
                  <a:pt x="441959" y="246887"/>
                </a:lnTo>
                <a:lnTo>
                  <a:pt x="425195" y="254507"/>
                </a:lnTo>
                <a:lnTo>
                  <a:pt x="416051" y="259079"/>
                </a:lnTo>
                <a:lnTo>
                  <a:pt x="429767" y="294131"/>
                </a:lnTo>
                <a:lnTo>
                  <a:pt x="443483" y="289559"/>
                </a:lnTo>
                <a:lnTo>
                  <a:pt x="463295" y="278891"/>
                </a:lnTo>
                <a:lnTo>
                  <a:pt x="466343" y="275843"/>
                </a:lnTo>
                <a:close/>
              </a:path>
              <a:path w="546100" h="323214">
                <a:moveTo>
                  <a:pt x="391667" y="307847"/>
                </a:moveTo>
                <a:lnTo>
                  <a:pt x="382523" y="271271"/>
                </a:lnTo>
                <a:lnTo>
                  <a:pt x="367283" y="275843"/>
                </a:lnTo>
                <a:lnTo>
                  <a:pt x="345947" y="278891"/>
                </a:lnTo>
                <a:lnTo>
                  <a:pt x="353567" y="316991"/>
                </a:lnTo>
                <a:lnTo>
                  <a:pt x="376427" y="312419"/>
                </a:lnTo>
                <a:lnTo>
                  <a:pt x="391667" y="307847"/>
                </a:lnTo>
                <a:close/>
              </a:path>
              <a:path w="546100" h="323214">
                <a:moveTo>
                  <a:pt x="313943" y="321563"/>
                </a:moveTo>
                <a:lnTo>
                  <a:pt x="310895" y="283463"/>
                </a:lnTo>
                <a:lnTo>
                  <a:pt x="297179" y="284987"/>
                </a:lnTo>
                <a:lnTo>
                  <a:pt x="272795" y="284987"/>
                </a:lnTo>
                <a:lnTo>
                  <a:pt x="274319" y="323087"/>
                </a:lnTo>
                <a:lnTo>
                  <a:pt x="300227" y="323087"/>
                </a:lnTo>
                <a:lnTo>
                  <a:pt x="313943" y="321563"/>
                </a:lnTo>
                <a:close/>
              </a:path>
              <a:path w="546100" h="323214">
                <a:moveTo>
                  <a:pt x="237743" y="283463"/>
                </a:moveTo>
                <a:lnTo>
                  <a:pt x="224027" y="283463"/>
                </a:lnTo>
                <a:lnTo>
                  <a:pt x="201167" y="278891"/>
                </a:lnTo>
                <a:lnTo>
                  <a:pt x="195071" y="316991"/>
                </a:lnTo>
                <a:lnTo>
                  <a:pt x="219455" y="321563"/>
                </a:lnTo>
                <a:lnTo>
                  <a:pt x="234695" y="321563"/>
                </a:lnTo>
                <a:lnTo>
                  <a:pt x="237743" y="283463"/>
                </a:lnTo>
                <a:close/>
              </a:path>
              <a:path w="546100" h="323214">
                <a:moveTo>
                  <a:pt x="166115" y="271271"/>
                </a:moveTo>
                <a:lnTo>
                  <a:pt x="156971" y="269747"/>
                </a:lnTo>
                <a:lnTo>
                  <a:pt x="137159" y="262127"/>
                </a:lnTo>
                <a:lnTo>
                  <a:pt x="132587" y="260603"/>
                </a:lnTo>
                <a:lnTo>
                  <a:pt x="117347" y="295655"/>
                </a:lnTo>
                <a:lnTo>
                  <a:pt x="124967" y="298703"/>
                </a:lnTo>
                <a:lnTo>
                  <a:pt x="146303" y="306323"/>
                </a:lnTo>
                <a:lnTo>
                  <a:pt x="155447" y="307847"/>
                </a:lnTo>
                <a:lnTo>
                  <a:pt x="166115" y="271271"/>
                </a:lnTo>
                <a:close/>
              </a:path>
              <a:path w="546100" h="323214">
                <a:moveTo>
                  <a:pt x="100583" y="245363"/>
                </a:moveTo>
                <a:lnTo>
                  <a:pt x="73151" y="227075"/>
                </a:lnTo>
                <a:lnTo>
                  <a:pt x="73151" y="225551"/>
                </a:lnTo>
                <a:lnTo>
                  <a:pt x="47243" y="252983"/>
                </a:lnTo>
                <a:lnTo>
                  <a:pt x="50291" y="257555"/>
                </a:lnTo>
                <a:lnTo>
                  <a:pt x="67055" y="268223"/>
                </a:lnTo>
                <a:lnTo>
                  <a:pt x="80771" y="277367"/>
                </a:lnTo>
                <a:lnTo>
                  <a:pt x="100583" y="245363"/>
                </a:lnTo>
                <a:close/>
              </a:path>
              <a:path w="546100" h="323214">
                <a:moveTo>
                  <a:pt x="50291" y="199643"/>
                </a:moveTo>
                <a:lnTo>
                  <a:pt x="45719" y="193547"/>
                </a:lnTo>
                <a:lnTo>
                  <a:pt x="44195" y="188975"/>
                </a:lnTo>
                <a:lnTo>
                  <a:pt x="41147" y="182879"/>
                </a:lnTo>
                <a:lnTo>
                  <a:pt x="39623" y="178307"/>
                </a:lnTo>
                <a:lnTo>
                  <a:pt x="39623" y="172211"/>
                </a:lnTo>
                <a:lnTo>
                  <a:pt x="1523" y="178307"/>
                </a:lnTo>
                <a:lnTo>
                  <a:pt x="1523" y="181355"/>
                </a:lnTo>
                <a:lnTo>
                  <a:pt x="3047" y="188975"/>
                </a:lnTo>
                <a:lnTo>
                  <a:pt x="6095" y="198119"/>
                </a:lnTo>
                <a:lnTo>
                  <a:pt x="10667" y="205739"/>
                </a:lnTo>
                <a:lnTo>
                  <a:pt x="13715" y="214883"/>
                </a:lnTo>
                <a:lnTo>
                  <a:pt x="18287" y="220979"/>
                </a:lnTo>
                <a:lnTo>
                  <a:pt x="50291" y="1996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35535" y="361994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0" name="object 20"/>
          <p:cNvSpPr/>
          <p:nvPr/>
        </p:nvSpPr>
        <p:spPr>
          <a:xfrm>
            <a:off x="2942216" y="4017980"/>
            <a:ext cx="5524051" cy="1916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29733" y="503188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42359" y="503188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68991" y="444290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67615" y="3989741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04476" y="561952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090146" y="560338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654498" y="450610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928357" y="506550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524946" y="5518671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40298" y="506550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22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9886" y="5619523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735180" y="560338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127" y="560293"/>
            <a:ext cx="6237262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z="3529" spc="-4"/>
              <a:t>C</a:t>
            </a:r>
            <a:r>
              <a:rPr sz="3529"/>
              <a:t>a</a:t>
            </a:r>
            <a:r>
              <a:rPr sz="3529" spc="-9"/>
              <a:t>s</a:t>
            </a:r>
            <a:r>
              <a:rPr sz="3529" spc="-4"/>
              <a:t>e</a:t>
            </a:r>
            <a:r>
              <a:rPr sz="3529" spc="-22"/>
              <a:t> </a:t>
            </a:r>
            <a:r>
              <a:rPr sz="3529" spc="-4"/>
              <a:t>#2: 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/>
              <a:t> </a:t>
            </a:r>
            <a:r>
              <a:rPr sz="3529" spc="-79" smtClean="0"/>
              <a:t>R</a:t>
            </a:r>
            <a:r>
              <a:rPr sz="3529" spc="-4" smtClean="0"/>
              <a:t>o</a:t>
            </a:r>
            <a:r>
              <a:rPr sz="3529" spc="-44" smtClean="0"/>
              <a:t>t</a:t>
            </a:r>
            <a:r>
              <a:rPr sz="3529" spc="-35" smtClean="0"/>
              <a:t>a</a:t>
            </a:r>
            <a:r>
              <a:rPr sz="3529" smtClean="0"/>
              <a:t>t</a:t>
            </a:r>
            <a:r>
              <a:rPr sz="3529" spc="-9" smtClean="0"/>
              <a:t>i</a:t>
            </a:r>
            <a:r>
              <a:rPr sz="3529" spc="-4" smtClean="0"/>
              <a:t>on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932343" y="1467073"/>
            <a:ext cx="5342516" cy="359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18484" y="145631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734" y="2522667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4131" y="286960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69353" y="2263138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8599" y="298659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03922" y="2490842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8533" y="1684019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8335" y="2154665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1355" y="2558077"/>
            <a:ext cx="253253" cy="751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7065" indent="-36419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  <a:p>
            <a:pPr marL="47065">
              <a:lnSpc>
                <a:spcPct val="100000"/>
              </a:lnSpc>
              <a:spcBef>
                <a:spcPts val="1182"/>
              </a:spcBef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55283" y="2092809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6126" y="1541480"/>
            <a:ext cx="387724" cy="65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0512" indent="-4986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  <a:p>
            <a:pPr marL="60512">
              <a:lnSpc>
                <a:spcPct val="100000"/>
              </a:lnSpc>
              <a:spcBef>
                <a:spcPts val="405"/>
              </a:spcBef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03922" y="1320948"/>
            <a:ext cx="387724" cy="26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064" y="3661633"/>
            <a:ext cx="2317377" cy="65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marR="4482">
              <a:lnSpc>
                <a:spcPct val="100000"/>
              </a:lnSpc>
            </a:pPr>
            <a:r>
              <a:rPr sz="2118" spc="-4">
                <a:latin typeface="Times New Roman"/>
                <a:cs typeface="Times New Roman"/>
              </a:rPr>
              <a:t>L</a:t>
            </a:r>
            <a:r>
              <a:rPr sz="2118">
                <a:latin typeface="Times New Roman"/>
                <a:cs typeface="Times New Roman"/>
              </a:rPr>
              <a:t>et</a:t>
            </a:r>
            <a:r>
              <a:rPr sz="2118" spc="-115">
                <a:latin typeface="Times New Roman"/>
                <a:cs typeface="Times New Roman"/>
              </a:rPr>
              <a:t>’</a:t>
            </a:r>
            <a:r>
              <a:rPr sz="2118">
                <a:latin typeface="Times New Roman"/>
                <a:cs typeface="Times New Roman"/>
              </a:rPr>
              <a:t>s</a:t>
            </a:r>
            <a:r>
              <a:rPr sz="2118" spc="-31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break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 smtClean="0">
                <a:latin typeface="Times New Roman"/>
                <a:cs typeface="Times New Roman"/>
              </a:rPr>
              <a:t>subtree </a:t>
            </a:r>
            <a:r>
              <a:rPr sz="2118">
                <a:latin typeface="Times New Roman"/>
                <a:cs typeface="Times New Roman"/>
              </a:rPr>
              <a:t>into</a:t>
            </a:r>
            <a:r>
              <a:rPr sz="2118" spc="-35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pieces: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77912" y="3504640"/>
            <a:ext cx="4001060" cy="46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38710" marR="4482" indent="-428065">
              <a:lnSpc>
                <a:spcPct val="142900"/>
              </a:lnSpc>
            </a:pP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Insert</a:t>
            </a:r>
            <a:r>
              <a:rPr sz="2118" spc="-31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on le</a:t>
            </a:r>
            <a:r>
              <a:rPr sz="2118" spc="-9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118" spc="-9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child</a:t>
            </a:r>
            <a:r>
              <a:rPr sz="2118" spc="-115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118" spc="-22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right</a:t>
            </a:r>
            <a:r>
              <a:rPr sz="2118" spc="-18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(at</a:t>
            </a:r>
            <a:r>
              <a:rPr sz="2118" spc="-18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U</a:t>
            </a:r>
            <a:r>
              <a:rPr sz="2118" spc="4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or</a:t>
            </a:r>
            <a:r>
              <a:rPr sz="2118" spc="-4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 spc="-4">
                <a:solidFill>
                  <a:srgbClr val="329932"/>
                </a:solidFill>
                <a:latin typeface="Times New Roman"/>
                <a:cs typeface="Times New Roman"/>
              </a:rPr>
              <a:t>V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) 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4833097" y="4037479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127" y="560293"/>
            <a:ext cx="6237262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z="3529" spc="-4"/>
              <a:t>C</a:t>
            </a:r>
            <a:r>
              <a:rPr sz="3529"/>
              <a:t>a</a:t>
            </a:r>
            <a:r>
              <a:rPr sz="3529" spc="-9"/>
              <a:t>s</a:t>
            </a:r>
            <a:r>
              <a:rPr sz="3529" spc="-4"/>
              <a:t>e</a:t>
            </a:r>
            <a:r>
              <a:rPr sz="3529" spc="-22"/>
              <a:t> </a:t>
            </a:r>
            <a:r>
              <a:rPr sz="3529" spc="-4"/>
              <a:t>#2: 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/>
              <a:t> </a:t>
            </a:r>
            <a:r>
              <a:rPr sz="3529" spc="-79" smtClean="0"/>
              <a:t>R</a:t>
            </a:r>
            <a:r>
              <a:rPr sz="3529" spc="-4" smtClean="0"/>
              <a:t>o</a:t>
            </a:r>
            <a:r>
              <a:rPr sz="3529" spc="-44" smtClean="0"/>
              <a:t>t</a:t>
            </a:r>
            <a:r>
              <a:rPr sz="3529" spc="-35" smtClean="0"/>
              <a:t>a</a:t>
            </a:r>
            <a:r>
              <a:rPr sz="3529" smtClean="0"/>
              <a:t>t</a:t>
            </a:r>
            <a:r>
              <a:rPr sz="3529" spc="-9" smtClean="0"/>
              <a:t>i</a:t>
            </a:r>
            <a:r>
              <a:rPr sz="3529" spc="-4" smtClean="0"/>
              <a:t>on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932343" y="1467073"/>
            <a:ext cx="5342516" cy="359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18484" y="145631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734" y="2522667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4131" y="286960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69353" y="2263138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8599" y="298659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03922" y="2490842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8533" y="1684019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8335" y="2154665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1355" y="2558077"/>
            <a:ext cx="253253" cy="751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7065" indent="-36419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  <a:p>
            <a:pPr marL="47065">
              <a:lnSpc>
                <a:spcPct val="100000"/>
              </a:lnSpc>
              <a:spcBef>
                <a:spcPts val="1182"/>
              </a:spcBef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55283" y="2092809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6126" y="1541480"/>
            <a:ext cx="387724" cy="65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0512" indent="-4986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  <a:p>
            <a:pPr marL="60512">
              <a:lnSpc>
                <a:spcPct val="100000"/>
              </a:lnSpc>
              <a:spcBef>
                <a:spcPts val="405"/>
              </a:spcBef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03922" y="1320948"/>
            <a:ext cx="387724" cy="26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0919" y="451148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20774" y="3483123"/>
            <a:ext cx="4001060" cy="466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38710" marR="4482" indent="-428065">
              <a:lnSpc>
                <a:spcPct val="142900"/>
              </a:lnSpc>
            </a:pP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Insert</a:t>
            </a:r>
            <a:r>
              <a:rPr sz="2118" spc="-31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on le</a:t>
            </a:r>
            <a:r>
              <a:rPr sz="2118" spc="-9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118" spc="-9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child</a:t>
            </a:r>
            <a:r>
              <a:rPr sz="2118" spc="-115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118" spc="-22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right</a:t>
            </a:r>
            <a:r>
              <a:rPr sz="2118" spc="-18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(at</a:t>
            </a:r>
            <a:r>
              <a:rPr sz="2118" spc="-18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U</a:t>
            </a:r>
            <a:r>
              <a:rPr sz="2118" spc="4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or</a:t>
            </a:r>
            <a:r>
              <a:rPr sz="2118" spc="-4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 spc="-4">
                <a:solidFill>
                  <a:srgbClr val="329932"/>
                </a:solidFill>
                <a:latin typeface="Times New Roman"/>
                <a:cs typeface="Times New Roman"/>
              </a:rPr>
              <a:t>V</a:t>
            </a:r>
            <a:r>
              <a:rPr sz="2118" smtClean="0">
                <a:solidFill>
                  <a:srgbClr val="329932"/>
                </a:solidFill>
                <a:latin typeface="Times New Roman"/>
                <a:cs typeface="Times New Roman"/>
              </a:rPr>
              <a:t>)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064" y="3661633"/>
            <a:ext cx="2317377" cy="65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marR="4482">
              <a:lnSpc>
                <a:spcPct val="100000"/>
              </a:lnSpc>
            </a:pPr>
            <a:r>
              <a:rPr sz="2118" spc="-4">
                <a:latin typeface="Times New Roman"/>
                <a:cs typeface="Times New Roman"/>
              </a:rPr>
              <a:t>L</a:t>
            </a:r>
            <a:r>
              <a:rPr sz="2118">
                <a:latin typeface="Times New Roman"/>
                <a:cs typeface="Times New Roman"/>
              </a:rPr>
              <a:t>et</a:t>
            </a:r>
            <a:r>
              <a:rPr sz="2118" spc="-115">
                <a:latin typeface="Times New Roman"/>
                <a:cs typeface="Times New Roman"/>
              </a:rPr>
              <a:t>’</a:t>
            </a:r>
            <a:r>
              <a:rPr sz="2118">
                <a:latin typeface="Times New Roman"/>
                <a:cs typeface="Times New Roman"/>
              </a:rPr>
              <a:t>s</a:t>
            </a:r>
            <a:r>
              <a:rPr sz="2118" spc="-31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break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 smtClean="0">
                <a:latin typeface="Times New Roman"/>
                <a:cs typeface="Times New Roman"/>
              </a:rPr>
              <a:t>subtree </a:t>
            </a:r>
            <a:r>
              <a:rPr sz="2118">
                <a:latin typeface="Times New Roman"/>
                <a:cs typeface="Times New Roman"/>
              </a:rPr>
              <a:t>into</a:t>
            </a:r>
            <a:r>
              <a:rPr sz="2118" spc="-35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pieces:</a:t>
            </a:r>
          </a:p>
        </p:txBody>
      </p:sp>
      <p:sp>
        <p:nvSpPr>
          <p:cNvPr id="19" name="object 7"/>
          <p:cNvSpPr txBox="1"/>
          <p:nvPr/>
        </p:nvSpPr>
        <p:spPr>
          <a:xfrm>
            <a:off x="4833097" y="4037479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7127" y="560293"/>
            <a:ext cx="6237262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z="3529" spc="-4"/>
              <a:t>C</a:t>
            </a:r>
            <a:r>
              <a:rPr sz="3529"/>
              <a:t>a</a:t>
            </a:r>
            <a:r>
              <a:rPr sz="3529" spc="-9"/>
              <a:t>s</a:t>
            </a:r>
            <a:r>
              <a:rPr sz="3529" spc="-4"/>
              <a:t>e</a:t>
            </a:r>
            <a:r>
              <a:rPr sz="3529" spc="-22"/>
              <a:t> </a:t>
            </a:r>
            <a:r>
              <a:rPr sz="3529" spc="-4"/>
              <a:t>#2: 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/>
              <a:t> </a:t>
            </a:r>
            <a:r>
              <a:rPr sz="3529" spc="-79" smtClean="0"/>
              <a:t>R</a:t>
            </a:r>
            <a:r>
              <a:rPr sz="3529" spc="-4" smtClean="0"/>
              <a:t>o</a:t>
            </a:r>
            <a:r>
              <a:rPr sz="3529" spc="-44" smtClean="0"/>
              <a:t>t</a:t>
            </a:r>
            <a:r>
              <a:rPr sz="3529" spc="-35" smtClean="0"/>
              <a:t>a</a:t>
            </a:r>
            <a:r>
              <a:rPr sz="3529" smtClean="0"/>
              <a:t>t</a:t>
            </a:r>
            <a:r>
              <a:rPr sz="3529" spc="-9" smtClean="0"/>
              <a:t>i</a:t>
            </a:r>
            <a:r>
              <a:rPr sz="3529" spc="-4" smtClean="0"/>
              <a:t>on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914860" y="1467073"/>
            <a:ext cx="6051176" cy="4601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18484" y="145631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734" y="2522667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54131" y="286960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69353" y="2263138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8599" y="298659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03922" y="2490842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8533" y="1684019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8335" y="2154665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1355" y="2558077"/>
            <a:ext cx="253253" cy="751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7065" indent="-36419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  <a:p>
            <a:pPr marL="47065">
              <a:lnSpc>
                <a:spcPct val="100000"/>
              </a:lnSpc>
              <a:spcBef>
                <a:spcPts val="1182"/>
              </a:spcBef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55283" y="2092809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3922" y="1320948"/>
            <a:ext cx="387724" cy="26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0919" y="451148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03352" y="3455334"/>
            <a:ext cx="4001060" cy="1385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38710" marR="4482" indent="-428065">
              <a:lnSpc>
                <a:spcPct val="142900"/>
              </a:lnSpc>
            </a:pP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Insert</a:t>
            </a:r>
            <a:r>
              <a:rPr sz="2118" spc="-31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on le</a:t>
            </a:r>
            <a:r>
              <a:rPr sz="2118" spc="-9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t</a:t>
            </a:r>
            <a:r>
              <a:rPr sz="2118" spc="-9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child</a:t>
            </a:r>
            <a:r>
              <a:rPr sz="2118" spc="-115">
                <a:solidFill>
                  <a:srgbClr val="329932"/>
                </a:solidFill>
                <a:latin typeface="Times New Roman"/>
                <a:cs typeface="Times New Roman"/>
              </a:rPr>
              <a:t>’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118" spc="-22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right</a:t>
            </a:r>
            <a:r>
              <a:rPr sz="2118" spc="-18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(at</a:t>
            </a:r>
            <a:r>
              <a:rPr sz="2118" spc="-18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U</a:t>
            </a:r>
            <a:r>
              <a:rPr sz="2118" spc="4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or</a:t>
            </a:r>
            <a:r>
              <a:rPr sz="2118" spc="-4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 spc="-4">
                <a:solidFill>
                  <a:srgbClr val="329932"/>
                </a:solidFill>
                <a:latin typeface="Times New Roman"/>
                <a:cs typeface="Times New Roman"/>
              </a:rPr>
              <a:t>V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) </a:t>
            </a:r>
            <a:r>
              <a:rPr sz="2118">
                <a:latin typeface="Times New Roman"/>
                <a:cs typeface="Times New Roman"/>
              </a:rPr>
              <a:t>c</a:t>
            </a:r>
          </a:p>
          <a:p>
            <a:pPr marR="484654" algn="ctr">
              <a:lnSpc>
                <a:spcPct val="100000"/>
              </a:lnSpc>
              <a:spcBef>
                <a:spcPts val="1024"/>
              </a:spcBef>
            </a:pPr>
            <a:r>
              <a:rPr lang="en-US" sz="2118"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7995" y="5538841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18515" y="5225524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303069" y="5234937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045809" y="5628936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09064" y="3661633"/>
            <a:ext cx="2317377" cy="65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marR="4482">
              <a:lnSpc>
                <a:spcPct val="100000"/>
              </a:lnSpc>
            </a:pPr>
            <a:r>
              <a:rPr sz="2118" spc="-4">
                <a:latin typeface="Times New Roman"/>
                <a:cs typeface="Times New Roman"/>
              </a:rPr>
              <a:t>L</a:t>
            </a:r>
            <a:r>
              <a:rPr sz="2118">
                <a:latin typeface="Times New Roman"/>
                <a:cs typeface="Times New Roman"/>
              </a:rPr>
              <a:t>et</a:t>
            </a:r>
            <a:r>
              <a:rPr sz="2118" spc="-115">
                <a:latin typeface="Times New Roman"/>
                <a:cs typeface="Times New Roman"/>
              </a:rPr>
              <a:t>’</a:t>
            </a:r>
            <a:r>
              <a:rPr sz="2118">
                <a:latin typeface="Times New Roman"/>
                <a:cs typeface="Times New Roman"/>
              </a:rPr>
              <a:t>s</a:t>
            </a:r>
            <a:r>
              <a:rPr sz="2118" spc="-31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break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 smtClean="0">
                <a:latin typeface="Times New Roman"/>
                <a:cs typeface="Times New Roman"/>
              </a:rPr>
              <a:t>subtree </a:t>
            </a:r>
            <a:r>
              <a:rPr sz="2118">
                <a:latin typeface="Times New Roman"/>
                <a:cs typeface="Times New Roman"/>
              </a:rPr>
              <a:t>into</a:t>
            </a:r>
            <a:r>
              <a:rPr sz="2118" spc="-35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pieces:</a:t>
            </a:r>
          </a:p>
        </p:txBody>
      </p:sp>
      <p:sp>
        <p:nvSpPr>
          <p:cNvPr id="24" name="object 14"/>
          <p:cNvSpPr txBox="1"/>
          <p:nvPr/>
        </p:nvSpPr>
        <p:spPr>
          <a:xfrm>
            <a:off x="3536126" y="1541480"/>
            <a:ext cx="387724" cy="65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0512" indent="-4986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  <a:p>
            <a:pPr marL="60512">
              <a:lnSpc>
                <a:spcPct val="100000"/>
              </a:lnSpc>
              <a:spcBef>
                <a:spcPts val="405"/>
              </a:spcBef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812" y="560293"/>
            <a:ext cx="5864855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C</a:t>
            </a:r>
            <a:r>
              <a:rPr sz="3529"/>
              <a:t>a</a:t>
            </a:r>
            <a:r>
              <a:rPr sz="3529" spc="-4"/>
              <a:t>n</a:t>
            </a:r>
            <a:r>
              <a:rPr sz="3529" spc="-26"/>
              <a:t> </a:t>
            </a:r>
            <a:r>
              <a:rPr sz="3529"/>
              <a:t>a</a:t>
            </a:r>
            <a:r>
              <a:rPr sz="3529" spc="-9"/>
              <a:t>ls</a:t>
            </a:r>
            <a:r>
              <a:rPr sz="3529" spc="-4"/>
              <a:t>o </a:t>
            </a:r>
            <a:r>
              <a:rPr sz="3529" spc="-9"/>
              <a:t>d</a:t>
            </a:r>
            <a:r>
              <a:rPr sz="3529" spc="-4"/>
              <a:t>o </a:t>
            </a:r>
            <a:r>
              <a:rPr sz="3529"/>
              <a:t>t</a:t>
            </a:r>
            <a:r>
              <a:rPr sz="3529" spc="-9"/>
              <a:t>hi</a:t>
            </a:r>
            <a:r>
              <a:rPr sz="3529" spc="-4"/>
              <a:t>s</a:t>
            </a:r>
            <a:r>
              <a:rPr sz="3529" spc="-9"/>
              <a:t> i</a:t>
            </a:r>
            <a:r>
              <a:rPr sz="3529" spc="-4"/>
              <a:t>n</a:t>
            </a:r>
            <a:r>
              <a:rPr sz="3529" spc="-9"/>
              <a:t> </a:t>
            </a:r>
            <a:r>
              <a:rPr sz="3529"/>
              <a:t>t</a:t>
            </a:r>
            <a:r>
              <a:rPr sz="3529" spc="-40"/>
              <a:t>w</a:t>
            </a:r>
            <a:r>
              <a:rPr sz="3529" spc="-4"/>
              <a:t>o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</a:t>
            </a:r>
            <a:r>
              <a:rPr sz="3529" spc="-9"/>
              <a:t>n</a:t>
            </a:r>
            <a:r>
              <a:rPr sz="3529" spc="-4"/>
              <a:t>s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986130" y="1190064"/>
            <a:ext cx="5318311" cy="206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72271" y="117930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2868" y="2245657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1014" y="158540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09264" y="2592591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485" y="1986130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2387" y="2686721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57710" y="2213832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3665" y="1407010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2123" y="1877657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7928" y="2247450"/>
            <a:ext cx="216834" cy="76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indent="42582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  <a:spcBef>
                <a:spcPts val="1288"/>
              </a:spcBef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4" name="object 14"/>
          <p:cNvSpPr/>
          <p:nvPr/>
        </p:nvSpPr>
        <p:spPr>
          <a:xfrm>
            <a:off x="1288227" y="3414208"/>
            <a:ext cx="6480137" cy="2922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4620" y="1815799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8530" y="1271194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3335" y="1113864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8072" y="4008567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44102" y="5209388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945800" y="498347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61514" y="5288726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13827" y="4807769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3650" y="4538828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3123" y="5278416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6357" y="5211181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5030" y="3508335"/>
            <a:ext cx="3706906" cy="866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296646">
              <a:lnSpc>
                <a:spcPct val="100000"/>
              </a:lnSpc>
            </a:pPr>
            <a:r>
              <a:rPr sz="2118" spc="-4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irst</a:t>
            </a:r>
            <a:r>
              <a:rPr sz="2118" spc="-18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rotation</a:t>
            </a:r>
            <a:endParaRPr sz="2118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  <a:spcBef>
                <a:spcPts val="1650"/>
              </a:spcBef>
            </a:pPr>
            <a:r>
              <a:rPr sz="2118" b="1">
                <a:latin typeface="Times New Roman"/>
                <a:cs typeface="Times New Roman"/>
              </a:rPr>
              <a:t>X</a:t>
            </a:r>
            <a:r>
              <a:rPr sz="2118" b="1" spc="-4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</a:t>
            </a:r>
            <a:r>
              <a:rPr sz="2118" b="1" spc="-13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b</a:t>
            </a:r>
            <a:r>
              <a:rPr sz="2118" b="1" spc="4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</a:t>
            </a:r>
            <a:r>
              <a:rPr sz="2118" b="1" spc="-13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U</a:t>
            </a:r>
            <a:r>
              <a:rPr sz="2118" b="1" spc="4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 c</a:t>
            </a:r>
            <a:r>
              <a:rPr sz="2118" b="1" spc="-9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</a:t>
            </a:r>
            <a:r>
              <a:rPr sz="2118" b="1" spc="-44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V</a:t>
            </a:r>
            <a:r>
              <a:rPr sz="2118" b="1" spc="-40">
                <a:latin typeface="Times New Roman"/>
                <a:cs typeface="Times New Roman"/>
              </a:rPr>
              <a:t> </a:t>
            </a:r>
            <a:r>
              <a:rPr sz="2118" b="1">
                <a:latin typeface="Times New Roman"/>
                <a:cs typeface="Times New Roman"/>
              </a:rPr>
              <a:t>&lt; a &lt;</a:t>
            </a:r>
            <a:r>
              <a:rPr sz="2118" b="1" spc="-13">
                <a:latin typeface="Times New Roman"/>
                <a:cs typeface="Times New Roman"/>
              </a:rPr>
              <a:t> </a:t>
            </a:r>
            <a:r>
              <a:rPr sz="2118" b="1" smtClean="0">
                <a:latin typeface="Times New Roman"/>
                <a:cs typeface="Times New Roman"/>
              </a:rPr>
              <a:t>Z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8" name="object 22"/>
          <p:cNvSpPr/>
          <p:nvPr/>
        </p:nvSpPr>
        <p:spPr>
          <a:xfrm>
            <a:off x="4260913" y="3087374"/>
            <a:ext cx="290806" cy="141598"/>
          </a:xfrm>
          <a:custGeom>
            <a:avLst/>
            <a:gdLst/>
            <a:ahLst/>
            <a:cxnLst/>
            <a:rect l="l" t="t" r="r" b="b"/>
            <a:pathLst>
              <a:path w="220977" h="198120">
                <a:moveTo>
                  <a:pt x="220979" y="114299"/>
                </a:moveTo>
                <a:lnTo>
                  <a:pt x="214361" y="75257"/>
                </a:lnTo>
                <a:lnTo>
                  <a:pt x="192600" y="37702"/>
                </a:lnTo>
                <a:lnTo>
                  <a:pt x="158980" y="11380"/>
                </a:lnTo>
                <a:lnTo>
                  <a:pt x="116930" y="150"/>
                </a:lnTo>
                <a:lnTo>
                  <a:pt x="111251" y="0"/>
                </a:lnTo>
                <a:lnTo>
                  <a:pt x="105569" y="150"/>
                </a:lnTo>
                <a:lnTo>
                  <a:pt x="68151" y="9072"/>
                </a:lnTo>
                <a:lnTo>
                  <a:pt x="32765" y="33718"/>
                </a:lnTo>
                <a:lnTo>
                  <a:pt x="11052" y="65026"/>
                </a:lnTo>
                <a:lnTo>
                  <a:pt x="579" y="102719"/>
                </a:lnTo>
                <a:lnTo>
                  <a:pt x="0" y="114299"/>
                </a:lnTo>
                <a:lnTo>
                  <a:pt x="146" y="120259"/>
                </a:lnTo>
                <a:lnTo>
                  <a:pt x="8810" y="159162"/>
                </a:lnTo>
                <a:lnTo>
                  <a:pt x="29070" y="191502"/>
                </a:lnTo>
                <a:lnTo>
                  <a:pt x="35511" y="198119"/>
                </a:lnTo>
                <a:lnTo>
                  <a:pt x="186280" y="198119"/>
                </a:lnTo>
                <a:lnTo>
                  <a:pt x="210220" y="164238"/>
                </a:lnTo>
                <a:lnTo>
                  <a:pt x="220417" y="126131"/>
                </a:lnTo>
                <a:lnTo>
                  <a:pt x="220979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0" name="object 23"/>
          <p:cNvSpPr/>
          <p:nvPr/>
        </p:nvSpPr>
        <p:spPr>
          <a:xfrm>
            <a:off x="4256879" y="3084191"/>
            <a:ext cx="303341" cy="145229"/>
          </a:xfrm>
          <a:custGeom>
            <a:avLst/>
            <a:gdLst/>
            <a:ahLst/>
            <a:cxnLst/>
            <a:rect l="l" t="t" r="r" b="b"/>
            <a:pathLst>
              <a:path w="230502" h="203200">
                <a:moveTo>
                  <a:pt x="230123" y="131063"/>
                </a:moveTo>
                <a:lnTo>
                  <a:pt x="230123" y="106679"/>
                </a:lnTo>
                <a:lnTo>
                  <a:pt x="228599" y="94487"/>
                </a:lnTo>
                <a:lnTo>
                  <a:pt x="204215" y="44195"/>
                </a:lnTo>
                <a:lnTo>
                  <a:pt x="170687" y="15239"/>
                </a:lnTo>
                <a:lnTo>
                  <a:pt x="160019" y="9143"/>
                </a:lnTo>
                <a:lnTo>
                  <a:pt x="138683" y="3047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41147" y="27431"/>
                </a:lnTo>
                <a:lnTo>
                  <a:pt x="13715" y="62483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8871"/>
                </a:lnTo>
                <a:lnTo>
                  <a:pt x="3047" y="143255"/>
                </a:lnTo>
                <a:lnTo>
                  <a:pt x="6095" y="155447"/>
                </a:lnTo>
                <a:lnTo>
                  <a:pt x="9143" y="166115"/>
                </a:lnTo>
                <a:lnTo>
                  <a:pt x="9143" y="118871"/>
                </a:lnTo>
                <a:lnTo>
                  <a:pt x="12191" y="97535"/>
                </a:lnTo>
                <a:lnTo>
                  <a:pt x="27431" y="57911"/>
                </a:lnTo>
                <a:lnTo>
                  <a:pt x="56387" y="28955"/>
                </a:lnTo>
                <a:lnTo>
                  <a:pt x="94487" y="12191"/>
                </a:lnTo>
                <a:lnTo>
                  <a:pt x="115823" y="9143"/>
                </a:lnTo>
                <a:lnTo>
                  <a:pt x="137159" y="12191"/>
                </a:lnTo>
                <a:lnTo>
                  <a:pt x="146303" y="15239"/>
                </a:lnTo>
                <a:lnTo>
                  <a:pt x="156971" y="18287"/>
                </a:lnTo>
                <a:lnTo>
                  <a:pt x="166115" y="22859"/>
                </a:lnTo>
                <a:lnTo>
                  <a:pt x="173735" y="28955"/>
                </a:lnTo>
                <a:lnTo>
                  <a:pt x="182879" y="35051"/>
                </a:lnTo>
                <a:lnTo>
                  <a:pt x="190499" y="41147"/>
                </a:lnTo>
                <a:lnTo>
                  <a:pt x="196596" y="50292"/>
                </a:lnTo>
                <a:lnTo>
                  <a:pt x="202691" y="57911"/>
                </a:lnTo>
                <a:lnTo>
                  <a:pt x="208787" y="67055"/>
                </a:lnTo>
                <a:lnTo>
                  <a:pt x="213359" y="76199"/>
                </a:lnTo>
                <a:lnTo>
                  <a:pt x="216407" y="86867"/>
                </a:lnTo>
                <a:lnTo>
                  <a:pt x="217931" y="97535"/>
                </a:lnTo>
                <a:lnTo>
                  <a:pt x="220979" y="108203"/>
                </a:lnTo>
                <a:lnTo>
                  <a:pt x="220979" y="166115"/>
                </a:lnTo>
                <a:lnTo>
                  <a:pt x="225551" y="153923"/>
                </a:lnTo>
                <a:lnTo>
                  <a:pt x="228599" y="143255"/>
                </a:lnTo>
                <a:lnTo>
                  <a:pt x="230123" y="131063"/>
                </a:lnTo>
                <a:close/>
              </a:path>
              <a:path w="230502" h="203200">
                <a:moveTo>
                  <a:pt x="47243" y="202691"/>
                </a:moveTo>
                <a:lnTo>
                  <a:pt x="13715" y="152399"/>
                </a:lnTo>
                <a:lnTo>
                  <a:pt x="9143" y="118871"/>
                </a:lnTo>
                <a:lnTo>
                  <a:pt x="9143" y="166115"/>
                </a:lnTo>
                <a:lnTo>
                  <a:pt x="13715" y="176783"/>
                </a:lnTo>
                <a:lnTo>
                  <a:pt x="25907" y="195071"/>
                </a:lnTo>
                <a:lnTo>
                  <a:pt x="32257" y="202691"/>
                </a:lnTo>
                <a:lnTo>
                  <a:pt x="47243" y="202691"/>
                </a:lnTo>
                <a:close/>
              </a:path>
              <a:path w="230502" h="203200">
                <a:moveTo>
                  <a:pt x="220979" y="166115"/>
                </a:moveTo>
                <a:lnTo>
                  <a:pt x="220979" y="131063"/>
                </a:lnTo>
                <a:lnTo>
                  <a:pt x="217931" y="141731"/>
                </a:lnTo>
                <a:lnTo>
                  <a:pt x="216407" y="152399"/>
                </a:lnTo>
                <a:lnTo>
                  <a:pt x="211835" y="161543"/>
                </a:lnTo>
                <a:lnTo>
                  <a:pt x="207263" y="172211"/>
                </a:lnTo>
                <a:lnTo>
                  <a:pt x="202691" y="181355"/>
                </a:lnTo>
                <a:lnTo>
                  <a:pt x="196595" y="188975"/>
                </a:lnTo>
                <a:lnTo>
                  <a:pt x="188975" y="196595"/>
                </a:lnTo>
                <a:lnTo>
                  <a:pt x="184099" y="202691"/>
                </a:lnTo>
                <a:lnTo>
                  <a:pt x="196596" y="202691"/>
                </a:lnTo>
                <a:lnTo>
                  <a:pt x="204215" y="195071"/>
                </a:lnTo>
                <a:lnTo>
                  <a:pt x="210311" y="185927"/>
                </a:lnTo>
                <a:lnTo>
                  <a:pt x="216407" y="175259"/>
                </a:lnTo>
                <a:lnTo>
                  <a:pt x="220979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1" name="object 48"/>
          <p:cNvSpPr/>
          <p:nvPr/>
        </p:nvSpPr>
        <p:spPr>
          <a:xfrm>
            <a:off x="4292246" y="3215526"/>
            <a:ext cx="198885" cy="40340"/>
          </a:xfrm>
          <a:custGeom>
            <a:avLst/>
            <a:gdLst/>
            <a:ahLst/>
            <a:cxnLst/>
            <a:rect l="l" t="t" r="r" b="b"/>
            <a:pathLst>
              <a:path w="151129" h="30478">
                <a:moveTo>
                  <a:pt x="150768" y="0"/>
                </a:moveTo>
                <a:lnTo>
                  <a:pt x="0" y="0"/>
                </a:lnTo>
                <a:lnTo>
                  <a:pt x="1128" y="1095"/>
                </a:lnTo>
                <a:lnTo>
                  <a:pt x="37681" y="23643"/>
                </a:lnTo>
                <a:lnTo>
                  <a:pt x="75740" y="30480"/>
                </a:lnTo>
                <a:lnTo>
                  <a:pt x="81418" y="30333"/>
                </a:lnTo>
                <a:lnTo>
                  <a:pt x="118602" y="21621"/>
                </a:lnTo>
                <a:lnTo>
                  <a:pt x="150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2" name="object 49"/>
          <p:cNvSpPr/>
          <p:nvPr/>
        </p:nvSpPr>
        <p:spPr>
          <a:xfrm>
            <a:off x="4303059" y="3227294"/>
            <a:ext cx="216434" cy="40340"/>
          </a:xfrm>
          <a:custGeom>
            <a:avLst/>
            <a:gdLst/>
            <a:ahLst/>
            <a:cxnLst/>
            <a:rect l="l" t="t" r="r" b="b"/>
            <a:pathLst>
              <a:path w="164465" h="35560">
                <a:moveTo>
                  <a:pt x="164338" y="0"/>
                </a:moveTo>
                <a:lnTo>
                  <a:pt x="151841" y="0"/>
                </a:lnTo>
                <a:lnTo>
                  <a:pt x="150622" y="1524"/>
                </a:lnTo>
                <a:lnTo>
                  <a:pt x="132334" y="13716"/>
                </a:lnTo>
                <a:lnTo>
                  <a:pt x="123190" y="18288"/>
                </a:lnTo>
                <a:lnTo>
                  <a:pt x="114046" y="21336"/>
                </a:lnTo>
                <a:lnTo>
                  <a:pt x="103378" y="24384"/>
                </a:lnTo>
                <a:lnTo>
                  <a:pt x="94234" y="25908"/>
                </a:lnTo>
                <a:lnTo>
                  <a:pt x="71374" y="25908"/>
                </a:lnTo>
                <a:lnTo>
                  <a:pt x="24130" y="7620"/>
                </a:lnTo>
                <a:lnTo>
                  <a:pt x="14985" y="0"/>
                </a:lnTo>
                <a:lnTo>
                  <a:pt x="0" y="0"/>
                </a:lnTo>
                <a:lnTo>
                  <a:pt x="37846" y="25908"/>
                </a:lnTo>
                <a:lnTo>
                  <a:pt x="71374" y="35052"/>
                </a:lnTo>
                <a:lnTo>
                  <a:pt x="95758" y="35052"/>
                </a:lnTo>
                <a:lnTo>
                  <a:pt x="138430" y="21336"/>
                </a:lnTo>
                <a:lnTo>
                  <a:pt x="156718" y="7620"/>
                </a:lnTo>
                <a:lnTo>
                  <a:pt x="164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8"/>
          <p:cNvSpPr txBox="1"/>
          <p:nvPr/>
        </p:nvSpPr>
        <p:spPr>
          <a:xfrm>
            <a:off x="4235824" y="4508126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954" y="560293"/>
            <a:ext cx="2913078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S</a:t>
            </a:r>
            <a:r>
              <a:rPr sz="3529"/>
              <a:t>e</a:t>
            </a:r>
            <a:r>
              <a:rPr sz="3529" spc="-35"/>
              <a:t>c</a:t>
            </a:r>
            <a:r>
              <a:rPr sz="3529" spc="-4"/>
              <a:t>o</a:t>
            </a:r>
            <a:r>
              <a:rPr sz="3529" spc="-9"/>
              <a:t>n</a:t>
            </a:r>
            <a:r>
              <a:rPr sz="3529" spc="-4"/>
              <a:t>d</a:t>
            </a:r>
            <a:r>
              <a:rPr sz="3529" spc="-18"/>
              <a:t>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441746" y="1303019"/>
            <a:ext cx="6192148" cy="2137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23601" y="1452281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9632" y="2653103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1330" y="242719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65941" y="1974026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7043" y="2732441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79356" y="2251485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9180" y="1982544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8652" y="2722131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1887" y="2654896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9574" y="3172159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530287" y="2169457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0577" y="1858830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9532" y="1353222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3345" y="3428998"/>
            <a:ext cx="6055210" cy="2493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61483" y="4511485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22947" y="5476984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50919" y="451148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17823" y="5481019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05529" y="4058321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19206" y="5287381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124223" y="4724397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34919" y="4766083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5304" y="4784909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25108" y="4814493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3757" y="3428999"/>
            <a:ext cx="1351429" cy="351304"/>
          </a:xfrm>
          <a:custGeom>
            <a:avLst/>
            <a:gdLst/>
            <a:ahLst/>
            <a:cxnLst/>
            <a:rect l="l" t="t" r="r" b="b"/>
            <a:pathLst>
              <a:path w="1531620" h="398145">
                <a:moveTo>
                  <a:pt x="376575" y="0"/>
                </a:moveTo>
                <a:lnTo>
                  <a:pt x="326387" y="0"/>
                </a:lnTo>
                <a:lnTo>
                  <a:pt x="0" y="397764"/>
                </a:lnTo>
                <a:lnTo>
                  <a:pt x="41147" y="397764"/>
                </a:lnTo>
                <a:lnTo>
                  <a:pt x="41147" y="359664"/>
                </a:lnTo>
                <a:lnTo>
                  <a:pt x="81402" y="359664"/>
                </a:lnTo>
                <a:lnTo>
                  <a:pt x="376575" y="0"/>
                </a:lnTo>
                <a:close/>
              </a:path>
              <a:path w="1531620" h="398145">
                <a:moveTo>
                  <a:pt x="81402" y="359664"/>
                </a:moveTo>
                <a:lnTo>
                  <a:pt x="41147" y="359664"/>
                </a:lnTo>
                <a:lnTo>
                  <a:pt x="56387" y="390144"/>
                </a:lnTo>
                <a:lnTo>
                  <a:pt x="81402" y="359664"/>
                </a:lnTo>
                <a:close/>
              </a:path>
              <a:path w="1531620" h="398145">
                <a:moveTo>
                  <a:pt x="1491995" y="397764"/>
                </a:moveTo>
                <a:lnTo>
                  <a:pt x="1491995" y="359664"/>
                </a:lnTo>
                <a:lnTo>
                  <a:pt x="1476755" y="390144"/>
                </a:lnTo>
                <a:lnTo>
                  <a:pt x="1451741" y="359664"/>
                </a:lnTo>
                <a:lnTo>
                  <a:pt x="81402" y="359664"/>
                </a:lnTo>
                <a:lnTo>
                  <a:pt x="56387" y="390144"/>
                </a:lnTo>
                <a:lnTo>
                  <a:pt x="41147" y="359664"/>
                </a:lnTo>
                <a:lnTo>
                  <a:pt x="41147" y="397764"/>
                </a:lnTo>
                <a:lnTo>
                  <a:pt x="1491995" y="397764"/>
                </a:lnTo>
                <a:close/>
              </a:path>
              <a:path w="1531620" h="398145">
                <a:moveTo>
                  <a:pt x="1531619" y="397764"/>
                </a:moveTo>
                <a:lnTo>
                  <a:pt x="1205881" y="0"/>
                </a:lnTo>
                <a:lnTo>
                  <a:pt x="1156568" y="0"/>
                </a:lnTo>
                <a:lnTo>
                  <a:pt x="1451741" y="359664"/>
                </a:lnTo>
                <a:lnTo>
                  <a:pt x="1491995" y="359664"/>
                </a:lnTo>
                <a:lnTo>
                  <a:pt x="1491995" y="397764"/>
                </a:lnTo>
                <a:lnTo>
                  <a:pt x="1531619" y="397764"/>
                </a:lnTo>
                <a:close/>
              </a:path>
              <a:path w="1531620" h="398145">
                <a:moveTo>
                  <a:pt x="1491995" y="359664"/>
                </a:moveTo>
                <a:lnTo>
                  <a:pt x="1451741" y="359664"/>
                </a:lnTo>
                <a:lnTo>
                  <a:pt x="1476755" y="390144"/>
                </a:lnTo>
                <a:lnTo>
                  <a:pt x="1491995" y="35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78236" y="3396725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31" name="object 31"/>
          <p:cNvSpPr/>
          <p:nvPr/>
        </p:nvSpPr>
        <p:spPr>
          <a:xfrm>
            <a:off x="3160059" y="3428999"/>
            <a:ext cx="1280272" cy="43143"/>
          </a:xfrm>
          <a:custGeom>
            <a:avLst/>
            <a:gdLst/>
            <a:ahLst/>
            <a:cxnLst/>
            <a:rect l="l" t="t" r="r" b="b"/>
            <a:pathLst>
              <a:path w="1450975" h="48895">
                <a:moveTo>
                  <a:pt x="1450847" y="48768"/>
                </a:moveTo>
                <a:lnTo>
                  <a:pt x="1390079" y="0"/>
                </a:lnTo>
                <a:lnTo>
                  <a:pt x="60768" y="0"/>
                </a:lnTo>
                <a:lnTo>
                  <a:pt x="0" y="48768"/>
                </a:lnTo>
                <a:lnTo>
                  <a:pt x="1450847" y="4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12994" y="3428999"/>
            <a:ext cx="1374401" cy="60512"/>
          </a:xfrm>
          <a:custGeom>
            <a:avLst/>
            <a:gdLst/>
            <a:ahLst/>
            <a:cxnLst/>
            <a:rect l="l" t="t" r="r" b="b"/>
            <a:pathLst>
              <a:path w="1557654" h="68579">
                <a:moveTo>
                  <a:pt x="145290" y="0"/>
                </a:moveTo>
                <a:lnTo>
                  <a:pt x="85266" y="0"/>
                </a:lnTo>
                <a:lnTo>
                  <a:pt x="0" y="68580"/>
                </a:lnTo>
                <a:lnTo>
                  <a:pt x="53339" y="68580"/>
                </a:lnTo>
                <a:lnTo>
                  <a:pt x="53339" y="30480"/>
                </a:lnTo>
                <a:lnTo>
                  <a:pt x="107310" y="30480"/>
                </a:lnTo>
                <a:lnTo>
                  <a:pt x="145290" y="0"/>
                </a:lnTo>
                <a:close/>
              </a:path>
              <a:path w="1557654" h="68579">
                <a:moveTo>
                  <a:pt x="107310" y="30480"/>
                </a:moveTo>
                <a:lnTo>
                  <a:pt x="53339" y="30480"/>
                </a:lnTo>
                <a:lnTo>
                  <a:pt x="65531" y="64008"/>
                </a:lnTo>
                <a:lnTo>
                  <a:pt x="107310" y="30480"/>
                </a:lnTo>
                <a:close/>
              </a:path>
              <a:path w="1557654" h="68579">
                <a:moveTo>
                  <a:pt x="1504187" y="68580"/>
                </a:moveTo>
                <a:lnTo>
                  <a:pt x="1504187" y="30480"/>
                </a:lnTo>
                <a:lnTo>
                  <a:pt x="1491995" y="64008"/>
                </a:lnTo>
                <a:lnTo>
                  <a:pt x="1450217" y="30480"/>
                </a:lnTo>
                <a:lnTo>
                  <a:pt x="107310" y="30480"/>
                </a:lnTo>
                <a:lnTo>
                  <a:pt x="65531" y="64008"/>
                </a:lnTo>
                <a:lnTo>
                  <a:pt x="53339" y="30480"/>
                </a:lnTo>
                <a:lnTo>
                  <a:pt x="53339" y="68580"/>
                </a:lnTo>
                <a:lnTo>
                  <a:pt x="1504187" y="68580"/>
                </a:lnTo>
                <a:close/>
              </a:path>
              <a:path w="1557654" h="68579">
                <a:moveTo>
                  <a:pt x="1557527" y="68580"/>
                </a:moveTo>
                <a:lnTo>
                  <a:pt x="1472261" y="0"/>
                </a:lnTo>
                <a:lnTo>
                  <a:pt x="1412237" y="0"/>
                </a:lnTo>
                <a:lnTo>
                  <a:pt x="1450217" y="30480"/>
                </a:lnTo>
                <a:lnTo>
                  <a:pt x="1504187" y="30480"/>
                </a:lnTo>
                <a:lnTo>
                  <a:pt x="1504187" y="68580"/>
                </a:lnTo>
                <a:lnTo>
                  <a:pt x="1557527" y="68580"/>
                </a:lnTo>
                <a:close/>
              </a:path>
              <a:path w="1557654" h="68579">
                <a:moveTo>
                  <a:pt x="1504187" y="30480"/>
                </a:moveTo>
                <a:lnTo>
                  <a:pt x="1450217" y="30480"/>
                </a:lnTo>
                <a:lnTo>
                  <a:pt x="1491995" y="64008"/>
                </a:lnTo>
                <a:lnTo>
                  <a:pt x="1504187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78984" y="3601122"/>
            <a:ext cx="268941" cy="164166"/>
          </a:xfrm>
          <a:custGeom>
            <a:avLst/>
            <a:gdLst/>
            <a:ahLst/>
            <a:cxnLst/>
            <a:rect l="l" t="t" r="r" b="b"/>
            <a:pathLst>
              <a:path w="304800" h="186054">
                <a:moveTo>
                  <a:pt x="15551" y="134054"/>
                </a:moveTo>
                <a:lnTo>
                  <a:pt x="15551" y="51873"/>
                </a:lnTo>
                <a:lnTo>
                  <a:pt x="12697" y="55626"/>
                </a:lnTo>
                <a:lnTo>
                  <a:pt x="0" y="92963"/>
                </a:lnTo>
                <a:lnTo>
                  <a:pt x="166" y="97378"/>
                </a:lnTo>
                <a:lnTo>
                  <a:pt x="15551" y="134054"/>
                </a:lnTo>
                <a:close/>
              </a:path>
              <a:path w="304800" h="186054">
                <a:moveTo>
                  <a:pt x="231090" y="172645"/>
                </a:moveTo>
                <a:lnTo>
                  <a:pt x="231090" y="13282"/>
                </a:lnTo>
                <a:lnTo>
                  <a:pt x="193895" y="3474"/>
                </a:lnTo>
                <a:lnTo>
                  <a:pt x="152399" y="0"/>
                </a:lnTo>
                <a:lnTo>
                  <a:pt x="145253" y="100"/>
                </a:lnTo>
                <a:lnTo>
                  <a:pt x="104363" y="4693"/>
                </a:lnTo>
                <a:lnTo>
                  <a:pt x="68041" y="170459"/>
                </a:lnTo>
                <a:lnTo>
                  <a:pt x="73709" y="172645"/>
                </a:lnTo>
                <a:lnTo>
                  <a:pt x="110904" y="182453"/>
                </a:lnTo>
                <a:lnTo>
                  <a:pt x="152399" y="185927"/>
                </a:lnTo>
                <a:lnTo>
                  <a:pt x="159546" y="185827"/>
                </a:lnTo>
                <a:lnTo>
                  <a:pt x="200436" y="181234"/>
                </a:lnTo>
                <a:lnTo>
                  <a:pt x="231090" y="172645"/>
                </a:lnTo>
                <a:close/>
              </a:path>
              <a:path w="304800" h="186054">
                <a:moveTo>
                  <a:pt x="304799" y="92963"/>
                </a:moveTo>
                <a:lnTo>
                  <a:pt x="292102" y="55626"/>
                </a:lnTo>
                <a:lnTo>
                  <a:pt x="289248" y="51873"/>
                </a:lnTo>
                <a:lnTo>
                  <a:pt x="289248" y="134054"/>
                </a:lnTo>
                <a:lnTo>
                  <a:pt x="304633" y="97378"/>
                </a:lnTo>
                <a:lnTo>
                  <a:pt x="304799" y="929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74951" y="3597088"/>
            <a:ext cx="277346" cy="173691"/>
          </a:xfrm>
          <a:custGeom>
            <a:avLst/>
            <a:gdLst/>
            <a:ahLst/>
            <a:cxnLst/>
            <a:rect l="l" t="t" r="r" b="b"/>
            <a:pathLst>
              <a:path w="314325" h="196850">
                <a:moveTo>
                  <a:pt x="313943" y="97535"/>
                </a:moveTo>
                <a:lnTo>
                  <a:pt x="312419" y="88391"/>
                </a:lnTo>
                <a:lnTo>
                  <a:pt x="312419" y="86867"/>
                </a:lnTo>
                <a:lnTo>
                  <a:pt x="310895" y="77723"/>
                </a:lnTo>
                <a:lnTo>
                  <a:pt x="306323" y="68579"/>
                </a:lnTo>
                <a:lnTo>
                  <a:pt x="306323" y="67055"/>
                </a:lnTo>
                <a:lnTo>
                  <a:pt x="300227" y="57911"/>
                </a:lnTo>
                <a:lnTo>
                  <a:pt x="294131" y="50291"/>
                </a:lnTo>
                <a:lnTo>
                  <a:pt x="286511" y="41147"/>
                </a:lnTo>
                <a:lnTo>
                  <a:pt x="277367" y="35051"/>
                </a:lnTo>
                <a:lnTo>
                  <a:pt x="266699" y="27431"/>
                </a:lnTo>
                <a:lnTo>
                  <a:pt x="256031" y="21335"/>
                </a:lnTo>
                <a:lnTo>
                  <a:pt x="243839" y="15239"/>
                </a:lnTo>
                <a:lnTo>
                  <a:pt x="230123" y="10667"/>
                </a:lnTo>
                <a:lnTo>
                  <a:pt x="216407" y="7619"/>
                </a:lnTo>
                <a:lnTo>
                  <a:pt x="202691" y="3047"/>
                </a:lnTo>
                <a:lnTo>
                  <a:pt x="172211" y="0"/>
                </a:lnTo>
                <a:lnTo>
                  <a:pt x="140207" y="0"/>
                </a:lnTo>
                <a:lnTo>
                  <a:pt x="82295" y="10667"/>
                </a:lnTo>
                <a:lnTo>
                  <a:pt x="45719" y="27431"/>
                </a:lnTo>
                <a:lnTo>
                  <a:pt x="6095" y="68579"/>
                </a:lnTo>
                <a:lnTo>
                  <a:pt x="0" y="86867"/>
                </a:lnTo>
                <a:lnTo>
                  <a:pt x="0" y="108203"/>
                </a:lnTo>
                <a:lnTo>
                  <a:pt x="3047" y="117347"/>
                </a:lnTo>
                <a:lnTo>
                  <a:pt x="3047" y="118871"/>
                </a:lnTo>
                <a:lnTo>
                  <a:pt x="9143" y="131063"/>
                </a:lnTo>
                <a:lnTo>
                  <a:pt x="9143" y="89915"/>
                </a:lnTo>
                <a:lnTo>
                  <a:pt x="15239" y="71627"/>
                </a:lnTo>
                <a:lnTo>
                  <a:pt x="19811" y="64007"/>
                </a:lnTo>
                <a:lnTo>
                  <a:pt x="25907" y="56387"/>
                </a:lnTo>
                <a:lnTo>
                  <a:pt x="33527" y="48767"/>
                </a:lnTo>
                <a:lnTo>
                  <a:pt x="42671" y="42671"/>
                </a:lnTo>
                <a:lnTo>
                  <a:pt x="51815" y="35051"/>
                </a:lnTo>
                <a:lnTo>
                  <a:pt x="62483" y="30479"/>
                </a:lnTo>
                <a:lnTo>
                  <a:pt x="73151" y="24383"/>
                </a:lnTo>
                <a:lnTo>
                  <a:pt x="85343" y="19811"/>
                </a:lnTo>
                <a:lnTo>
                  <a:pt x="126491" y="10667"/>
                </a:lnTo>
                <a:lnTo>
                  <a:pt x="141731" y="9143"/>
                </a:lnTo>
                <a:lnTo>
                  <a:pt x="172211" y="9143"/>
                </a:lnTo>
                <a:lnTo>
                  <a:pt x="187451" y="10667"/>
                </a:lnTo>
                <a:lnTo>
                  <a:pt x="228599" y="19811"/>
                </a:lnTo>
                <a:lnTo>
                  <a:pt x="240791" y="24383"/>
                </a:lnTo>
                <a:lnTo>
                  <a:pt x="251459" y="30479"/>
                </a:lnTo>
                <a:lnTo>
                  <a:pt x="262127" y="35051"/>
                </a:lnTo>
                <a:lnTo>
                  <a:pt x="271271" y="42671"/>
                </a:lnTo>
                <a:lnTo>
                  <a:pt x="280415" y="48767"/>
                </a:lnTo>
                <a:lnTo>
                  <a:pt x="288035" y="56387"/>
                </a:lnTo>
                <a:lnTo>
                  <a:pt x="294131" y="64007"/>
                </a:lnTo>
                <a:lnTo>
                  <a:pt x="298703" y="73151"/>
                </a:lnTo>
                <a:lnTo>
                  <a:pt x="298703" y="74675"/>
                </a:lnTo>
                <a:lnTo>
                  <a:pt x="301751" y="80771"/>
                </a:lnTo>
                <a:lnTo>
                  <a:pt x="303275" y="89915"/>
                </a:lnTo>
                <a:lnTo>
                  <a:pt x="303275" y="88391"/>
                </a:lnTo>
                <a:lnTo>
                  <a:pt x="304799" y="97535"/>
                </a:lnTo>
                <a:lnTo>
                  <a:pt x="304799" y="131063"/>
                </a:lnTo>
                <a:lnTo>
                  <a:pt x="310895" y="118871"/>
                </a:lnTo>
                <a:lnTo>
                  <a:pt x="310895" y="117347"/>
                </a:lnTo>
                <a:lnTo>
                  <a:pt x="312419" y="108203"/>
                </a:lnTo>
                <a:lnTo>
                  <a:pt x="313943" y="97535"/>
                </a:lnTo>
                <a:close/>
              </a:path>
              <a:path w="314325" h="196850">
                <a:moveTo>
                  <a:pt x="298703" y="140207"/>
                </a:moveTo>
                <a:lnTo>
                  <a:pt x="298703" y="123443"/>
                </a:lnTo>
                <a:lnTo>
                  <a:pt x="292607" y="131063"/>
                </a:lnTo>
                <a:lnTo>
                  <a:pt x="286511" y="140207"/>
                </a:lnTo>
                <a:lnTo>
                  <a:pt x="280415" y="146303"/>
                </a:lnTo>
                <a:lnTo>
                  <a:pt x="214883" y="179831"/>
                </a:lnTo>
                <a:lnTo>
                  <a:pt x="172211" y="185927"/>
                </a:lnTo>
                <a:lnTo>
                  <a:pt x="141731" y="185927"/>
                </a:lnTo>
                <a:lnTo>
                  <a:pt x="99059" y="179831"/>
                </a:lnTo>
                <a:lnTo>
                  <a:pt x="62483" y="166115"/>
                </a:lnTo>
                <a:lnTo>
                  <a:pt x="25907" y="138683"/>
                </a:lnTo>
                <a:lnTo>
                  <a:pt x="12191" y="114299"/>
                </a:lnTo>
                <a:lnTo>
                  <a:pt x="12191" y="115823"/>
                </a:lnTo>
                <a:lnTo>
                  <a:pt x="9143" y="106679"/>
                </a:lnTo>
                <a:lnTo>
                  <a:pt x="9143" y="131063"/>
                </a:lnTo>
                <a:lnTo>
                  <a:pt x="36575" y="161543"/>
                </a:lnTo>
                <a:lnTo>
                  <a:pt x="70103" y="179831"/>
                </a:lnTo>
                <a:lnTo>
                  <a:pt x="111251" y="192023"/>
                </a:lnTo>
                <a:lnTo>
                  <a:pt x="141731" y="195071"/>
                </a:lnTo>
                <a:lnTo>
                  <a:pt x="156971" y="196595"/>
                </a:lnTo>
                <a:lnTo>
                  <a:pt x="202691" y="192023"/>
                </a:lnTo>
                <a:lnTo>
                  <a:pt x="243839" y="179831"/>
                </a:lnTo>
                <a:lnTo>
                  <a:pt x="277367" y="161543"/>
                </a:lnTo>
                <a:lnTo>
                  <a:pt x="294131" y="144779"/>
                </a:lnTo>
                <a:lnTo>
                  <a:pt x="298703" y="140207"/>
                </a:lnTo>
                <a:close/>
              </a:path>
              <a:path w="314325" h="196850">
                <a:moveTo>
                  <a:pt x="298703" y="74675"/>
                </a:moveTo>
                <a:lnTo>
                  <a:pt x="298703" y="73151"/>
                </a:lnTo>
                <a:lnTo>
                  <a:pt x="297179" y="71627"/>
                </a:lnTo>
                <a:lnTo>
                  <a:pt x="298703" y="74675"/>
                </a:lnTo>
                <a:close/>
              </a:path>
              <a:path w="314325" h="196850">
                <a:moveTo>
                  <a:pt x="304799" y="131063"/>
                </a:moveTo>
                <a:lnTo>
                  <a:pt x="304799" y="97535"/>
                </a:lnTo>
                <a:lnTo>
                  <a:pt x="301751" y="115823"/>
                </a:lnTo>
                <a:lnTo>
                  <a:pt x="301751" y="114299"/>
                </a:lnTo>
                <a:lnTo>
                  <a:pt x="297179" y="123443"/>
                </a:lnTo>
                <a:lnTo>
                  <a:pt x="298703" y="123443"/>
                </a:lnTo>
                <a:lnTo>
                  <a:pt x="298703" y="140207"/>
                </a:lnTo>
                <a:lnTo>
                  <a:pt x="301751" y="137159"/>
                </a:lnTo>
                <a:lnTo>
                  <a:pt x="304799" y="131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 flipH="1">
            <a:off x="4112782" y="3454548"/>
            <a:ext cx="0" cy="146797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115"/>
                </a:lnTo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18515" y="5288726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844985" y="3558090"/>
            <a:ext cx="171954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4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econd</a:t>
            </a:r>
            <a:r>
              <a:rPr sz="2118" spc="-13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rotation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68169" y="4240303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5" name="object 22"/>
          <p:cNvSpPr/>
          <p:nvPr/>
        </p:nvSpPr>
        <p:spPr>
          <a:xfrm>
            <a:off x="4239857" y="5743732"/>
            <a:ext cx="290806" cy="141598"/>
          </a:xfrm>
          <a:custGeom>
            <a:avLst/>
            <a:gdLst/>
            <a:ahLst/>
            <a:cxnLst/>
            <a:rect l="l" t="t" r="r" b="b"/>
            <a:pathLst>
              <a:path w="220977" h="198120">
                <a:moveTo>
                  <a:pt x="220979" y="114299"/>
                </a:moveTo>
                <a:lnTo>
                  <a:pt x="214361" y="75257"/>
                </a:lnTo>
                <a:lnTo>
                  <a:pt x="192600" y="37702"/>
                </a:lnTo>
                <a:lnTo>
                  <a:pt x="158980" y="11380"/>
                </a:lnTo>
                <a:lnTo>
                  <a:pt x="116930" y="150"/>
                </a:lnTo>
                <a:lnTo>
                  <a:pt x="111251" y="0"/>
                </a:lnTo>
                <a:lnTo>
                  <a:pt x="105569" y="150"/>
                </a:lnTo>
                <a:lnTo>
                  <a:pt x="68151" y="9072"/>
                </a:lnTo>
                <a:lnTo>
                  <a:pt x="32765" y="33718"/>
                </a:lnTo>
                <a:lnTo>
                  <a:pt x="11052" y="65026"/>
                </a:lnTo>
                <a:lnTo>
                  <a:pt x="579" y="102719"/>
                </a:lnTo>
                <a:lnTo>
                  <a:pt x="0" y="114299"/>
                </a:lnTo>
                <a:lnTo>
                  <a:pt x="146" y="120259"/>
                </a:lnTo>
                <a:lnTo>
                  <a:pt x="8810" y="159162"/>
                </a:lnTo>
                <a:lnTo>
                  <a:pt x="29070" y="191502"/>
                </a:lnTo>
                <a:lnTo>
                  <a:pt x="35511" y="198119"/>
                </a:lnTo>
                <a:lnTo>
                  <a:pt x="186280" y="198119"/>
                </a:lnTo>
                <a:lnTo>
                  <a:pt x="210220" y="164238"/>
                </a:lnTo>
                <a:lnTo>
                  <a:pt x="220417" y="126131"/>
                </a:lnTo>
                <a:lnTo>
                  <a:pt x="220979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6" name="object 23"/>
          <p:cNvSpPr/>
          <p:nvPr/>
        </p:nvSpPr>
        <p:spPr>
          <a:xfrm>
            <a:off x="4235824" y="5740548"/>
            <a:ext cx="303341" cy="145229"/>
          </a:xfrm>
          <a:custGeom>
            <a:avLst/>
            <a:gdLst/>
            <a:ahLst/>
            <a:cxnLst/>
            <a:rect l="l" t="t" r="r" b="b"/>
            <a:pathLst>
              <a:path w="230502" h="203200">
                <a:moveTo>
                  <a:pt x="230123" y="131063"/>
                </a:moveTo>
                <a:lnTo>
                  <a:pt x="230123" y="106679"/>
                </a:lnTo>
                <a:lnTo>
                  <a:pt x="228599" y="94487"/>
                </a:lnTo>
                <a:lnTo>
                  <a:pt x="204215" y="44195"/>
                </a:lnTo>
                <a:lnTo>
                  <a:pt x="170687" y="15239"/>
                </a:lnTo>
                <a:lnTo>
                  <a:pt x="160019" y="9143"/>
                </a:lnTo>
                <a:lnTo>
                  <a:pt x="138683" y="3047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41147" y="27431"/>
                </a:lnTo>
                <a:lnTo>
                  <a:pt x="13715" y="62483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8871"/>
                </a:lnTo>
                <a:lnTo>
                  <a:pt x="3047" y="143255"/>
                </a:lnTo>
                <a:lnTo>
                  <a:pt x="6095" y="155447"/>
                </a:lnTo>
                <a:lnTo>
                  <a:pt x="9143" y="166115"/>
                </a:lnTo>
                <a:lnTo>
                  <a:pt x="9143" y="118871"/>
                </a:lnTo>
                <a:lnTo>
                  <a:pt x="12191" y="97535"/>
                </a:lnTo>
                <a:lnTo>
                  <a:pt x="27431" y="57911"/>
                </a:lnTo>
                <a:lnTo>
                  <a:pt x="56387" y="28955"/>
                </a:lnTo>
                <a:lnTo>
                  <a:pt x="94487" y="12191"/>
                </a:lnTo>
                <a:lnTo>
                  <a:pt x="115823" y="9143"/>
                </a:lnTo>
                <a:lnTo>
                  <a:pt x="137159" y="12191"/>
                </a:lnTo>
                <a:lnTo>
                  <a:pt x="146303" y="15239"/>
                </a:lnTo>
                <a:lnTo>
                  <a:pt x="156971" y="18287"/>
                </a:lnTo>
                <a:lnTo>
                  <a:pt x="166115" y="22859"/>
                </a:lnTo>
                <a:lnTo>
                  <a:pt x="173735" y="28955"/>
                </a:lnTo>
                <a:lnTo>
                  <a:pt x="182879" y="35051"/>
                </a:lnTo>
                <a:lnTo>
                  <a:pt x="190499" y="41147"/>
                </a:lnTo>
                <a:lnTo>
                  <a:pt x="196596" y="50292"/>
                </a:lnTo>
                <a:lnTo>
                  <a:pt x="202691" y="57911"/>
                </a:lnTo>
                <a:lnTo>
                  <a:pt x="208787" y="67055"/>
                </a:lnTo>
                <a:lnTo>
                  <a:pt x="213359" y="76199"/>
                </a:lnTo>
                <a:lnTo>
                  <a:pt x="216407" y="86867"/>
                </a:lnTo>
                <a:lnTo>
                  <a:pt x="217931" y="97535"/>
                </a:lnTo>
                <a:lnTo>
                  <a:pt x="220979" y="108203"/>
                </a:lnTo>
                <a:lnTo>
                  <a:pt x="220979" y="166115"/>
                </a:lnTo>
                <a:lnTo>
                  <a:pt x="225551" y="153923"/>
                </a:lnTo>
                <a:lnTo>
                  <a:pt x="228599" y="143255"/>
                </a:lnTo>
                <a:lnTo>
                  <a:pt x="230123" y="131063"/>
                </a:lnTo>
                <a:close/>
              </a:path>
              <a:path w="230502" h="203200">
                <a:moveTo>
                  <a:pt x="47243" y="202691"/>
                </a:moveTo>
                <a:lnTo>
                  <a:pt x="13715" y="152399"/>
                </a:lnTo>
                <a:lnTo>
                  <a:pt x="9143" y="118871"/>
                </a:lnTo>
                <a:lnTo>
                  <a:pt x="9143" y="166115"/>
                </a:lnTo>
                <a:lnTo>
                  <a:pt x="13715" y="176783"/>
                </a:lnTo>
                <a:lnTo>
                  <a:pt x="25907" y="195071"/>
                </a:lnTo>
                <a:lnTo>
                  <a:pt x="32257" y="202691"/>
                </a:lnTo>
                <a:lnTo>
                  <a:pt x="47243" y="202691"/>
                </a:lnTo>
                <a:close/>
              </a:path>
              <a:path w="230502" h="203200">
                <a:moveTo>
                  <a:pt x="220979" y="166115"/>
                </a:moveTo>
                <a:lnTo>
                  <a:pt x="220979" y="131063"/>
                </a:lnTo>
                <a:lnTo>
                  <a:pt x="217931" y="141731"/>
                </a:lnTo>
                <a:lnTo>
                  <a:pt x="216407" y="152399"/>
                </a:lnTo>
                <a:lnTo>
                  <a:pt x="211835" y="161543"/>
                </a:lnTo>
                <a:lnTo>
                  <a:pt x="207263" y="172211"/>
                </a:lnTo>
                <a:lnTo>
                  <a:pt x="202691" y="181355"/>
                </a:lnTo>
                <a:lnTo>
                  <a:pt x="196595" y="188975"/>
                </a:lnTo>
                <a:lnTo>
                  <a:pt x="188975" y="196595"/>
                </a:lnTo>
                <a:lnTo>
                  <a:pt x="184099" y="202691"/>
                </a:lnTo>
                <a:lnTo>
                  <a:pt x="196596" y="202691"/>
                </a:lnTo>
                <a:lnTo>
                  <a:pt x="204215" y="195071"/>
                </a:lnTo>
                <a:lnTo>
                  <a:pt x="210311" y="185927"/>
                </a:lnTo>
                <a:lnTo>
                  <a:pt x="216407" y="175259"/>
                </a:lnTo>
                <a:lnTo>
                  <a:pt x="220979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7" name="object 48"/>
          <p:cNvSpPr/>
          <p:nvPr/>
        </p:nvSpPr>
        <p:spPr>
          <a:xfrm>
            <a:off x="4271191" y="5871883"/>
            <a:ext cx="198885" cy="40340"/>
          </a:xfrm>
          <a:custGeom>
            <a:avLst/>
            <a:gdLst/>
            <a:ahLst/>
            <a:cxnLst/>
            <a:rect l="l" t="t" r="r" b="b"/>
            <a:pathLst>
              <a:path w="151129" h="30478">
                <a:moveTo>
                  <a:pt x="150768" y="0"/>
                </a:moveTo>
                <a:lnTo>
                  <a:pt x="0" y="0"/>
                </a:lnTo>
                <a:lnTo>
                  <a:pt x="1128" y="1095"/>
                </a:lnTo>
                <a:lnTo>
                  <a:pt x="37681" y="23643"/>
                </a:lnTo>
                <a:lnTo>
                  <a:pt x="75740" y="30480"/>
                </a:lnTo>
                <a:lnTo>
                  <a:pt x="81418" y="30333"/>
                </a:lnTo>
                <a:lnTo>
                  <a:pt x="118602" y="21621"/>
                </a:lnTo>
                <a:lnTo>
                  <a:pt x="150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8" name="object 49"/>
          <p:cNvSpPr/>
          <p:nvPr/>
        </p:nvSpPr>
        <p:spPr>
          <a:xfrm>
            <a:off x="4264287" y="5876366"/>
            <a:ext cx="216434" cy="40340"/>
          </a:xfrm>
          <a:custGeom>
            <a:avLst/>
            <a:gdLst/>
            <a:ahLst/>
            <a:cxnLst/>
            <a:rect l="l" t="t" r="r" b="b"/>
            <a:pathLst>
              <a:path w="164465" h="35560">
                <a:moveTo>
                  <a:pt x="164338" y="0"/>
                </a:moveTo>
                <a:lnTo>
                  <a:pt x="151841" y="0"/>
                </a:lnTo>
                <a:lnTo>
                  <a:pt x="150622" y="1524"/>
                </a:lnTo>
                <a:lnTo>
                  <a:pt x="132334" y="13716"/>
                </a:lnTo>
                <a:lnTo>
                  <a:pt x="123190" y="18288"/>
                </a:lnTo>
                <a:lnTo>
                  <a:pt x="114046" y="21336"/>
                </a:lnTo>
                <a:lnTo>
                  <a:pt x="103378" y="24384"/>
                </a:lnTo>
                <a:lnTo>
                  <a:pt x="94234" y="25908"/>
                </a:lnTo>
                <a:lnTo>
                  <a:pt x="71374" y="25908"/>
                </a:lnTo>
                <a:lnTo>
                  <a:pt x="24130" y="7620"/>
                </a:lnTo>
                <a:lnTo>
                  <a:pt x="14985" y="0"/>
                </a:lnTo>
                <a:lnTo>
                  <a:pt x="0" y="0"/>
                </a:lnTo>
                <a:lnTo>
                  <a:pt x="37846" y="25908"/>
                </a:lnTo>
                <a:lnTo>
                  <a:pt x="71374" y="35052"/>
                </a:lnTo>
                <a:lnTo>
                  <a:pt x="95758" y="35052"/>
                </a:lnTo>
                <a:lnTo>
                  <a:pt x="138430" y="21336"/>
                </a:lnTo>
                <a:lnTo>
                  <a:pt x="156718" y="7620"/>
                </a:lnTo>
                <a:lnTo>
                  <a:pt x="164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9" name="object 22"/>
          <p:cNvSpPr/>
          <p:nvPr/>
        </p:nvSpPr>
        <p:spPr>
          <a:xfrm>
            <a:off x="3973073" y="3587919"/>
            <a:ext cx="290806" cy="141598"/>
          </a:xfrm>
          <a:custGeom>
            <a:avLst/>
            <a:gdLst/>
            <a:ahLst/>
            <a:cxnLst/>
            <a:rect l="l" t="t" r="r" b="b"/>
            <a:pathLst>
              <a:path w="220977" h="198120">
                <a:moveTo>
                  <a:pt x="220979" y="114299"/>
                </a:moveTo>
                <a:lnTo>
                  <a:pt x="214361" y="75257"/>
                </a:lnTo>
                <a:lnTo>
                  <a:pt x="192600" y="37702"/>
                </a:lnTo>
                <a:lnTo>
                  <a:pt x="158980" y="11380"/>
                </a:lnTo>
                <a:lnTo>
                  <a:pt x="116930" y="150"/>
                </a:lnTo>
                <a:lnTo>
                  <a:pt x="111251" y="0"/>
                </a:lnTo>
                <a:lnTo>
                  <a:pt x="105569" y="150"/>
                </a:lnTo>
                <a:lnTo>
                  <a:pt x="68151" y="9072"/>
                </a:lnTo>
                <a:lnTo>
                  <a:pt x="32765" y="33718"/>
                </a:lnTo>
                <a:lnTo>
                  <a:pt x="11052" y="65026"/>
                </a:lnTo>
                <a:lnTo>
                  <a:pt x="579" y="102719"/>
                </a:lnTo>
                <a:lnTo>
                  <a:pt x="0" y="114299"/>
                </a:lnTo>
                <a:lnTo>
                  <a:pt x="146" y="120259"/>
                </a:lnTo>
                <a:lnTo>
                  <a:pt x="8810" y="159162"/>
                </a:lnTo>
                <a:lnTo>
                  <a:pt x="29070" y="191502"/>
                </a:lnTo>
                <a:lnTo>
                  <a:pt x="35511" y="198119"/>
                </a:lnTo>
                <a:lnTo>
                  <a:pt x="186280" y="198119"/>
                </a:lnTo>
                <a:lnTo>
                  <a:pt x="210220" y="164238"/>
                </a:lnTo>
                <a:lnTo>
                  <a:pt x="220417" y="126131"/>
                </a:lnTo>
                <a:lnTo>
                  <a:pt x="220979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0" name="object 23"/>
          <p:cNvSpPr/>
          <p:nvPr/>
        </p:nvSpPr>
        <p:spPr>
          <a:xfrm>
            <a:off x="3969039" y="3584736"/>
            <a:ext cx="303341" cy="145229"/>
          </a:xfrm>
          <a:custGeom>
            <a:avLst/>
            <a:gdLst/>
            <a:ahLst/>
            <a:cxnLst/>
            <a:rect l="l" t="t" r="r" b="b"/>
            <a:pathLst>
              <a:path w="230502" h="203200">
                <a:moveTo>
                  <a:pt x="230123" y="131063"/>
                </a:moveTo>
                <a:lnTo>
                  <a:pt x="230123" y="106679"/>
                </a:lnTo>
                <a:lnTo>
                  <a:pt x="228599" y="94487"/>
                </a:lnTo>
                <a:lnTo>
                  <a:pt x="204215" y="44195"/>
                </a:lnTo>
                <a:lnTo>
                  <a:pt x="170687" y="15239"/>
                </a:lnTo>
                <a:lnTo>
                  <a:pt x="160019" y="9143"/>
                </a:lnTo>
                <a:lnTo>
                  <a:pt x="138683" y="3047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41147" y="27431"/>
                </a:lnTo>
                <a:lnTo>
                  <a:pt x="13715" y="62483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8871"/>
                </a:lnTo>
                <a:lnTo>
                  <a:pt x="3047" y="143255"/>
                </a:lnTo>
                <a:lnTo>
                  <a:pt x="6095" y="155447"/>
                </a:lnTo>
                <a:lnTo>
                  <a:pt x="9143" y="166115"/>
                </a:lnTo>
                <a:lnTo>
                  <a:pt x="9143" y="118871"/>
                </a:lnTo>
                <a:lnTo>
                  <a:pt x="12191" y="97535"/>
                </a:lnTo>
                <a:lnTo>
                  <a:pt x="27431" y="57911"/>
                </a:lnTo>
                <a:lnTo>
                  <a:pt x="56387" y="28955"/>
                </a:lnTo>
                <a:lnTo>
                  <a:pt x="94487" y="12191"/>
                </a:lnTo>
                <a:lnTo>
                  <a:pt x="115823" y="9143"/>
                </a:lnTo>
                <a:lnTo>
                  <a:pt x="137159" y="12191"/>
                </a:lnTo>
                <a:lnTo>
                  <a:pt x="146303" y="15239"/>
                </a:lnTo>
                <a:lnTo>
                  <a:pt x="156971" y="18287"/>
                </a:lnTo>
                <a:lnTo>
                  <a:pt x="166115" y="22859"/>
                </a:lnTo>
                <a:lnTo>
                  <a:pt x="173735" y="28955"/>
                </a:lnTo>
                <a:lnTo>
                  <a:pt x="182879" y="35051"/>
                </a:lnTo>
                <a:lnTo>
                  <a:pt x="190499" y="41147"/>
                </a:lnTo>
                <a:lnTo>
                  <a:pt x="196596" y="50292"/>
                </a:lnTo>
                <a:lnTo>
                  <a:pt x="202691" y="57911"/>
                </a:lnTo>
                <a:lnTo>
                  <a:pt x="208787" y="67055"/>
                </a:lnTo>
                <a:lnTo>
                  <a:pt x="213359" y="76199"/>
                </a:lnTo>
                <a:lnTo>
                  <a:pt x="216407" y="86867"/>
                </a:lnTo>
                <a:lnTo>
                  <a:pt x="217931" y="97535"/>
                </a:lnTo>
                <a:lnTo>
                  <a:pt x="220979" y="108203"/>
                </a:lnTo>
                <a:lnTo>
                  <a:pt x="220979" y="166115"/>
                </a:lnTo>
                <a:lnTo>
                  <a:pt x="225551" y="153923"/>
                </a:lnTo>
                <a:lnTo>
                  <a:pt x="228599" y="143255"/>
                </a:lnTo>
                <a:lnTo>
                  <a:pt x="230123" y="131063"/>
                </a:lnTo>
                <a:close/>
              </a:path>
              <a:path w="230502" h="203200">
                <a:moveTo>
                  <a:pt x="47243" y="202691"/>
                </a:moveTo>
                <a:lnTo>
                  <a:pt x="13715" y="152399"/>
                </a:lnTo>
                <a:lnTo>
                  <a:pt x="9143" y="118871"/>
                </a:lnTo>
                <a:lnTo>
                  <a:pt x="9143" y="166115"/>
                </a:lnTo>
                <a:lnTo>
                  <a:pt x="13715" y="176783"/>
                </a:lnTo>
                <a:lnTo>
                  <a:pt x="25907" y="195071"/>
                </a:lnTo>
                <a:lnTo>
                  <a:pt x="32257" y="202691"/>
                </a:lnTo>
                <a:lnTo>
                  <a:pt x="47243" y="202691"/>
                </a:lnTo>
                <a:close/>
              </a:path>
              <a:path w="230502" h="203200">
                <a:moveTo>
                  <a:pt x="220979" y="166115"/>
                </a:moveTo>
                <a:lnTo>
                  <a:pt x="220979" y="131063"/>
                </a:lnTo>
                <a:lnTo>
                  <a:pt x="217931" y="141731"/>
                </a:lnTo>
                <a:lnTo>
                  <a:pt x="216407" y="152399"/>
                </a:lnTo>
                <a:lnTo>
                  <a:pt x="211835" y="161543"/>
                </a:lnTo>
                <a:lnTo>
                  <a:pt x="207263" y="172211"/>
                </a:lnTo>
                <a:lnTo>
                  <a:pt x="202691" y="181355"/>
                </a:lnTo>
                <a:lnTo>
                  <a:pt x="196595" y="188975"/>
                </a:lnTo>
                <a:lnTo>
                  <a:pt x="188975" y="196595"/>
                </a:lnTo>
                <a:lnTo>
                  <a:pt x="184099" y="202691"/>
                </a:lnTo>
                <a:lnTo>
                  <a:pt x="196596" y="202691"/>
                </a:lnTo>
                <a:lnTo>
                  <a:pt x="204215" y="195071"/>
                </a:lnTo>
                <a:lnTo>
                  <a:pt x="210311" y="185927"/>
                </a:lnTo>
                <a:lnTo>
                  <a:pt x="216407" y="175259"/>
                </a:lnTo>
                <a:lnTo>
                  <a:pt x="220979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4004406" y="3716071"/>
            <a:ext cx="198885" cy="40340"/>
          </a:xfrm>
          <a:custGeom>
            <a:avLst/>
            <a:gdLst/>
            <a:ahLst/>
            <a:cxnLst/>
            <a:rect l="l" t="t" r="r" b="b"/>
            <a:pathLst>
              <a:path w="151129" h="30478">
                <a:moveTo>
                  <a:pt x="150768" y="0"/>
                </a:moveTo>
                <a:lnTo>
                  <a:pt x="0" y="0"/>
                </a:lnTo>
                <a:lnTo>
                  <a:pt x="1128" y="1095"/>
                </a:lnTo>
                <a:lnTo>
                  <a:pt x="37681" y="23643"/>
                </a:lnTo>
                <a:lnTo>
                  <a:pt x="75740" y="30480"/>
                </a:lnTo>
                <a:lnTo>
                  <a:pt x="81418" y="30333"/>
                </a:lnTo>
                <a:lnTo>
                  <a:pt x="118602" y="21621"/>
                </a:lnTo>
                <a:lnTo>
                  <a:pt x="150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3997502" y="3720554"/>
            <a:ext cx="216434" cy="40340"/>
          </a:xfrm>
          <a:custGeom>
            <a:avLst/>
            <a:gdLst/>
            <a:ahLst/>
            <a:cxnLst/>
            <a:rect l="l" t="t" r="r" b="b"/>
            <a:pathLst>
              <a:path w="164465" h="35560">
                <a:moveTo>
                  <a:pt x="164338" y="0"/>
                </a:moveTo>
                <a:lnTo>
                  <a:pt x="151841" y="0"/>
                </a:lnTo>
                <a:lnTo>
                  <a:pt x="150622" y="1524"/>
                </a:lnTo>
                <a:lnTo>
                  <a:pt x="132334" y="13716"/>
                </a:lnTo>
                <a:lnTo>
                  <a:pt x="123190" y="18288"/>
                </a:lnTo>
                <a:lnTo>
                  <a:pt x="114046" y="21336"/>
                </a:lnTo>
                <a:lnTo>
                  <a:pt x="103378" y="24384"/>
                </a:lnTo>
                <a:lnTo>
                  <a:pt x="94234" y="25908"/>
                </a:lnTo>
                <a:lnTo>
                  <a:pt x="71374" y="25908"/>
                </a:lnTo>
                <a:lnTo>
                  <a:pt x="24130" y="7620"/>
                </a:lnTo>
                <a:lnTo>
                  <a:pt x="14985" y="0"/>
                </a:lnTo>
                <a:lnTo>
                  <a:pt x="0" y="0"/>
                </a:lnTo>
                <a:lnTo>
                  <a:pt x="37846" y="25908"/>
                </a:lnTo>
                <a:lnTo>
                  <a:pt x="71374" y="35052"/>
                </a:lnTo>
                <a:lnTo>
                  <a:pt x="95758" y="35052"/>
                </a:lnTo>
                <a:lnTo>
                  <a:pt x="138430" y="21336"/>
                </a:lnTo>
                <a:lnTo>
                  <a:pt x="156718" y="7620"/>
                </a:lnTo>
                <a:lnTo>
                  <a:pt x="164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86" y="560293"/>
            <a:ext cx="4533947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r>
              <a:rPr sz="3529" spc="-26"/>
              <a:t> </a:t>
            </a:r>
            <a:r>
              <a:rPr sz="3529" spc="-53"/>
              <a:t>e</a:t>
            </a:r>
            <a:r>
              <a:rPr sz="3529" spc="-75"/>
              <a:t>x</a:t>
            </a:r>
            <a:r>
              <a:rPr sz="3529"/>
              <a:t>a</a:t>
            </a:r>
            <a:r>
              <a:rPr sz="3529" spc="-4"/>
              <a:t>m</a:t>
            </a:r>
            <a:r>
              <a:rPr sz="3529" spc="-9"/>
              <a:t>pl</a:t>
            </a:r>
            <a:r>
              <a:rPr sz="3529" spc="-4"/>
              <a:t>e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126863" y="1328568"/>
            <a:ext cx="5435300" cy="242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0859" y="23424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6249" y="23424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4225" y="175349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08741" y="1300330"/>
            <a:ext cx="291353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8366" y="293011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4035" y="29139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66401" y="173735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04806" y="23760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0872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1395" y="29139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15894" y="239223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30916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17955" y="343437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86" y="560293"/>
            <a:ext cx="4533947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r>
              <a:rPr sz="3529" spc="-26"/>
              <a:t> </a:t>
            </a:r>
            <a:r>
              <a:rPr sz="3529" spc="-53"/>
              <a:t>e</a:t>
            </a:r>
            <a:r>
              <a:rPr sz="3529" spc="-75"/>
              <a:t>x</a:t>
            </a:r>
            <a:r>
              <a:rPr sz="3529"/>
              <a:t>a</a:t>
            </a:r>
            <a:r>
              <a:rPr sz="3529" spc="-4"/>
              <a:t>m</a:t>
            </a:r>
            <a:r>
              <a:rPr sz="3529" spc="-9"/>
              <a:t>pl</a:t>
            </a:r>
            <a:r>
              <a:rPr sz="3529" spc="-4"/>
              <a:t>e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126863" y="1328568"/>
            <a:ext cx="5435300" cy="242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0859" y="23424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6249" y="23424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4225" y="175349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741" y="1300330"/>
            <a:ext cx="291353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8366" y="293011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4035" y="29139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66401" y="173735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04806" y="23760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0872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1395" y="29139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15894" y="239223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30916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17955" y="343437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86" y="560293"/>
            <a:ext cx="4533947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r>
              <a:rPr sz="3529" spc="-26"/>
              <a:t> </a:t>
            </a:r>
            <a:r>
              <a:rPr sz="3529" spc="-53"/>
              <a:t>e</a:t>
            </a:r>
            <a:r>
              <a:rPr sz="3529" spc="-75"/>
              <a:t>x</a:t>
            </a:r>
            <a:r>
              <a:rPr sz="3529"/>
              <a:t>a</a:t>
            </a:r>
            <a:r>
              <a:rPr sz="3529" spc="-4"/>
              <a:t>m</a:t>
            </a:r>
            <a:r>
              <a:rPr sz="3529" spc="-9"/>
              <a:t>pl</a:t>
            </a:r>
            <a:r>
              <a:rPr sz="3529" spc="-4"/>
              <a:t>e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126863" y="1328568"/>
            <a:ext cx="5435300" cy="242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0859" y="23424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6249" y="23424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4225" y="175349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741" y="1300330"/>
            <a:ext cx="291353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8366" y="293011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4035" y="29139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66401" y="173735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04806" y="23760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0872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1395" y="29139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15894" y="239223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30916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17955" y="343437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Black" pitchFamily="34" charset="0"/>
              </a:rPr>
              <a:t>AVL TREE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AVL tree is a search tree in which the heights of the sub trees differ by no more than 1. It is thus a balanced binary tree.</a:t>
            </a:r>
          </a:p>
          <a:p>
            <a:pPr>
              <a:lnSpc>
                <a:spcPct val="16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An AVL tree is a binary tree that either is empty or consists of two AVL sub tree, 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whose heights differ by no more than 1.</a:t>
            </a:r>
          </a:p>
          <a:p>
            <a:pPr>
              <a:lnSpc>
                <a:spcPct val="16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|				 H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H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| &lt; = 1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height of the left sub tree, H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height of the right sub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tree.The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bar symbols indicate absolute value.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86" y="560293"/>
            <a:ext cx="4533947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r>
              <a:rPr sz="3529" spc="-26"/>
              <a:t> </a:t>
            </a:r>
            <a:r>
              <a:rPr sz="3529" spc="-53"/>
              <a:t>e</a:t>
            </a:r>
            <a:r>
              <a:rPr sz="3529" spc="-75"/>
              <a:t>x</a:t>
            </a:r>
            <a:r>
              <a:rPr sz="3529"/>
              <a:t>a</a:t>
            </a:r>
            <a:r>
              <a:rPr sz="3529" spc="-4"/>
              <a:t>m</a:t>
            </a:r>
            <a:r>
              <a:rPr sz="3529" spc="-9"/>
              <a:t>pl</a:t>
            </a:r>
            <a:r>
              <a:rPr sz="3529" spc="-4"/>
              <a:t>e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126863" y="1328568"/>
            <a:ext cx="5435300" cy="242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0859" y="23424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6249" y="23424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4225" y="175349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741" y="1300330"/>
            <a:ext cx="291353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8366" y="293011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4035" y="29139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66401" y="173735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04806" y="23760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0872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1395" y="29139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15894" y="239223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30916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17955" y="343437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7" name="object 17"/>
          <p:cNvSpPr/>
          <p:nvPr/>
        </p:nvSpPr>
        <p:spPr>
          <a:xfrm>
            <a:off x="3519095" y="3866030"/>
            <a:ext cx="4610996" cy="188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22387" y="383778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34328" y="425868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74077" y="489741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68798" y="543529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570666" y="5401681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85165" y="4913553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00187" y="543529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84505" y="48799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057872" y="429230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86" y="560293"/>
            <a:ext cx="4533947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r>
              <a:rPr sz="3529" spc="-26"/>
              <a:t> </a:t>
            </a:r>
            <a:r>
              <a:rPr sz="3529" spc="-53"/>
              <a:t>e</a:t>
            </a:r>
            <a:r>
              <a:rPr sz="3529" spc="-75"/>
              <a:t>x</a:t>
            </a:r>
            <a:r>
              <a:rPr sz="3529"/>
              <a:t>a</a:t>
            </a:r>
            <a:r>
              <a:rPr sz="3529" spc="-4"/>
              <a:t>m</a:t>
            </a:r>
            <a:r>
              <a:rPr sz="3529" spc="-9"/>
              <a:t>pl</a:t>
            </a:r>
            <a:r>
              <a:rPr sz="3529" spc="-4"/>
              <a:t>e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1126863" y="1328568"/>
            <a:ext cx="5435300" cy="2420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0859" y="23424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6249" y="23424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4225" y="175349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741" y="1300330"/>
            <a:ext cx="291353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8366" y="293011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4035" y="29139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066401" y="173735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04806" y="23760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00872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01395" y="291397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15894" y="239223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30916" y="2947594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17955" y="343437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7" name="object 17"/>
          <p:cNvSpPr/>
          <p:nvPr/>
        </p:nvSpPr>
        <p:spPr>
          <a:xfrm>
            <a:off x="2202627" y="3866030"/>
            <a:ext cx="5927463" cy="2218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222387" y="383778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34328" y="425868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74077" y="489741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68798" y="543529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570666" y="5401681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85165" y="4913553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800187" y="543529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84505" y="48799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057872" y="429230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9895" y="4863798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801917" y="531696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354131" y="577147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339800" y="577147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86" y="560293"/>
            <a:ext cx="4533947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4"/>
              <a:t>Do</a:t>
            </a:r>
            <a:r>
              <a:rPr sz="3529" spc="-9"/>
              <a:t>ubl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57"/>
              <a:t>r</a:t>
            </a:r>
            <a:r>
              <a:rPr sz="3529" spc="-4"/>
              <a:t>o</a:t>
            </a:r>
            <a:r>
              <a:rPr sz="3529" spc="-44"/>
              <a:t>t</a:t>
            </a:r>
            <a:r>
              <a:rPr sz="3529" spc="-35"/>
              <a:t>a</a:t>
            </a:r>
            <a:r>
              <a:rPr sz="3529"/>
              <a:t>t</a:t>
            </a:r>
            <a:r>
              <a:rPr sz="3529" spc="-9"/>
              <a:t>i</a:t>
            </a:r>
            <a:r>
              <a:rPr sz="3529" spc="-4"/>
              <a:t>on</a:t>
            </a:r>
            <a:r>
              <a:rPr sz="3529" spc="-26"/>
              <a:t> </a:t>
            </a:r>
            <a:r>
              <a:rPr sz="3529" spc="-53"/>
              <a:t>e</a:t>
            </a:r>
            <a:r>
              <a:rPr sz="3529" spc="-75"/>
              <a:t>x</a:t>
            </a:r>
            <a:r>
              <a:rPr sz="3529"/>
              <a:t>a</a:t>
            </a:r>
            <a:r>
              <a:rPr sz="3529" spc="-4"/>
              <a:t>m</a:t>
            </a:r>
            <a:r>
              <a:rPr sz="3529" spc="-9"/>
              <a:t>pl</a:t>
            </a:r>
            <a:r>
              <a:rPr sz="3529" spc="-4"/>
              <a:t>e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857921" y="1261333"/>
            <a:ext cx="5927463" cy="2167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7682" y="1233095"/>
            <a:ext cx="291353" cy="32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9622" y="165264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29372" y="229137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24093" y="282925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25961" y="279564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0460" y="2308858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55482" y="282925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39800" y="2275241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13167" y="168625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85190" y="225775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57212" y="271227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09425" y="316543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95095" y="316543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7" name="object 17"/>
          <p:cNvSpPr/>
          <p:nvPr/>
        </p:nvSpPr>
        <p:spPr>
          <a:xfrm>
            <a:off x="537882" y="3428999"/>
            <a:ext cx="8068235" cy="3025588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9000"/>
                </a:lnTo>
                <a:lnTo>
                  <a:pt x="9143999" y="342900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3391" y="3428999"/>
            <a:ext cx="370354" cy="51546"/>
          </a:xfrm>
          <a:custGeom>
            <a:avLst/>
            <a:gdLst/>
            <a:ahLst/>
            <a:cxnLst/>
            <a:rect l="l" t="t" r="r" b="b"/>
            <a:pathLst>
              <a:path w="419734" h="58419">
                <a:moveTo>
                  <a:pt x="419291" y="0"/>
                </a:moveTo>
                <a:lnTo>
                  <a:pt x="335661" y="0"/>
                </a:lnTo>
                <a:lnTo>
                  <a:pt x="325755" y="3048"/>
                </a:lnTo>
                <a:lnTo>
                  <a:pt x="304419" y="9144"/>
                </a:lnTo>
                <a:lnTo>
                  <a:pt x="281559" y="13716"/>
                </a:lnTo>
                <a:lnTo>
                  <a:pt x="258699" y="16764"/>
                </a:lnTo>
                <a:lnTo>
                  <a:pt x="234315" y="19812"/>
                </a:lnTo>
                <a:lnTo>
                  <a:pt x="209931" y="19812"/>
                </a:lnTo>
                <a:lnTo>
                  <a:pt x="161163" y="16764"/>
                </a:lnTo>
                <a:lnTo>
                  <a:pt x="115443" y="9144"/>
                </a:lnTo>
                <a:lnTo>
                  <a:pt x="84200" y="0"/>
                </a:lnTo>
                <a:lnTo>
                  <a:pt x="0" y="0"/>
                </a:lnTo>
                <a:lnTo>
                  <a:pt x="40767" y="24384"/>
                </a:lnTo>
                <a:lnTo>
                  <a:pt x="83439" y="39624"/>
                </a:lnTo>
                <a:lnTo>
                  <a:pt x="132207" y="51816"/>
                </a:lnTo>
                <a:lnTo>
                  <a:pt x="211455" y="57912"/>
                </a:lnTo>
                <a:lnTo>
                  <a:pt x="237363" y="56388"/>
                </a:lnTo>
                <a:lnTo>
                  <a:pt x="264795" y="54864"/>
                </a:lnTo>
                <a:lnTo>
                  <a:pt x="313563" y="45720"/>
                </a:lnTo>
                <a:lnTo>
                  <a:pt x="359283" y="32004"/>
                </a:lnTo>
                <a:lnTo>
                  <a:pt x="400431" y="13716"/>
                </a:lnTo>
                <a:lnTo>
                  <a:pt x="419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9396" y="3428999"/>
            <a:ext cx="370915" cy="51546"/>
          </a:xfrm>
          <a:custGeom>
            <a:avLst/>
            <a:gdLst/>
            <a:ahLst/>
            <a:cxnLst/>
            <a:rect l="l" t="t" r="r" b="b"/>
            <a:pathLst>
              <a:path w="420369" h="58419">
                <a:moveTo>
                  <a:pt x="420243" y="0"/>
                </a:moveTo>
                <a:lnTo>
                  <a:pt x="335280" y="0"/>
                </a:lnTo>
                <a:lnTo>
                  <a:pt x="325374" y="3048"/>
                </a:lnTo>
                <a:lnTo>
                  <a:pt x="304038" y="9144"/>
                </a:lnTo>
                <a:lnTo>
                  <a:pt x="282702" y="13716"/>
                </a:lnTo>
                <a:lnTo>
                  <a:pt x="233934" y="19812"/>
                </a:lnTo>
                <a:lnTo>
                  <a:pt x="209550" y="19812"/>
                </a:lnTo>
                <a:lnTo>
                  <a:pt x="160782" y="16764"/>
                </a:lnTo>
                <a:lnTo>
                  <a:pt x="115062" y="9144"/>
                </a:lnTo>
                <a:lnTo>
                  <a:pt x="83819" y="0"/>
                </a:lnTo>
                <a:lnTo>
                  <a:pt x="0" y="0"/>
                </a:lnTo>
                <a:lnTo>
                  <a:pt x="41910" y="24384"/>
                </a:lnTo>
                <a:lnTo>
                  <a:pt x="84582" y="39624"/>
                </a:lnTo>
                <a:lnTo>
                  <a:pt x="131826" y="51816"/>
                </a:lnTo>
                <a:lnTo>
                  <a:pt x="183642" y="56388"/>
                </a:lnTo>
                <a:lnTo>
                  <a:pt x="211074" y="57912"/>
                </a:lnTo>
                <a:lnTo>
                  <a:pt x="238506" y="56388"/>
                </a:lnTo>
                <a:lnTo>
                  <a:pt x="290322" y="50292"/>
                </a:lnTo>
                <a:lnTo>
                  <a:pt x="337566" y="39624"/>
                </a:lnTo>
                <a:lnTo>
                  <a:pt x="380238" y="22860"/>
                </a:lnTo>
                <a:lnTo>
                  <a:pt x="418338" y="1524"/>
                </a:lnTo>
                <a:lnTo>
                  <a:pt x="420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5076" y="3849892"/>
            <a:ext cx="5456816" cy="1882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14188" y="382165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26129" y="424120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264534" y="487993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060600" y="541781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861122" y="538420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575621" y="4897416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091988" y="541781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268107" y="531696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640129" y="4729328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92343" y="424120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564365" y="469571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116578" y="51488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102248" y="514887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190" y="560293"/>
            <a:ext cx="2908030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z="3529" spc="-4"/>
              <a:t>C</a:t>
            </a:r>
            <a:r>
              <a:rPr sz="3529"/>
              <a:t>a</a:t>
            </a:r>
            <a:r>
              <a:rPr sz="3529" spc="-9"/>
              <a:t>s</a:t>
            </a:r>
            <a:r>
              <a:rPr sz="3529" spc="-4"/>
              <a:t>e</a:t>
            </a:r>
            <a:r>
              <a:rPr sz="3529" spc="-22"/>
              <a:t> </a:t>
            </a:r>
            <a:r>
              <a:rPr sz="3529" spc="-4"/>
              <a:t>#3</a:t>
            </a:r>
            <a:r>
              <a:rPr sz="3529" spc="-4" smtClean="0"/>
              <a:t>:</a:t>
            </a:r>
            <a:endParaRPr sz="3529"/>
          </a:p>
        </p:txBody>
      </p:sp>
      <p:sp>
        <p:nvSpPr>
          <p:cNvPr id="4" name="object 4"/>
          <p:cNvSpPr txBox="1"/>
          <p:nvPr/>
        </p:nvSpPr>
        <p:spPr>
          <a:xfrm>
            <a:off x="3573778" y="1385046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721" y="2552250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6366" y="178845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42396" y="2622177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46984" y="2147495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03069" y="2375197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4709" y="2184250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2945" y="2375197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1004" y="1780838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5814" y="2912631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16809" y="2903218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99559" y="1889759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9928" y="1533412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3207" y="1217406"/>
            <a:ext cx="387724" cy="26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9235" y="4440891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94176" y="5849470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302148" y="4840941"/>
            <a:ext cx="14231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49824" y="5914014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127374" y="492834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243902" y="5174874"/>
            <a:ext cx="335056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h-1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40789" y="5121085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3258" y="5199079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38063" y="5165461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4926" y="5686759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951641" y="5706929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86633" y="4641026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19176" y="4700193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03592" y="4314262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5739" y="3743659"/>
            <a:ext cx="171954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4">
                <a:solidFill>
                  <a:srgbClr val="329932"/>
                </a:solidFill>
                <a:latin typeface="Times New Roman"/>
                <a:cs typeface="Times New Roman"/>
              </a:rPr>
              <a:t>D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ouble</a:t>
            </a:r>
            <a:r>
              <a:rPr sz="2118" spc="-9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rotation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36" name="object 12"/>
          <p:cNvSpPr/>
          <p:nvPr/>
        </p:nvSpPr>
        <p:spPr>
          <a:xfrm>
            <a:off x="4481793" y="2667560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7" name="object 12"/>
          <p:cNvSpPr/>
          <p:nvPr/>
        </p:nvSpPr>
        <p:spPr>
          <a:xfrm>
            <a:off x="6028205" y="2420471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8" name="object 12"/>
          <p:cNvSpPr/>
          <p:nvPr/>
        </p:nvSpPr>
        <p:spPr>
          <a:xfrm>
            <a:off x="2958353" y="2689412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9" name="object 12"/>
          <p:cNvSpPr/>
          <p:nvPr/>
        </p:nvSpPr>
        <p:spPr>
          <a:xfrm>
            <a:off x="1680883" y="2331384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0" name="object 9"/>
          <p:cNvSpPr/>
          <p:nvPr/>
        </p:nvSpPr>
        <p:spPr>
          <a:xfrm>
            <a:off x="5244353" y="1748118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99643"/>
                </a:moveTo>
                <a:lnTo>
                  <a:pt x="647699" y="178307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1251"/>
                </a:lnTo>
                <a:lnTo>
                  <a:pt x="612647" y="103631"/>
                </a:lnTo>
                <a:lnTo>
                  <a:pt x="548639" y="51815"/>
                </a:lnTo>
                <a:lnTo>
                  <a:pt x="499871" y="30479"/>
                </a:lnTo>
                <a:lnTo>
                  <a:pt x="446531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6303" y="30479"/>
                </a:lnTo>
                <a:lnTo>
                  <a:pt x="97535" y="53339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3631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2191" y="242315"/>
                </a:lnTo>
                <a:lnTo>
                  <a:pt x="38099" y="28041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100583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4611" y="38099"/>
                </a:lnTo>
                <a:lnTo>
                  <a:pt x="384047" y="41147"/>
                </a:lnTo>
                <a:lnTo>
                  <a:pt x="438911" y="51815"/>
                </a:lnTo>
                <a:lnTo>
                  <a:pt x="487679" y="65531"/>
                </a:lnTo>
                <a:lnTo>
                  <a:pt x="530351" y="86867"/>
                </a:lnTo>
                <a:lnTo>
                  <a:pt x="565403" y="109727"/>
                </a:lnTo>
                <a:lnTo>
                  <a:pt x="571499" y="115823"/>
                </a:lnTo>
                <a:lnTo>
                  <a:pt x="579119" y="121919"/>
                </a:lnTo>
                <a:lnTo>
                  <a:pt x="601979" y="15544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939"/>
                </a:lnTo>
                <a:lnTo>
                  <a:pt x="614171" y="277367"/>
                </a:lnTo>
                <a:lnTo>
                  <a:pt x="632459" y="249935"/>
                </a:lnTo>
                <a:lnTo>
                  <a:pt x="637031" y="240791"/>
                </a:lnTo>
                <a:lnTo>
                  <a:pt x="640079" y="230123"/>
                </a:lnTo>
                <a:lnTo>
                  <a:pt x="643127" y="220979"/>
                </a:lnTo>
                <a:lnTo>
                  <a:pt x="646175" y="210311"/>
                </a:lnTo>
                <a:lnTo>
                  <a:pt x="647699" y="199643"/>
                </a:lnTo>
                <a:close/>
              </a:path>
              <a:path w="647700" h="381000">
                <a:moveTo>
                  <a:pt x="609599" y="281939"/>
                </a:moveTo>
                <a:lnTo>
                  <a:pt x="609599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1979" y="225551"/>
                </a:lnTo>
                <a:lnTo>
                  <a:pt x="597407" y="233171"/>
                </a:lnTo>
                <a:lnTo>
                  <a:pt x="563879" y="272795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6219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9059" y="283463"/>
                </a:lnTo>
                <a:lnTo>
                  <a:pt x="76199" y="265175"/>
                </a:lnTo>
                <a:lnTo>
                  <a:pt x="68579" y="259079"/>
                </a:lnTo>
                <a:lnTo>
                  <a:pt x="62483" y="251459"/>
                </a:lnTo>
                <a:lnTo>
                  <a:pt x="57911" y="245363"/>
                </a:lnTo>
                <a:lnTo>
                  <a:pt x="53339" y="237743"/>
                </a:lnTo>
                <a:lnTo>
                  <a:pt x="48767" y="231647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0311"/>
                </a:lnTo>
                <a:lnTo>
                  <a:pt x="39623" y="204215"/>
                </a:lnTo>
                <a:lnTo>
                  <a:pt x="38099" y="196595"/>
                </a:lnTo>
                <a:lnTo>
                  <a:pt x="38099" y="280415"/>
                </a:lnTo>
                <a:lnTo>
                  <a:pt x="42671" y="284987"/>
                </a:lnTo>
                <a:lnTo>
                  <a:pt x="50291" y="294131"/>
                </a:lnTo>
                <a:lnTo>
                  <a:pt x="99059" y="329183"/>
                </a:lnTo>
                <a:lnTo>
                  <a:pt x="147827" y="350519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324611" y="380999"/>
                </a:lnTo>
                <a:lnTo>
                  <a:pt x="388619" y="377951"/>
                </a:lnTo>
                <a:lnTo>
                  <a:pt x="448055" y="367283"/>
                </a:lnTo>
                <a:lnTo>
                  <a:pt x="501395" y="350519"/>
                </a:lnTo>
                <a:lnTo>
                  <a:pt x="550163" y="327659"/>
                </a:lnTo>
                <a:lnTo>
                  <a:pt x="589787" y="30022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1" name="object 9"/>
          <p:cNvSpPr/>
          <p:nvPr/>
        </p:nvSpPr>
        <p:spPr>
          <a:xfrm>
            <a:off x="4168588" y="2151530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99643"/>
                </a:moveTo>
                <a:lnTo>
                  <a:pt x="647699" y="178307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1251"/>
                </a:lnTo>
                <a:lnTo>
                  <a:pt x="612647" y="103631"/>
                </a:lnTo>
                <a:lnTo>
                  <a:pt x="548639" y="51815"/>
                </a:lnTo>
                <a:lnTo>
                  <a:pt x="499871" y="30479"/>
                </a:lnTo>
                <a:lnTo>
                  <a:pt x="446531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6303" y="30479"/>
                </a:lnTo>
                <a:lnTo>
                  <a:pt x="97535" y="53339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3631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2191" y="242315"/>
                </a:lnTo>
                <a:lnTo>
                  <a:pt x="38099" y="28041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100583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4611" y="38099"/>
                </a:lnTo>
                <a:lnTo>
                  <a:pt x="384047" y="41147"/>
                </a:lnTo>
                <a:lnTo>
                  <a:pt x="438911" y="51815"/>
                </a:lnTo>
                <a:lnTo>
                  <a:pt x="487679" y="65531"/>
                </a:lnTo>
                <a:lnTo>
                  <a:pt x="530351" y="86867"/>
                </a:lnTo>
                <a:lnTo>
                  <a:pt x="565403" y="109727"/>
                </a:lnTo>
                <a:lnTo>
                  <a:pt x="571499" y="115823"/>
                </a:lnTo>
                <a:lnTo>
                  <a:pt x="579119" y="121919"/>
                </a:lnTo>
                <a:lnTo>
                  <a:pt x="601979" y="15544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939"/>
                </a:lnTo>
                <a:lnTo>
                  <a:pt x="614171" y="277367"/>
                </a:lnTo>
                <a:lnTo>
                  <a:pt x="632459" y="249935"/>
                </a:lnTo>
                <a:lnTo>
                  <a:pt x="637031" y="240791"/>
                </a:lnTo>
                <a:lnTo>
                  <a:pt x="640079" y="230123"/>
                </a:lnTo>
                <a:lnTo>
                  <a:pt x="643127" y="220979"/>
                </a:lnTo>
                <a:lnTo>
                  <a:pt x="646175" y="210311"/>
                </a:lnTo>
                <a:lnTo>
                  <a:pt x="647699" y="199643"/>
                </a:lnTo>
                <a:close/>
              </a:path>
              <a:path w="647700" h="381000">
                <a:moveTo>
                  <a:pt x="609599" y="281939"/>
                </a:moveTo>
                <a:lnTo>
                  <a:pt x="609599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1979" y="225551"/>
                </a:lnTo>
                <a:lnTo>
                  <a:pt x="597407" y="233171"/>
                </a:lnTo>
                <a:lnTo>
                  <a:pt x="563879" y="272795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6219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9059" y="283463"/>
                </a:lnTo>
                <a:lnTo>
                  <a:pt x="76199" y="265175"/>
                </a:lnTo>
                <a:lnTo>
                  <a:pt x="68579" y="259079"/>
                </a:lnTo>
                <a:lnTo>
                  <a:pt x="62483" y="251459"/>
                </a:lnTo>
                <a:lnTo>
                  <a:pt x="57911" y="245363"/>
                </a:lnTo>
                <a:lnTo>
                  <a:pt x="53339" y="237743"/>
                </a:lnTo>
                <a:lnTo>
                  <a:pt x="48767" y="231647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0311"/>
                </a:lnTo>
                <a:lnTo>
                  <a:pt x="39623" y="204215"/>
                </a:lnTo>
                <a:lnTo>
                  <a:pt x="38099" y="196595"/>
                </a:lnTo>
                <a:lnTo>
                  <a:pt x="38099" y="280415"/>
                </a:lnTo>
                <a:lnTo>
                  <a:pt x="42671" y="284987"/>
                </a:lnTo>
                <a:lnTo>
                  <a:pt x="50291" y="294131"/>
                </a:lnTo>
                <a:lnTo>
                  <a:pt x="99059" y="329183"/>
                </a:lnTo>
                <a:lnTo>
                  <a:pt x="147827" y="350519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324611" y="380999"/>
                </a:lnTo>
                <a:lnTo>
                  <a:pt x="388619" y="377951"/>
                </a:lnTo>
                <a:lnTo>
                  <a:pt x="448055" y="367283"/>
                </a:lnTo>
                <a:lnTo>
                  <a:pt x="501395" y="350519"/>
                </a:lnTo>
                <a:lnTo>
                  <a:pt x="550163" y="327659"/>
                </a:lnTo>
                <a:lnTo>
                  <a:pt x="589787" y="30022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2" name="object 9"/>
          <p:cNvSpPr/>
          <p:nvPr/>
        </p:nvSpPr>
        <p:spPr>
          <a:xfrm>
            <a:off x="3361765" y="1411941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99643"/>
                </a:moveTo>
                <a:lnTo>
                  <a:pt x="647699" y="178307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1251"/>
                </a:lnTo>
                <a:lnTo>
                  <a:pt x="612647" y="103631"/>
                </a:lnTo>
                <a:lnTo>
                  <a:pt x="548639" y="51815"/>
                </a:lnTo>
                <a:lnTo>
                  <a:pt x="499871" y="30479"/>
                </a:lnTo>
                <a:lnTo>
                  <a:pt x="446531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6303" y="30479"/>
                </a:lnTo>
                <a:lnTo>
                  <a:pt x="97535" y="53339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3631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2191" y="242315"/>
                </a:lnTo>
                <a:lnTo>
                  <a:pt x="38099" y="28041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100583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4611" y="38099"/>
                </a:lnTo>
                <a:lnTo>
                  <a:pt x="384047" y="41147"/>
                </a:lnTo>
                <a:lnTo>
                  <a:pt x="438911" y="51815"/>
                </a:lnTo>
                <a:lnTo>
                  <a:pt x="487679" y="65531"/>
                </a:lnTo>
                <a:lnTo>
                  <a:pt x="530351" y="86867"/>
                </a:lnTo>
                <a:lnTo>
                  <a:pt x="565403" y="109727"/>
                </a:lnTo>
                <a:lnTo>
                  <a:pt x="571499" y="115823"/>
                </a:lnTo>
                <a:lnTo>
                  <a:pt x="579119" y="121919"/>
                </a:lnTo>
                <a:lnTo>
                  <a:pt x="601979" y="15544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939"/>
                </a:lnTo>
                <a:lnTo>
                  <a:pt x="614171" y="277367"/>
                </a:lnTo>
                <a:lnTo>
                  <a:pt x="632459" y="249935"/>
                </a:lnTo>
                <a:lnTo>
                  <a:pt x="637031" y="240791"/>
                </a:lnTo>
                <a:lnTo>
                  <a:pt x="640079" y="230123"/>
                </a:lnTo>
                <a:lnTo>
                  <a:pt x="643127" y="220979"/>
                </a:lnTo>
                <a:lnTo>
                  <a:pt x="646175" y="210311"/>
                </a:lnTo>
                <a:lnTo>
                  <a:pt x="647699" y="199643"/>
                </a:lnTo>
                <a:close/>
              </a:path>
              <a:path w="647700" h="381000">
                <a:moveTo>
                  <a:pt x="609599" y="281939"/>
                </a:moveTo>
                <a:lnTo>
                  <a:pt x="609599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1979" y="225551"/>
                </a:lnTo>
                <a:lnTo>
                  <a:pt x="597407" y="233171"/>
                </a:lnTo>
                <a:lnTo>
                  <a:pt x="563879" y="272795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6219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9059" y="283463"/>
                </a:lnTo>
                <a:lnTo>
                  <a:pt x="76199" y="265175"/>
                </a:lnTo>
                <a:lnTo>
                  <a:pt x="68579" y="259079"/>
                </a:lnTo>
                <a:lnTo>
                  <a:pt x="62483" y="251459"/>
                </a:lnTo>
                <a:lnTo>
                  <a:pt x="57911" y="245363"/>
                </a:lnTo>
                <a:lnTo>
                  <a:pt x="53339" y="237743"/>
                </a:lnTo>
                <a:lnTo>
                  <a:pt x="48767" y="231647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0311"/>
                </a:lnTo>
                <a:lnTo>
                  <a:pt x="39623" y="204215"/>
                </a:lnTo>
                <a:lnTo>
                  <a:pt x="38099" y="196595"/>
                </a:lnTo>
                <a:lnTo>
                  <a:pt x="38099" y="280415"/>
                </a:lnTo>
                <a:lnTo>
                  <a:pt x="42671" y="284987"/>
                </a:lnTo>
                <a:lnTo>
                  <a:pt x="50291" y="294131"/>
                </a:lnTo>
                <a:lnTo>
                  <a:pt x="99059" y="329183"/>
                </a:lnTo>
                <a:lnTo>
                  <a:pt x="147827" y="350519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324611" y="380999"/>
                </a:lnTo>
                <a:lnTo>
                  <a:pt x="388619" y="377951"/>
                </a:lnTo>
                <a:lnTo>
                  <a:pt x="448055" y="367283"/>
                </a:lnTo>
                <a:lnTo>
                  <a:pt x="501395" y="350519"/>
                </a:lnTo>
                <a:lnTo>
                  <a:pt x="550163" y="327659"/>
                </a:lnTo>
                <a:lnTo>
                  <a:pt x="589787" y="30022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3" name="object 3"/>
          <p:cNvSpPr/>
          <p:nvPr/>
        </p:nvSpPr>
        <p:spPr>
          <a:xfrm>
            <a:off x="3910403" y="1613647"/>
            <a:ext cx="1343357" cy="314325"/>
          </a:xfrm>
          <a:custGeom>
            <a:avLst/>
            <a:gdLst/>
            <a:ahLst/>
            <a:cxnLst/>
            <a:rect l="l" t="t" r="r" b="b"/>
            <a:pathLst>
              <a:path w="1359535" h="344805">
                <a:moveTo>
                  <a:pt x="1287350" y="298815"/>
                </a:moveTo>
                <a:lnTo>
                  <a:pt x="3047" y="0"/>
                </a:lnTo>
                <a:lnTo>
                  <a:pt x="0" y="15239"/>
                </a:lnTo>
                <a:lnTo>
                  <a:pt x="1283626" y="315406"/>
                </a:lnTo>
                <a:lnTo>
                  <a:pt x="1287350" y="298815"/>
                </a:lnTo>
                <a:close/>
              </a:path>
              <a:path w="1359535" h="344805">
                <a:moveTo>
                  <a:pt x="1299971" y="338920"/>
                </a:moveTo>
                <a:lnTo>
                  <a:pt x="1299971" y="301751"/>
                </a:lnTo>
                <a:lnTo>
                  <a:pt x="1296923" y="318515"/>
                </a:lnTo>
                <a:lnTo>
                  <a:pt x="1283626" y="315406"/>
                </a:lnTo>
                <a:lnTo>
                  <a:pt x="1277111" y="344423"/>
                </a:lnTo>
                <a:lnTo>
                  <a:pt x="1299971" y="338920"/>
                </a:lnTo>
                <a:close/>
              </a:path>
              <a:path w="1359535" h="344805">
                <a:moveTo>
                  <a:pt x="1299971" y="301751"/>
                </a:moveTo>
                <a:lnTo>
                  <a:pt x="1287350" y="298815"/>
                </a:lnTo>
                <a:lnTo>
                  <a:pt x="1283626" y="315406"/>
                </a:lnTo>
                <a:lnTo>
                  <a:pt x="1296923" y="318515"/>
                </a:lnTo>
                <a:lnTo>
                  <a:pt x="1299971" y="301751"/>
                </a:lnTo>
                <a:close/>
              </a:path>
              <a:path w="1359535" h="344805">
                <a:moveTo>
                  <a:pt x="1359407" y="324611"/>
                </a:moveTo>
                <a:lnTo>
                  <a:pt x="1293875" y="269747"/>
                </a:lnTo>
                <a:lnTo>
                  <a:pt x="1287350" y="298815"/>
                </a:lnTo>
                <a:lnTo>
                  <a:pt x="1299971" y="301751"/>
                </a:lnTo>
                <a:lnTo>
                  <a:pt x="1299971" y="338920"/>
                </a:lnTo>
                <a:lnTo>
                  <a:pt x="1359407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4" name="object 6"/>
          <p:cNvSpPr/>
          <p:nvPr/>
        </p:nvSpPr>
        <p:spPr>
          <a:xfrm>
            <a:off x="2404416" y="1680882"/>
            <a:ext cx="1039821" cy="656179"/>
          </a:xfrm>
          <a:custGeom>
            <a:avLst/>
            <a:gdLst/>
            <a:ahLst/>
            <a:cxnLst/>
            <a:rect l="l" t="t" r="r" b="b"/>
            <a:pathLst>
              <a:path w="1641475" h="490855">
                <a:moveTo>
                  <a:pt x="72107" y="447480"/>
                </a:moveTo>
                <a:lnTo>
                  <a:pt x="64007" y="417575"/>
                </a:lnTo>
                <a:lnTo>
                  <a:pt x="0" y="475487"/>
                </a:lnTo>
                <a:lnTo>
                  <a:pt x="59435" y="486294"/>
                </a:lnTo>
                <a:lnTo>
                  <a:pt x="59435" y="451103"/>
                </a:lnTo>
                <a:lnTo>
                  <a:pt x="72107" y="447480"/>
                </a:lnTo>
                <a:close/>
              </a:path>
              <a:path w="1641475" h="490855">
                <a:moveTo>
                  <a:pt x="75500" y="460009"/>
                </a:moveTo>
                <a:lnTo>
                  <a:pt x="72107" y="447480"/>
                </a:lnTo>
                <a:lnTo>
                  <a:pt x="59435" y="451103"/>
                </a:lnTo>
                <a:lnTo>
                  <a:pt x="64007" y="463295"/>
                </a:lnTo>
                <a:lnTo>
                  <a:pt x="75500" y="460009"/>
                </a:lnTo>
                <a:close/>
              </a:path>
              <a:path w="1641475" h="490855">
                <a:moveTo>
                  <a:pt x="83819" y="490727"/>
                </a:moveTo>
                <a:lnTo>
                  <a:pt x="75500" y="460009"/>
                </a:lnTo>
                <a:lnTo>
                  <a:pt x="64007" y="463295"/>
                </a:lnTo>
                <a:lnTo>
                  <a:pt x="59435" y="451103"/>
                </a:lnTo>
                <a:lnTo>
                  <a:pt x="59435" y="486294"/>
                </a:lnTo>
                <a:lnTo>
                  <a:pt x="83819" y="490727"/>
                </a:lnTo>
                <a:close/>
              </a:path>
              <a:path w="1641475" h="490855">
                <a:moveTo>
                  <a:pt x="1641347" y="12191"/>
                </a:moveTo>
                <a:lnTo>
                  <a:pt x="1636775" y="0"/>
                </a:lnTo>
                <a:lnTo>
                  <a:pt x="72107" y="447480"/>
                </a:lnTo>
                <a:lnTo>
                  <a:pt x="75500" y="460009"/>
                </a:lnTo>
                <a:lnTo>
                  <a:pt x="164134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5" name="object 3"/>
          <p:cNvSpPr/>
          <p:nvPr/>
        </p:nvSpPr>
        <p:spPr>
          <a:xfrm>
            <a:off x="5715000" y="2046817"/>
            <a:ext cx="1002429" cy="373654"/>
          </a:xfrm>
          <a:custGeom>
            <a:avLst/>
            <a:gdLst/>
            <a:ahLst/>
            <a:cxnLst/>
            <a:rect l="l" t="t" r="r" b="b"/>
            <a:pathLst>
              <a:path w="1359535" h="344805">
                <a:moveTo>
                  <a:pt x="1287350" y="298815"/>
                </a:moveTo>
                <a:lnTo>
                  <a:pt x="3047" y="0"/>
                </a:lnTo>
                <a:lnTo>
                  <a:pt x="0" y="15239"/>
                </a:lnTo>
                <a:lnTo>
                  <a:pt x="1283626" y="315406"/>
                </a:lnTo>
                <a:lnTo>
                  <a:pt x="1287350" y="298815"/>
                </a:lnTo>
                <a:close/>
              </a:path>
              <a:path w="1359535" h="344805">
                <a:moveTo>
                  <a:pt x="1299971" y="338920"/>
                </a:moveTo>
                <a:lnTo>
                  <a:pt x="1299971" y="301751"/>
                </a:lnTo>
                <a:lnTo>
                  <a:pt x="1296923" y="318515"/>
                </a:lnTo>
                <a:lnTo>
                  <a:pt x="1283626" y="315406"/>
                </a:lnTo>
                <a:lnTo>
                  <a:pt x="1277111" y="344423"/>
                </a:lnTo>
                <a:lnTo>
                  <a:pt x="1299971" y="338920"/>
                </a:lnTo>
                <a:close/>
              </a:path>
              <a:path w="1359535" h="344805">
                <a:moveTo>
                  <a:pt x="1299971" y="301751"/>
                </a:moveTo>
                <a:lnTo>
                  <a:pt x="1287350" y="298815"/>
                </a:lnTo>
                <a:lnTo>
                  <a:pt x="1283626" y="315406"/>
                </a:lnTo>
                <a:lnTo>
                  <a:pt x="1296923" y="318515"/>
                </a:lnTo>
                <a:lnTo>
                  <a:pt x="1299971" y="301751"/>
                </a:lnTo>
                <a:close/>
              </a:path>
              <a:path w="1359535" h="344805">
                <a:moveTo>
                  <a:pt x="1359407" y="324611"/>
                </a:moveTo>
                <a:lnTo>
                  <a:pt x="1293875" y="269747"/>
                </a:lnTo>
                <a:lnTo>
                  <a:pt x="1287350" y="298815"/>
                </a:lnTo>
                <a:lnTo>
                  <a:pt x="1299971" y="301751"/>
                </a:lnTo>
                <a:lnTo>
                  <a:pt x="1299971" y="338920"/>
                </a:lnTo>
                <a:lnTo>
                  <a:pt x="1359407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412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24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235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647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059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471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882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294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7" name="object 14"/>
          <p:cNvSpPr/>
          <p:nvPr/>
        </p:nvSpPr>
        <p:spPr>
          <a:xfrm>
            <a:off x="4504765" y="1980640"/>
            <a:ext cx="753035" cy="170890"/>
          </a:xfrm>
          <a:custGeom>
            <a:avLst/>
            <a:gdLst/>
            <a:ahLst/>
            <a:cxnLst/>
            <a:rect l="l" t="t" r="r" b="b"/>
            <a:pathLst>
              <a:path w="853439" h="193675">
                <a:moveTo>
                  <a:pt x="74317" y="150111"/>
                </a:moveTo>
                <a:lnTo>
                  <a:pt x="68579" y="118871"/>
                </a:lnTo>
                <a:lnTo>
                  <a:pt x="0" y="170687"/>
                </a:lnTo>
                <a:lnTo>
                  <a:pt x="62483" y="188044"/>
                </a:lnTo>
                <a:lnTo>
                  <a:pt x="62483" y="152399"/>
                </a:lnTo>
                <a:lnTo>
                  <a:pt x="74317" y="150111"/>
                </a:lnTo>
                <a:close/>
              </a:path>
              <a:path w="853439" h="193675">
                <a:moveTo>
                  <a:pt x="76533" y="162173"/>
                </a:moveTo>
                <a:lnTo>
                  <a:pt x="74317" y="150111"/>
                </a:lnTo>
                <a:lnTo>
                  <a:pt x="62483" y="152399"/>
                </a:lnTo>
                <a:lnTo>
                  <a:pt x="64007" y="164591"/>
                </a:lnTo>
                <a:lnTo>
                  <a:pt x="76533" y="162173"/>
                </a:lnTo>
                <a:close/>
              </a:path>
              <a:path w="853439" h="193675">
                <a:moveTo>
                  <a:pt x="82295" y="193547"/>
                </a:moveTo>
                <a:lnTo>
                  <a:pt x="76533" y="162173"/>
                </a:lnTo>
                <a:lnTo>
                  <a:pt x="64007" y="164591"/>
                </a:lnTo>
                <a:lnTo>
                  <a:pt x="62483" y="152399"/>
                </a:lnTo>
                <a:lnTo>
                  <a:pt x="62483" y="188044"/>
                </a:lnTo>
                <a:lnTo>
                  <a:pt x="82295" y="193547"/>
                </a:lnTo>
                <a:close/>
              </a:path>
              <a:path w="853439" h="193675">
                <a:moveTo>
                  <a:pt x="853439" y="12191"/>
                </a:moveTo>
                <a:lnTo>
                  <a:pt x="850391" y="0"/>
                </a:lnTo>
                <a:lnTo>
                  <a:pt x="74317" y="150111"/>
                </a:lnTo>
                <a:lnTo>
                  <a:pt x="76533" y="162173"/>
                </a:lnTo>
                <a:lnTo>
                  <a:pt x="85343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8" name="object 14"/>
          <p:cNvSpPr/>
          <p:nvPr/>
        </p:nvSpPr>
        <p:spPr>
          <a:xfrm>
            <a:off x="3740634" y="2487706"/>
            <a:ext cx="652632" cy="258292"/>
          </a:xfrm>
          <a:custGeom>
            <a:avLst/>
            <a:gdLst/>
            <a:ahLst/>
            <a:cxnLst/>
            <a:rect l="l" t="t" r="r" b="b"/>
            <a:pathLst>
              <a:path w="853439" h="193675">
                <a:moveTo>
                  <a:pt x="74317" y="150111"/>
                </a:moveTo>
                <a:lnTo>
                  <a:pt x="68579" y="118871"/>
                </a:lnTo>
                <a:lnTo>
                  <a:pt x="0" y="170687"/>
                </a:lnTo>
                <a:lnTo>
                  <a:pt x="62483" y="188044"/>
                </a:lnTo>
                <a:lnTo>
                  <a:pt x="62483" y="152399"/>
                </a:lnTo>
                <a:lnTo>
                  <a:pt x="74317" y="150111"/>
                </a:lnTo>
                <a:close/>
              </a:path>
              <a:path w="853439" h="193675">
                <a:moveTo>
                  <a:pt x="76533" y="162173"/>
                </a:moveTo>
                <a:lnTo>
                  <a:pt x="74317" y="150111"/>
                </a:lnTo>
                <a:lnTo>
                  <a:pt x="62483" y="152399"/>
                </a:lnTo>
                <a:lnTo>
                  <a:pt x="64007" y="164591"/>
                </a:lnTo>
                <a:lnTo>
                  <a:pt x="76533" y="162173"/>
                </a:lnTo>
                <a:close/>
              </a:path>
              <a:path w="853439" h="193675">
                <a:moveTo>
                  <a:pt x="82295" y="193547"/>
                </a:moveTo>
                <a:lnTo>
                  <a:pt x="76533" y="162173"/>
                </a:lnTo>
                <a:lnTo>
                  <a:pt x="64007" y="164591"/>
                </a:lnTo>
                <a:lnTo>
                  <a:pt x="62483" y="152399"/>
                </a:lnTo>
                <a:lnTo>
                  <a:pt x="62483" y="188044"/>
                </a:lnTo>
                <a:lnTo>
                  <a:pt x="82295" y="193547"/>
                </a:lnTo>
                <a:close/>
              </a:path>
              <a:path w="853439" h="193675">
                <a:moveTo>
                  <a:pt x="853439" y="12191"/>
                </a:moveTo>
                <a:lnTo>
                  <a:pt x="850391" y="0"/>
                </a:lnTo>
                <a:lnTo>
                  <a:pt x="74317" y="150111"/>
                </a:lnTo>
                <a:lnTo>
                  <a:pt x="76533" y="162173"/>
                </a:lnTo>
                <a:lnTo>
                  <a:pt x="85343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0" name="object 11"/>
          <p:cNvSpPr/>
          <p:nvPr/>
        </p:nvSpPr>
        <p:spPr>
          <a:xfrm>
            <a:off x="4572000" y="2480309"/>
            <a:ext cx="620677" cy="193917"/>
          </a:xfrm>
          <a:custGeom>
            <a:avLst/>
            <a:gdLst/>
            <a:ahLst/>
            <a:cxnLst/>
            <a:rect l="l" t="t" r="r" b="b"/>
            <a:pathLst>
              <a:path w="661670" h="189230">
                <a:moveTo>
                  <a:pt x="589786" y="146311"/>
                </a:moveTo>
                <a:lnTo>
                  <a:pt x="3047" y="0"/>
                </a:lnTo>
                <a:lnTo>
                  <a:pt x="0" y="12191"/>
                </a:lnTo>
                <a:lnTo>
                  <a:pt x="586738" y="158503"/>
                </a:lnTo>
                <a:lnTo>
                  <a:pt x="589786" y="146311"/>
                </a:lnTo>
                <a:close/>
              </a:path>
              <a:path w="661670" h="189230">
                <a:moveTo>
                  <a:pt x="601979" y="183895"/>
                </a:moveTo>
                <a:lnTo>
                  <a:pt x="601979" y="149351"/>
                </a:lnTo>
                <a:lnTo>
                  <a:pt x="598931" y="161543"/>
                </a:lnTo>
                <a:lnTo>
                  <a:pt x="586738" y="158503"/>
                </a:lnTo>
                <a:lnTo>
                  <a:pt x="579119" y="188975"/>
                </a:lnTo>
                <a:lnTo>
                  <a:pt x="601979" y="183895"/>
                </a:lnTo>
                <a:close/>
              </a:path>
              <a:path w="661670" h="189230">
                <a:moveTo>
                  <a:pt x="601979" y="149351"/>
                </a:moveTo>
                <a:lnTo>
                  <a:pt x="589786" y="146311"/>
                </a:lnTo>
                <a:lnTo>
                  <a:pt x="586738" y="158503"/>
                </a:lnTo>
                <a:lnTo>
                  <a:pt x="598931" y="161543"/>
                </a:lnTo>
                <a:lnTo>
                  <a:pt x="601979" y="149351"/>
                </a:lnTo>
                <a:close/>
              </a:path>
              <a:path w="661670" h="189230">
                <a:moveTo>
                  <a:pt x="661415" y="170687"/>
                </a:moveTo>
                <a:lnTo>
                  <a:pt x="597407" y="115823"/>
                </a:lnTo>
                <a:lnTo>
                  <a:pt x="589786" y="146311"/>
                </a:lnTo>
                <a:lnTo>
                  <a:pt x="601979" y="149351"/>
                </a:lnTo>
                <a:lnTo>
                  <a:pt x="601979" y="183895"/>
                </a:lnTo>
                <a:lnTo>
                  <a:pt x="661415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1" name="object 12"/>
          <p:cNvSpPr/>
          <p:nvPr/>
        </p:nvSpPr>
        <p:spPr>
          <a:xfrm>
            <a:off x="4817969" y="5446059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2" name="object 12"/>
          <p:cNvSpPr/>
          <p:nvPr/>
        </p:nvSpPr>
        <p:spPr>
          <a:xfrm>
            <a:off x="6566088" y="5625913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3" name="object 12"/>
          <p:cNvSpPr/>
          <p:nvPr/>
        </p:nvSpPr>
        <p:spPr>
          <a:xfrm>
            <a:off x="3338793" y="5424207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4" name="object 12"/>
          <p:cNvSpPr/>
          <p:nvPr/>
        </p:nvSpPr>
        <p:spPr>
          <a:xfrm>
            <a:off x="1344706" y="5715000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5" name="object 9"/>
          <p:cNvSpPr/>
          <p:nvPr/>
        </p:nvSpPr>
        <p:spPr>
          <a:xfrm>
            <a:off x="4471147" y="4437530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99643"/>
                </a:moveTo>
                <a:lnTo>
                  <a:pt x="647699" y="178307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1251"/>
                </a:lnTo>
                <a:lnTo>
                  <a:pt x="612647" y="103631"/>
                </a:lnTo>
                <a:lnTo>
                  <a:pt x="548639" y="51815"/>
                </a:lnTo>
                <a:lnTo>
                  <a:pt x="499871" y="30479"/>
                </a:lnTo>
                <a:lnTo>
                  <a:pt x="446531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6303" y="30479"/>
                </a:lnTo>
                <a:lnTo>
                  <a:pt x="97535" y="53339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3631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2191" y="242315"/>
                </a:lnTo>
                <a:lnTo>
                  <a:pt x="38099" y="28041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100583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4611" y="38099"/>
                </a:lnTo>
                <a:lnTo>
                  <a:pt x="384047" y="41147"/>
                </a:lnTo>
                <a:lnTo>
                  <a:pt x="438911" y="51815"/>
                </a:lnTo>
                <a:lnTo>
                  <a:pt x="487679" y="65531"/>
                </a:lnTo>
                <a:lnTo>
                  <a:pt x="530351" y="86867"/>
                </a:lnTo>
                <a:lnTo>
                  <a:pt x="565403" y="109727"/>
                </a:lnTo>
                <a:lnTo>
                  <a:pt x="571499" y="115823"/>
                </a:lnTo>
                <a:lnTo>
                  <a:pt x="579119" y="121919"/>
                </a:lnTo>
                <a:lnTo>
                  <a:pt x="601979" y="15544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939"/>
                </a:lnTo>
                <a:lnTo>
                  <a:pt x="614171" y="277367"/>
                </a:lnTo>
                <a:lnTo>
                  <a:pt x="632459" y="249935"/>
                </a:lnTo>
                <a:lnTo>
                  <a:pt x="637031" y="240791"/>
                </a:lnTo>
                <a:lnTo>
                  <a:pt x="640079" y="230123"/>
                </a:lnTo>
                <a:lnTo>
                  <a:pt x="643127" y="220979"/>
                </a:lnTo>
                <a:lnTo>
                  <a:pt x="646175" y="210311"/>
                </a:lnTo>
                <a:lnTo>
                  <a:pt x="647699" y="199643"/>
                </a:lnTo>
                <a:close/>
              </a:path>
              <a:path w="647700" h="381000">
                <a:moveTo>
                  <a:pt x="609599" y="281939"/>
                </a:moveTo>
                <a:lnTo>
                  <a:pt x="609599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1979" y="225551"/>
                </a:lnTo>
                <a:lnTo>
                  <a:pt x="597407" y="233171"/>
                </a:lnTo>
                <a:lnTo>
                  <a:pt x="563879" y="272795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6219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9059" y="283463"/>
                </a:lnTo>
                <a:lnTo>
                  <a:pt x="76199" y="265175"/>
                </a:lnTo>
                <a:lnTo>
                  <a:pt x="68579" y="259079"/>
                </a:lnTo>
                <a:lnTo>
                  <a:pt x="62483" y="251459"/>
                </a:lnTo>
                <a:lnTo>
                  <a:pt x="57911" y="245363"/>
                </a:lnTo>
                <a:lnTo>
                  <a:pt x="53339" y="237743"/>
                </a:lnTo>
                <a:lnTo>
                  <a:pt x="48767" y="231647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0311"/>
                </a:lnTo>
                <a:lnTo>
                  <a:pt x="39623" y="204215"/>
                </a:lnTo>
                <a:lnTo>
                  <a:pt x="38099" y="196595"/>
                </a:lnTo>
                <a:lnTo>
                  <a:pt x="38099" y="280415"/>
                </a:lnTo>
                <a:lnTo>
                  <a:pt x="42671" y="284987"/>
                </a:lnTo>
                <a:lnTo>
                  <a:pt x="50291" y="294131"/>
                </a:lnTo>
                <a:lnTo>
                  <a:pt x="99059" y="329183"/>
                </a:lnTo>
                <a:lnTo>
                  <a:pt x="147827" y="350519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324611" y="380999"/>
                </a:lnTo>
                <a:lnTo>
                  <a:pt x="388619" y="377951"/>
                </a:lnTo>
                <a:lnTo>
                  <a:pt x="448055" y="367283"/>
                </a:lnTo>
                <a:lnTo>
                  <a:pt x="501395" y="350519"/>
                </a:lnTo>
                <a:lnTo>
                  <a:pt x="550163" y="327659"/>
                </a:lnTo>
                <a:lnTo>
                  <a:pt x="589787" y="30022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6" name="object 9"/>
          <p:cNvSpPr/>
          <p:nvPr/>
        </p:nvSpPr>
        <p:spPr>
          <a:xfrm>
            <a:off x="5916706" y="4908176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99643"/>
                </a:moveTo>
                <a:lnTo>
                  <a:pt x="647699" y="178307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1251"/>
                </a:lnTo>
                <a:lnTo>
                  <a:pt x="612647" y="103631"/>
                </a:lnTo>
                <a:lnTo>
                  <a:pt x="548639" y="51815"/>
                </a:lnTo>
                <a:lnTo>
                  <a:pt x="499871" y="30479"/>
                </a:lnTo>
                <a:lnTo>
                  <a:pt x="446531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6303" y="30479"/>
                </a:lnTo>
                <a:lnTo>
                  <a:pt x="97535" y="53339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3631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2191" y="242315"/>
                </a:lnTo>
                <a:lnTo>
                  <a:pt x="38099" y="28041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100583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4611" y="38099"/>
                </a:lnTo>
                <a:lnTo>
                  <a:pt x="384047" y="41147"/>
                </a:lnTo>
                <a:lnTo>
                  <a:pt x="438911" y="51815"/>
                </a:lnTo>
                <a:lnTo>
                  <a:pt x="487679" y="65531"/>
                </a:lnTo>
                <a:lnTo>
                  <a:pt x="530351" y="86867"/>
                </a:lnTo>
                <a:lnTo>
                  <a:pt x="565403" y="109727"/>
                </a:lnTo>
                <a:lnTo>
                  <a:pt x="571499" y="115823"/>
                </a:lnTo>
                <a:lnTo>
                  <a:pt x="579119" y="121919"/>
                </a:lnTo>
                <a:lnTo>
                  <a:pt x="601979" y="15544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939"/>
                </a:lnTo>
                <a:lnTo>
                  <a:pt x="614171" y="277367"/>
                </a:lnTo>
                <a:lnTo>
                  <a:pt x="632459" y="249935"/>
                </a:lnTo>
                <a:lnTo>
                  <a:pt x="637031" y="240791"/>
                </a:lnTo>
                <a:lnTo>
                  <a:pt x="640079" y="230123"/>
                </a:lnTo>
                <a:lnTo>
                  <a:pt x="643127" y="220979"/>
                </a:lnTo>
                <a:lnTo>
                  <a:pt x="646175" y="210311"/>
                </a:lnTo>
                <a:lnTo>
                  <a:pt x="647699" y="199643"/>
                </a:lnTo>
                <a:close/>
              </a:path>
              <a:path w="647700" h="381000">
                <a:moveTo>
                  <a:pt x="609599" y="281939"/>
                </a:moveTo>
                <a:lnTo>
                  <a:pt x="609599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1979" y="225551"/>
                </a:lnTo>
                <a:lnTo>
                  <a:pt x="597407" y="233171"/>
                </a:lnTo>
                <a:lnTo>
                  <a:pt x="563879" y="272795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6219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9059" y="283463"/>
                </a:lnTo>
                <a:lnTo>
                  <a:pt x="76199" y="265175"/>
                </a:lnTo>
                <a:lnTo>
                  <a:pt x="68579" y="259079"/>
                </a:lnTo>
                <a:lnTo>
                  <a:pt x="62483" y="251459"/>
                </a:lnTo>
                <a:lnTo>
                  <a:pt x="57911" y="245363"/>
                </a:lnTo>
                <a:lnTo>
                  <a:pt x="53339" y="237743"/>
                </a:lnTo>
                <a:lnTo>
                  <a:pt x="48767" y="231647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0311"/>
                </a:lnTo>
                <a:lnTo>
                  <a:pt x="39623" y="204215"/>
                </a:lnTo>
                <a:lnTo>
                  <a:pt x="38099" y="196595"/>
                </a:lnTo>
                <a:lnTo>
                  <a:pt x="38099" y="280415"/>
                </a:lnTo>
                <a:lnTo>
                  <a:pt x="42671" y="284987"/>
                </a:lnTo>
                <a:lnTo>
                  <a:pt x="50291" y="294131"/>
                </a:lnTo>
                <a:lnTo>
                  <a:pt x="99059" y="329183"/>
                </a:lnTo>
                <a:lnTo>
                  <a:pt x="147827" y="350519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324611" y="380999"/>
                </a:lnTo>
                <a:lnTo>
                  <a:pt x="388619" y="377951"/>
                </a:lnTo>
                <a:lnTo>
                  <a:pt x="448055" y="367283"/>
                </a:lnTo>
                <a:lnTo>
                  <a:pt x="501395" y="350519"/>
                </a:lnTo>
                <a:lnTo>
                  <a:pt x="550163" y="327659"/>
                </a:lnTo>
                <a:lnTo>
                  <a:pt x="589787" y="30022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7" name="object 9"/>
          <p:cNvSpPr/>
          <p:nvPr/>
        </p:nvSpPr>
        <p:spPr>
          <a:xfrm>
            <a:off x="3092824" y="4840941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99643"/>
                </a:moveTo>
                <a:lnTo>
                  <a:pt x="647699" y="178307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1251"/>
                </a:lnTo>
                <a:lnTo>
                  <a:pt x="612647" y="103631"/>
                </a:lnTo>
                <a:lnTo>
                  <a:pt x="548639" y="51815"/>
                </a:lnTo>
                <a:lnTo>
                  <a:pt x="499871" y="30479"/>
                </a:lnTo>
                <a:lnTo>
                  <a:pt x="446531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6303" y="30479"/>
                </a:lnTo>
                <a:lnTo>
                  <a:pt x="97535" y="53339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3631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2191" y="242315"/>
                </a:lnTo>
                <a:lnTo>
                  <a:pt x="38099" y="28041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100583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4611" y="38099"/>
                </a:lnTo>
                <a:lnTo>
                  <a:pt x="384047" y="41147"/>
                </a:lnTo>
                <a:lnTo>
                  <a:pt x="438911" y="51815"/>
                </a:lnTo>
                <a:lnTo>
                  <a:pt x="487679" y="65531"/>
                </a:lnTo>
                <a:lnTo>
                  <a:pt x="530351" y="86867"/>
                </a:lnTo>
                <a:lnTo>
                  <a:pt x="565403" y="109727"/>
                </a:lnTo>
                <a:lnTo>
                  <a:pt x="571499" y="115823"/>
                </a:lnTo>
                <a:lnTo>
                  <a:pt x="579119" y="121919"/>
                </a:lnTo>
                <a:lnTo>
                  <a:pt x="601979" y="15544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939"/>
                </a:lnTo>
                <a:lnTo>
                  <a:pt x="614171" y="277367"/>
                </a:lnTo>
                <a:lnTo>
                  <a:pt x="632459" y="249935"/>
                </a:lnTo>
                <a:lnTo>
                  <a:pt x="637031" y="240791"/>
                </a:lnTo>
                <a:lnTo>
                  <a:pt x="640079" y="230123"/>
                </a:lnTo>
                <a:lnTo>
                  <a:pt x="643127" y="220979"/>
                </a:lnTo>
                <a:lnTo>
                  <a:pt x="646175" y="210311"/>
                </a:lnTo>
                <a:lnTo>
                  <a:pt x="647699" y="199643"/>
                </a:lnTo>
                <a:close/>
              </a:path>
              <a:path w="647700" h="381000">
                <a:moveTo>
                  <a:pt x="609599" y="281939"/>
                </a:moveTo>
                <a:lnTo>
                  <a:pt x="609599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1979" y="225551"/>
                </a:lnTo>
                <a:lnTo>
                  <a:pt x="597407" y="233171"/>
                </a:lnTo>
                <a:lnTo>
                  <a:pt x="563879" y="272795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6219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9059" y="283463"/>
                </a:lnTo>
                <a:lnTo>
                  <a:pt x="76199" y="265175"/>
                </a:lnTo>
                <a:lnTo>
                  <a:pt x="68579" y="259079"/>
                </a:lnTo>
                <a:lnTo>
                  <a:pt x="62483" y="251459"/>
                </a:lnTo>
                <a:lnTo>
                  <a:pt x="57911" y="245363"/>
                </a:lnTo>
                <a:lnTo>
                  <a:pt x="53339" y="237743"/>
                </a:lnTo>
                <a:lnTo>
                  <a:pt x="48767" y="231647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0311"/>
                </a:lnTo>
                <a:lnTo>
                  <a:pt x="39623" y="204215"/>
                </a:lnTo>
                <a:lnTo>
                  <a:pt x="38099" y="196595"/>
                </a:lnTo>
                <a:lnTo>
                  <a:pt x="38099" y="280415"/>
                </a:lnTo>
                <a:lnTo>
                  <a:pt x="42671" y="284987"/>
                </a:lnTo>
                <a:lnTo>
                  <a:pt x="50291" y="294131"/>
                </a:lnTo>
                <a:lnTo>
                  <a:pt x="99059" y="329183"/>
                </a:lnTo>
                <a:lnTo>
                  <a:pt x="147827" y="350519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324611" y="380999"/>
                </a:lnTo>
                <a:lnTo>
                  <a:pt x="388619" y="377951"/>
                </a:lnTo>
                <a:lnTo>
                  <a:pt x="448055" y="367283"/>
                </a:lnTo>
                <a:lnTo>
                  <a:pt x="501395" y="350519"/>
                </a:lnTo>
                <a:lnTo>
                  <a:pt x="550163" y="327659"/>
                </a:lnTo>
                <a:lnTo>
                  <a:pt x="589787" y="30022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1" name="object 3"/>
          <p:cNvSpPr/>
          <p:nvPr/>
        </p:nvSpPr>
        <p:spPr>
          <a:xfrm>
            <a:off x="5077744" y="4572196"/>
            <a:ext cx="1002429" cy="373654"/>
          </a:xfrm>
          <a:custGeom>
            <a:avLst/>
            <a:gdLst/>
            <a:ahLst/>
            <a:cxnLst/>
            <a:rect l="l" t="t" r="r" b="b"/>
            <a:pathLst>
              <a:path w="1359535" h="344805">
                <a:moveTo>
                  <a:pt x="1287350" y="298815"/>
                </a:moveTo>
                <a:lnTo>
                  <a:pt x="3047" y="0"/>
                </a:lnTo>
                <a:lnTo>
                  <a:pt x="0" y="15239"/>
                </a:lnTo>
                <a:lnTo>
                  <a:pt x="1283626" y="315406"/>
                </a:lnTo>
                <a:lnTo>
                  <a:pt x="1287350" y="298815"/>
                </a:lnTo>
                <a:close/>
              </a:path>
              <a:path w="1359535" h="344805">
                <a:moveTo>
                  <a:pt x="1299971" y="338920"/>
                </a:moveTo>
                <a:lnTo>
                  <a:pt x="1299971" y="301751"/>
                </a:lnTo>
                <a:lnTo>
                  <a:pt x="1296923" y="318515"/>
                </a:lnTo>
                <a:lnTo>
                  <a:pt x="1283626" y="315406"/>
                </a:lnTo>
                <a:lnTo>
                  <a:pt x="1277111" y="344423"/>
                </a:lnTo>
                <a:lnTo>
                  <a:pt x="1299971" y="338920"/>
                </a:lnTo>
                <a:close/>
              </a:path>
              <a:path w="1359535" h="344805">
                <a:moveTo>
                  <a:pt x="1299971" y="301751"/>
                </a:moveTo>
                <a:lnTo>
                  <a:pt x="1287350" y="298815"/>
                </a:lnTo>
                <a:lnTo>
                  <a:pt x="1283626" y="315406"/>
                </a:lnTo>
                <a:lnTo>
                  <a:pt x="1296923" y="318515"/>
                </a:lnTo>
                <a:lnTo>
                  <a:pt x="1299971" y="301751"/>
                </a:lnTo>
                <a:close/>
              </a:path>
              <a:path w="1359535" h="344805">
                <a:moveTo>
                  <a:pt x="1359407" y="324611"/>
                </a:moveTo>
                <a:lnTo>
                  <a:pt x="1293875" y="269747"/>
                </a:lnTo>
                <a:lnTo>
                  <a:pt x="1287350" y="298815"/>
                </a:lnTo>
                <a:lnTo>
                  <a:pt x="1299971" y="301751"/>
                </a:lnTo>
                <a:lnTo>
                  <a:pt x="1299971" y="338920"/>
                </a:lnTo>
                <a:lnTo>
                  <a:pt x="1359407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412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24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235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647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059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471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882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294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3" name="object 6"/>
          <p:cNvSpPr/>
          <p:nvPr/>
        </p:nvSpPr>
        <p:spPr>
          <a:xfrm>
            <a:off x="2073566" y="5068208"/>
            <a:ext cx="1039821" cy="656179"/>
          </a:xfrm>
          <a:custGeom>
            <a:avLst/>
            <a:gdLst/>
            <a:ahLst/>
            <a:cxnLst/>
            <a:rect l="l" t="t" r="r" b="b"/>
            <a:pathLst>
              <a:path w="1641475" h="490855">
                <a:moveTo>
                  <a:pt x="72107" y="447480"/>
                </a:moveTo>
                <a:lnTo>
                  <a:pt x="64007" y="417575"/>
                </a:lnTo>
                <a:lnTo>
                  <a:pt x="0" y="475487"/>
                </a:lnTo>
                <a:lnTo>
                  <a:pt x="59435" y="486294"/>
                </a:lnTo>
                <a:lnTo>
                  <a:pt x="59435" y="451103"/>
                </a:lnTo>
                <a:lnTo>
                  <a:pt x="72107" y="447480"/>
                </a:lnTo>
                <a:close/>
              </a:path>
              <a:path w="1641475" h="490855">
                <a:moveTo>
                  <a:pt x="75500" y="460009"/>
                </a:moveTo>
                <a:lnTo>
                  <a:pt x="72107" y="447480"/>
                </a:lnTo>
                <a:lnTo>
                  <a:pt x="59435" y="451103"/>
                </a:lnTo>
                <a:lnTo>
                  <a:pt x="64007" y="463295"/>
                </a:lnTo>
                <a:lnTo>
                  <a:pt x="75500" y="460009"/>
                </a:lnTo>
                <a:close/>
              </a:path>
              <a:path w="1641475" h="490855">
                <a:moveTo>
                  <a:pt x="83819" y="490727"/>
                </a:moveTo>
                <a:lnTo>
                  <a:pt x="75500" y="460009"/>
                </a:lnTo>
                <a:lnTo>
                  <a:pt x="64007" y="463295"/>
                </a:lnTo>
                <a:lnTo>
                  <a:pt x="59435" y="451103"/>
                </a:lnTo>
                <a:lnTo>
                  <a:pt x="59435" y="486294"/>
                </a:lnTo>
                <a:lnTo>
                  <a:pt x="83819" y="490727"/>
                </a:lnTo>
                <a:close/>
              </a:path>
              <a:path w="1641475" h="490855">
                <a:moveTo>
                  <a:pt x="1641347" y="12191"/>
                </a:moveTo>
                <a:lnTo>
                  <a:pt x="1636775" y="0"/>
                </a:lnTo>
                <a:lnTo>
                  <a:pt x="72107" y="447480"/>
                </a:lnTo>
                <a:lnTo>
                  <a:pt x="75500" y="460009"/>
                </a:lnTo>
                <a:lnTo>
                  <a:pt x="164134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4" name="object 3"/>
          <p:cNvSpPr/>
          <p:nvPr/>
        </p:nvSpPr>
        <p:spPr>
          <a:xfrm>
            <a:off x="6294844" y="5239645"/>
            <a:ext cx="1033803" cy="403076"/>
          </a:xfrm>
          <a:custGeom>
            <a:avLst/>
            <a:gdLst/>
            <a:ahLst/>
            <a:cxnLst/>
            <a:rect l="l" t="t" r="r" b="b"/>
            <a:pathLst>
              <a:path w="1359535" h="344805">
                <a:moveTo>
                  <a:pt x="1287350" y="298815"/>
                </a:moveTo>
                <a:lnTo>
                  <a:pt x="3047" y="0"/>
                </a:lnTo>
                <a:lnTo>
                  <a:pt x="0" y="15239"/>
                </a:lnTo>
                <a:lnTo>
                  <a:pt x="1283626" y="315406"/>
                </a:lnTo>
                <a:lnTo>
                  <a:pt x="1287350" y="298815"/>
                </a:lnTo>
                <a:close/>
              </a:path>
              <a:path w="1359535" h="344805">
                <a:moveTo>
                  <a:pt x="1299971" y="338920"/>
                </a:moveTo>
                <a:lnTo>
                  <a:pt x="1299971" y="301751"/>
                </a:lnTo>
                <a:lnTo>
                  <a:pt x="1296923" y="318515"/>
                </a:lnTo>
                <a:lnTo>
                  <a:pt x="1283626" y="315406"/>
                </a:lnTo>
                <a:lnTo>
                  <a:pt x="1277111" y="344423"/>
                </a:lnTo>
                <a:lnTo>
                  <a:pt x="1299971" y="338920"/>
                </a:lnTo>
                <a:close/>
              </a:path>
              <a:path w="1359535" h="344805">
                <a:moveTo>
                  <a:pt x="1299971" y="301751"/>
                </a:moveTo>
                <a:lnTo>
                  <a:pt x="1287350" y="298815"/>
                </a:lnTo>
                <a:lnTo>
                  <a:pt x="1283626" y="315406"/>
                </a:lnTo>
                <a:lnTo>
                  <a:pt x="1296923" y="318515"/>
                </a:lnTo>
                <a:lnTo>
                  <a:pt x="1299971" y="301751"/>
                </a:lnTo>
                <a:close/>
              </a:path>
              <a:path w="1359535" h="344805">
                <a:moveTo>
                  <a:pt x="1359407" y="324611"/>
                </a:moveTo>
                <a:lnTo>
                  <a:pt x="1293875" y="269747"/>
                </a:lnTo>
                <a:lnTo>
                  <a:pt x="1287350" y="298815"/>
                </a:lnTo>
                <a:lnTo>
                  <a:pt x="1299971" y="301751"/>
                </a:lnTo>
                <a:lnTo>
                  <a:pt x="1299971" y="338920"/>
                </a:lnTo>
                <a:lnTo>
                  <a:pt x="1359407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412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824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235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647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7059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471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882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294" algn="l" defTabSz="806824" rtl="0" eaLnBrk="1" latinLnBrk="0" hangingPunct="1">
              <a:defRPr sz="15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5" name="object 11"/>
          <p:cNvSpPr/>
          <p:nvPr/>
        </p:nvSpPr>
        <p:spPr>
          <a:xfrm>
            <a:off x="3473323" y="5177118"/>
            <a:ext cx="628030" cy="245409"/>
          </a:xfrm>
          <a:custGeom>
            <a:avLst/>
            <a:gdLst/>
            <a:ahLst/>
            <a:cxnLst/>
            <a:rect l="l" t="t" r="r" b="b"/>
            <a:pathLst>
              <a:path w="661670" h="189230">
                <a:moveTo>
                  <a:pt x="589786" y="146311"/>
                </a:moveTo>
                <a:lnTo>
                  <a:pt x="3047" y="0"/>
                </a:lnTo>
                <a:lnTo>
                  <a:pt x="0" y="12191"/>
                </a:lnTo>
                <a:lnTo>
                  <a:pt x="586738" y="158503"/>
                </a:lnTo>
                <a:lnTo>
                  <a:pt x="589786" y="146311"/>
                </a:lnTo>
                <a:close/>
              </a:path>
              <a:path w="661670" h="189230">
                <a:moveTo>
                  <a:pt x="601979" y="183895"/>
                </a:moveTo>
                <a:lnTo>
                  <a:pt x="601979" y="149351"/>
                </a:lnTo>
                <a:lnTo>
                  <a:pt x="598931" y="161543"/>
                </a:lnTo>
                <a:lnTo>
                  <a:pt x="586738" y="158503"/>
                </a:lnTo>
                <a:lnTo>
                  <a:pt x="579119" y="188975"/>
                </a:lnTo>
                <a:lnTo>
                  <a:pt x="601979" y="183895"/>
                </a:lnTo>
                <a:close/>
              </a:path>
              <a:path w="661670" h="189230">
                <a:moveTo>
                  <a:pt x="601979" y="149351"/>
                </a:moveTo>
                <a:lnTo>
                  <a:pt x="589786" y="146311"/>
                </a:lnTo>
                <a:lnTo>
                  <a:pt x="586738" y="158503"/>
                </a:lnTo>
                <a:lnTo>
                  <a:pt x="598931" y="161543"/>
                </a:lnTo>
                <a:lnTo>
                  <a:pt x="601979" y="149351"/>
                </a:lnTo>
                <a:close/>
              </a:path>
              <a:path w="661670" h="189230">
                <a:moveTo>
                  <a:pt x="661415" y="170687"/>
                </a:moveTo>
                <a:lnTo>
                  <a:pt x="597407" y="115823"/>
                </a:lnTo>
                <a:lnTo>
                  <a:pt x="589786" y="146311"/>
                </a:lnTo>
                <a:lnTo>
                  <a:pt x="601979" y="149351"/>
                </a:lnTo>
                <a:lnTo>
                  <a:pt x="601979" y="183895"/>
                </a:lnTo>
                <a:lnTo>
                  <a:pt x="661415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6" name="object 14"/>
          <p:cNvSpPr/>
          <p:nvPr/>
        </p:nvSpPr>
        <p:spPr>
          <a:xfrm>
            <a:off x="5513294" y="5244353"/>
            <a:ext cx="601084" cy="245409"/>
          </a:xfrm>
          <a:custGeom>
            <a:avLst/>
            <a:gdLst/>
            <a:ahLst/>
            <a:cxnLst/>
            <a:rect l="l" t="t" r="r" b="b"/>
            <a:pathLst>
              <a:path w="853439" h="193675">
                <a:moveTo>
                  <a:pt x="74317" y="150111"/>
                </a:moveTo>
                <a:lnTo>
                  <a:pt x="68579" y="118871"/>
                </a:lnTo>
                <a:lnTo>
                  <a:pt x="0" y="170687"/>
                </a:lnTo>
                <a:lnTo>
                  <a:pt x="62483" y="188044"/>
                </a:lnTo>
                <a:lnTo>
                  <a:pt x="62483" y="152399"/>
                </a:lnTo>
                <a:lnTo>
                  <a:pt x="74317" y="150111"/>
                </a:lnTo>
                <a:close/>
              </a:path>
              <a:path w="853439" h="193675">
                <a:moveTo>
                  <a:pt x="76533" y="162173"/>
                </a:moveTo>
                <a:lnTo>
                  <a:pt x="74317" y="150111"/>
                </a:lnTo>
                <a:lnTo>
                  <a:pt x="62483" y="152399"/>
                </a:lnTo>
                <a:lnTo>
                  <a:pt x="64007" y="164591"/>
                </a:lnTo>
                <a:lnTo>
                  <a:pt x="76533" y="162173"/>
                </a:lnTo>
                <a:close/>
              </a:path>
              <a:path w="853439" h="193675">
                <a:moveTo>
                  <a:pt x="82295" y="193547"/>
                </a:moveTo>
                <a:lnTo>
                  <a:pt x="76533" y="162173"/>
                </a:lnTo>
                <a:lnTo>
                  <a:pt x="64007" y="164591"/>
                </a:lnTo>
                <a:lnTo>
                  <a:pt x="62483" y="152399"/>
                </a:lnTo>
                <a:lnTo>
                  <a:pt x="62483" y="188044"/>
                </a:lnTo>
                <a:lnTo>
                  <a:pt x="82295" y="193547"/>
                </a:lnTo>
                <a:close/>
              </a:path>
              <a:path w="853439" h="193675">
                <a:moveTo>
                  <a:pt x="853439" y="12191"/>
                </a:moveTo>
                <a:lnTo>
                  <a:pt x="850391" y="0"/>
                </a:lnTo>
                <a:lnTo>
                  <a:pt x="74317" y="150111"/>
                </a:lnTo>
                <a:lnTo>
                  <a:pt x="76533" y="162173"/>
                </a:lnTo>
                <a:lnTo>
                  <a:pt x="85343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7" name="object 21"/>
          <p:cNvSpPr/>
          <p:nvPr/>
        </p:nvSpPr>
        <p:spPr>
          <a:xfrm>
            <a:off x="3981674" y="3294530"/>
            <a:ext cx="24653" cy="200584"/>
          </a:xfrm>
          <a:custGeom>
            <a:avLst/>
            <a:gdLst/>
            <a:ahLst/>
            <a:cxnLst/>
            <a:rect l="l" t="t" r="r" b="b"/>
            <a:pathLst>
              <a:path w="27940" h="227327">
                <a:moveTo>
                  <a:pt x="27431" y="227075"/>
                </a:moveTo>
                <a:lnTo>
                  <a:pt x="24383" y="0"/>
                </a:lnTo>
                <a:lnTo>
                  <a:pt x="0" y="0"/>
                </a:lnTo>
                <a:lnTo>
                  <a:pt x="3047" y="227075"/>
                </a:lnTo>
                <a:lnTo>
                  <a:pt x="27431" y="227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9" name="object 21"/>
          <p:cNvSpPr/>
          <p:nvPr/>
        </p:nvSpPr>
        <p:spPr>
          <a:xfrm>
            <a:off x="3847204" y="6051176"/>
            <a:ext cx="24653" cy="200584"/>
          </a:xfrm>
          <a:custGeom>
            <a:avLst/>
            <a:gdLst/>
            <a:ahLst/>
            <a:cxnLst/>
            <a:rect l="l" t="t" r="r" b="b"/>
            <a:pathLst>
              <a:path w="27940" h="227327">
                <a:moveTo>
                  <a:pt x="27431" y="227075"/>
                </a:moveTo>
                <a:lnTo>
                  <a:pt x="24383" y="0"/>
                </a:lnTo>
                <a:lnTo>
                  <a:pt x="0" y="0"/>
                </a:lnTo>
                <a:lnTo>
                  <a:pt x="3047" y="227075"/>
                </a:lnTo>
                <a:lnTo>
                  <a:pt x="27431" y="227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1" name="object 22"/>
          <p:cNvSpPr/>
          <p:nvPr/>
        </p:nvSpPr>
        <p:spPr>
          <a:xfrm>
            <a:off x="3903681" y="3491753"/>
            <a:ext cx="194981" cy="174812"/>
          </a:xfrm>
          <a:custGeom>
            <a:avLst/>
            <a:gdLst/>
            <a:ahLst/>
            <a:cxnLst/>
            <a:rect l="l" t="t" r="r" b="b"/>
            <a:pathLst>
              <a:path w="220977" h="198120">
                <a:moveTo>
                  <a:pt x="220979" y="114299"/>
                </a:moveTo>
                <a:lnTo>
                  <a:pt x="214361" y="75257"/>
                </a:lnTo>
                <a:lnTo>
                  <a:pt x="192600" y="37702"/>
                </a:lnTo>
                <a:lnTo>
                  <a:pt x="158980" y="11380"/>
                </a:lnTo>
                <a:lnTo>
                  <a:pt x="116930" y="150"/>
                </a:lnTo>
                <a:lnTo>
                  <a:pt x="111251" y="0"/>
                </a:lnTo>
                <a:lnTo>
                  <a:pt x="105569" y="150"/>
                </a:lnTo>
                <a:lnTo>
                  <a:pt x="68151" y="9072"/>
                </a:lnTo>
                <a:lnTo>
                  <a:pt x="32765" y="33718"/>
                </a:lnTo>
                <a:lnTo>
                  <a:pt x="11052" y="65026"/>
                </a:lnTo>
                <a:lnTo>
                  <a:pt x="579" y="102719"/>
                </a:lnTo>
                <a:lnTo>
                  <a:pt x="0" y="114299"/>
                </a:lnTo>
                <a:lnTo>
                  <a:pt x="146" y="120259"/>
                </a:lnTo>
                <a:lnTo>
                  <a:pt x="8810" y="159162"/>
                </a:lnTo>
                <a:lnTo>
                  <a:pt x="29070" y="191502"/>
                </a:lnTo>
                <a:lnTo>
                  <a:pt x="35511" y="198119"/>
                </a:lnTo>
                <a:lnTo>
                  <a:pt x="186280" y="198119"/>
                </a:lnTo>
                <a:lnTo>
                  <a:pt x="210220" y="164238"/>
                </a:lnTo>
                <a:lnTo>
                  <a:pt x="220417" y="126131"/>
                </a:lnTo>
                <a:lnTo>
                  <a:pt x="220979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2" name="object 23"/>
          <p:cNvSpPr/>
          <p:nvPr/>
        </p:nvSpPr>
        <p:spPr>
          <a:xfrm>
            <a:off x="3899647" y="3487720"/>
            <a:ext cx="203386" cy="179294"/>
          </a:xfrm>
          <a:custGeom>
            <a:avLst/>
            <a:gdLst/>
            <a:ahLst/>
            <a:cxnLst/>
            <a:rect l="l" t="t" r="r" b="b"/>
            <a:pathLst>
              <a:path w="230502" h="203200">
                <a:moveTo>
                  <a:pt x="230123" y="131063"/>
                </a:moveTo>
                <a:lnTo>
                  <a:pt x="230123" y="106679"/>
                </a:lnTo>
                <a:lnTo>
                  <a:pt x="228599" y="94487"/>
                </a:lnTo>
                <a:lnTo>
                  <a:pt x="204215" y="44195"/>
                </a:lnTo>
                <a:lnTo>
                  <a:pt x="170687" y="15239"/>
                </a:lnTo>
                <a:lnTo>
                  <a:pt x="160019" y="9143"/>
                </a:lnTo>
                <a:lnTo>
                  <a:pt x="138683" y="3047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41147" y="27431"/>
                </a:lnTo>
                <a:lnTo>
                  <a:pt x="13715" y="62483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8871"/>
                </a:lnTo>
                <a:lnTo>
                  <a:pt x="3047" y="143255"/>
                </a:lnTo>
                <a:lnTo>
                  <a:pt x="6095" y="155447"/>
                </a:lnTo>
                <a:lnTo>
                  <a:pt x="9143" y="166115"/>
                </a:lnTo>
                <a:lnTo>
                  <a:pt x="9143" y="118871"/>
                </a:lnTo>
                <a:lnTo>
                  <a:pt x="12191" y="97535"/>
                </a:lnTo>
                <a:lnTo>
                  <a:pt x="27431" y="57911"/>
                </a:lnTo>
                <a:lnTo>
                  <a:pt x="56387" y="28955"/>
                </a:lnTo>
                <a:lnTo>
                  <a:pt x="94487" y="12191"/>
                </a:lnTo>
                <a:lnTo>
                  <a:pt x="115823" y="9143"/>
                </a:lnTo>
                <a:lnTo>
                  <a:pt x="137159" y="12191"/>
                </a:lnTo>
                <a:lnTo>
                  <a:pt x="146303" y="15239"/>
                </a:lnTo>
                <a:lnTo>
                  <a:pt x="156971" y="18287"/>
                </a:lnTo>
                <a:lnTo>
                  <a:pt x="166115" y="22859"/>
                </a:lnTo>
                <a:lnTo>
                  <a:pt x="173735" y="28955"/>
                </a:lnTo>
                <a:lnTo>
                  <a:pt x="182879" y="35051"/>
                </a:lnTo>
                <a:lnTo>
                  <a:pt x="190499" y="41147"/>
                </a:lnTo>
                <a:lnTo>
                  <a:pt x="196596" y="50292"/>
                </a:lnTo>
                <a:lnTo>
                  <a:pt x="202691" y="57911"/>
                </a:lnTo>
                <a:lnTo>
                  <a:pt x="208787" y="67055"/>
                </a:lnTo>
                <a:lnTo>
                  <a:pt x="213359" y="76199"/>
                </a:lnTo>
                <a:lnTo>
                  <a:pt x="216407" y="86867"/>
                </a:lnTo>
                <a:lnTo>
                  <a:pt x="217931" y="97535"/>
                </a:lnTo>
                <a:lnTo>
                  <a:pt x="220979" y="108203"/>
                </a:lnTo>
                <a:lnTo>
                  <a:pt x="220979" y="166115"/>
                </a:lnTo>
                <a:lnTo>
                  <a:pt x="225551" y="153923"/>
                </a:lnTo>
                <a:lnTo>
                  <a:pt x="228599" y="143255"/>
                </a:lnTo>
                <a:lnTo>
                  <a:pt x="230123" y="131063"/>
                </a:lnTo>
                <a:close/>
              </a:path>
              <a:path w="230502" h="203200">
                <a:moveTo>
                  <a:pt x="47243" y="202691"/>
                </a:moveTo>
                <a:lnTo>
                  <a:pt x="13715" y="152399"/>
                </a:lnTo>
                <a:lnTo>
                  <a:pt x="9143" y="118871"/>
                </a:lnTo>
                <a:lnTo>
                  <a:pt x="9143" y="166115"/>
                </a:lnTo>
                <a:lnTo>
                  <a:pt x="13715" y="176783"/>
                </a:lnTo>
                <a:lnTo>
                  <a:pt x="25907" y="195071"/>
                </a:lnTo>
                <a:lnTo>
                  <a:pt x="32257" y="202691"/>
                </a:lnTo>
                <a:lnTo>
                  <a:pt x="47243" y="202691"/>
                </a:lnTo>
                <a:close/>
              </a:path>
              <a:path w="230502" h="203200">
                <a:moveTo>
                  <a:pt x="220979" y="166115"/>
                </a:moveTo>
                <a:lnTo>
                  <a:pt x="220979" y="131063"/>
                </a:lnTo>
                <a:lnTo>
                  <a:pt x="217931" y="141731"/>
                </a:lnTo>
                <a:lnTo>
                  <a:pt x="216407" y="152399"/>
                </a:lnTo>
                <a:lnTo>
                  <a:pt x="211835" y="161543"/>
                </a:lnTo>
                <a:lnTo>
                  <a:pt x="207263" y="172211"/>
                </a:lnTo>
                <a:lnTo>
                  <a:pt x="202691" y="181355"/>
                </a:lnTo>
                <a:lnTo>
                  <a:pt x="196595" y="188975"/>
                </a:lnTo>
                <a:lnTo>
                  <a:pt x="188975" y="196595"/>
                </a:lnTo>
                <a:lnTo>
                  <a:pt x="184099" y="202691"/>
                </a:lnTo>
                <a:lnTo>
                  <a:pt x="196596" y="202691"/>
                </a:lnTo>
                <a:lnTo>
                  <a:pt x="204215" y="195071"/>
                </a:lnTo>
                <a:lnTo>
                  <a:pt x="210311" y="185927"/>
                </a:lnTo>
                <a:lnTo>
                  <a:pt x="216407" y="175259"/>
                </a:lnTo>
                <a:lnTo>
                  <a:pt x="220979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3" name="object 48"/>
          <p:cNvSpPr/>
          <p:nvPr/>
        </p:nvSpPr>
        <p:spPr>
          <a:xfrm>
            <a:off x="3935016" y="3666565"/>
            <a:ext cx="133350" cy="26894"/>
          </a:xfrm>
          <a:custGeom>
            <a:avLst/>
            <a:gdLst/>
            <a:ahLst/>
            <a:cxnLst/>
            <a:rect l="l" t="t" r="r" b="b"/>
            <a:pathLst>
              <a:path w="151129" h="30478">
                <a:moveTo>
                  <a:pt x="150768" y="0"/>
                </a:moveTo>
                <a:lnTo>
                  <a:pt x="0" y="0"/>
                </a:lnTo>
                <a:lnTo>
                  <a:pt x="1128" y="1095"/>
                </a:lnTo>
                <a:lnTo>
                  <a:pt x="37681" y="23643"/>
                </a:lnTo>
                <a:lnTo>
                  <a:pt x="75740" y="30480"/>
                </a:lnTo>
                <a:lnTo>
                  <a:pt x="81418" y="30333"/>
                </a:lnTo>
                <a:lnTo>
                  <a:pt x="118602" y="21621"/>
                </a:lnTo>
                <a:lnTo>
                  <a:pt x="150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4" name="object 49"/>
          <p:cNvSpPr/>
          <p:nvPr/>
        </p:nvSpPr>
        <p:spPr>
          <a:xfrm>
            <a:off x="3928110" y="3666565"/>
            <a:ext cx="145116" cy="31376"/>
          </a:xfrm>
          <a:custGeom>
            <a:avLst/>
            <a:gdLst/>
            <a:ahLst/>
            <a:cxnLst/>
            <a:rect l="l" t="t" r="r" b="b"/>
            <a:pathLst>
              <a:path w="164465" h="35560">
                <a:moveTo>
                  <a:pt x="164338" y="0"/>
                </a:moveTo>
                <a:lnTo>
                  <a:pt x="151841" y="0"/>
                </a:lnTo>
                <a:lnTo>
                  <a:pt x="150622" y="1524"/>
                </a:lnTo>
                <a:lnTo>
                  <a:pt x="132334" y="13716"/>
                </a:lnTo>
                <a:lnTo>
                  <a:pt x="123190" y="18288"/>
                </a:lnTo>
                <a:lnTo>
                  <a:pt x="114046" y="21336"/>
                </a:lnTo>
                <a:lnTo>
                  <a:pt x="103378" y="24384"/>
                </a:lnTo>
                <a:lnTo>
                  <a:pt x="94234" y="25908"/>
                </a:lnTo>
                <a:lnTo>
                  <a:pt x="71374" y="25908"/>
                </a:lnTo>
                <a:lnTo>
                  <a:pt x="24130" y="7620"/>
                </a:lnTo>
                <a:lnTo>
                  <a:pt x="14985" y="0"/>
                </a:lnTo>
                <a:lnTo>
                  <a:pt x="0" y="0"/>
                </a:lnTo>
                <a:lnTo>
                  <a:pt x="37846" y="25908"/>
                </a:lnTo>
                <a:lnTo>
                  <a:pt x="71374" y="35052"/>
                </a:lnTo>
                <a:lnTo>
                  <a:pt x="95758" y="35052"/>
                </a:lnTo>
                <a:lnTo>
                  <a:pt x="138430" y="21336"/>
                </a:lnTo>
                <a:lnTo>
                  <a:pt x="156718" y="7620"/>
                </a:lnTo>
                <a:lnTo>
                  <a:pt x="164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5" name="object 22"/>
          <p:cNvSpPr/>
          <p:nvPr/>
        </p:nvSpPr>
        <p:spPr>
          <a:xfrm>
            <a:off x="3769210" y="6189680"/>
            <a:ext cx="194981" cy="174812"/>
          </a:xfrm>
          <a:custGeom>
            <a:avLst/>
            <a:gdLst/>
            <a:ahLst/>
            <a:cxnLst/>
            <a:rect l="l" t="t" r="r" b="b"/>
            <a:pathLst>
              <a:path w="220977" h="198120">
                <a:moveTo>
                  <a:pt x="220979" y="114299"/>
                </a:moveTo>
                <a:lnTo>
                  <a:pt x="214361" y="75257"/>
                </a:lnTo>
                <a:lnTo>
                  <a:pt x="192600" y="37702"/>
                </a:lnTo>
                <a:lnTo>
                  <a:pt x="158980" y="11380"/>
                </a:lnTo>
                <a:lnTo>
                  <a:pt x="116930" y="150"/>
                </a:lnTo>
                <a:lnTo>
                  <a:pt x="111251" y="0"/>
                </a:lnTo>
                <a:lnTo>
                  <a:pt x="105569" y="150"/>
                </a:lnTo>
                <a:lnTo>
                  <a:pt x="68151" y="9072"/>
                </a:lnTo>
                <a:lnTo>
                  <a:pt x="32765" y="33718"/>
                </a:lnTo>
                <a:lnTo>
                  <a:pt x="11052" y="65026"/>
                </a:lnTo>
                <a:lnTo>
                  <a:pt x="579" y="102719"/>
                </a:lnTo>
                <a:lnTo>
                  <a:pt x="0" y="114299"/>
                </a:lnTo>
                <a:lnTo>
                  <a:pt x="146" y="120259"/>
                </a:lnTo>
                <a:lnTo>
                  <a:pt x="8810" y="159162"/>
                </a:lnTo>
                <a:lnTo>
                  <a:pt x="29070" y="191502"/>
                </a:lnTo>
                <a:lnTo>
                  <a:pt x="35511" y="198119"/>
                </a:lnTo>
                <a:lnTo>
                  <a:pt x="186280" y="198119"/>
                </a:lnTo>
                <a:lnTo>
                  <a:pt x="210220" y="164238"/>
                </a:lnTo>
                <a:lnTo>
                  <a:pt x="220417" y="126131"/>
                </a:lnTo>
                <a:lnTo>
                  <a:pt x="220979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6" name="object 23"/>
          <p:cNvSpPr/>
          <p:nvPr/>
        </p:nvSpPr>
        <p:spPr>
          <a:xfrm>
            <a:off x="3765177" y="6185647"/>
            <a:ext cx="203386" cy="179294"/>
          </a:xfrm>
          <a:custGeom>
            <a:avLst/>
            <a:gdLst/>
            <a:ahLst/>
            <a:cxnLst/>
            <a:rect l="l" t="t" r="r" b="b"/>
            <a:pathLst>
              <a:path w="230502" h="203200">
                <a:moveTo>
                  <a:pt x="230123" y="131063"/>
                </a:moveTo>
                <a:lnTo>
                  <a:pt x="230123" y="106679"/>
                </a:lnTo>
                <a:lnTo>
                  <a:pt x="228599" y="94487"/>
                </a:lnTo>
                <a:lnTo>
                  <a:pt x="204215" y="44195"/>
                </a:lnTo>
                <a:lnTo>
                  <a:pt x="170687" y="15239"/>
                </a:lnTo>
                <a:lnTo>
                  <a:pt x="160019" y="9143"/>
                </a:lnTo>
                <a:lnTo>
                  <a:pt x="138683" y="3047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41147" y="27431"/>
                </a:lnTo>
                <a:lnTo>
                  <a:pt x="13715" y="62483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8871"/>
                </a:lnTo>
                <a:lnTo>
                  <a:pt x="3047" y="143255"/>
                </a:lnTo>
                <a:lnTo>
                  <a:pt x="6095" y="155447"/>
                </a:lnTo>
                <a:lnTo>
                  <a:pt x="9143" y="166115"/>
                </a:lnTo>
                <a:lnTo>
                  <a:pt x="9143" y="118871"/>
                </a:lnTo>
                <a:lnTo>
                  <a:pt x="12191" y="97535"/>
                </a:lnTo>
                <a:lnTo>
                  <a:pt x="27431" y="57911"/>
                </a:lnTo>
                <a:lnTo>
                  <a:pt x="56387" y="28955"/>
                </a:lnTo>
                <a:lnTo>
                  <a:pt x="94487" y="12191"/>
                </a:lnTo>
                <a:lnTo>
                  <a:pt x="115823" y="9143"/>
                </a:lnTo>
                <a:lnTo>
                  <a:pt x="137159" y="12191"/>
                </a:lnTo>
                <a:lnTo>
                  <a:pt x="146303" y="15239"/>
                </a:lnTo>
                <a:lnTo>
                  <a:pt x="156971" y="18287"/>
                </a:lnTo>
                <a:lnTo>
                  <a:pt x="166115" y="22859"/>
                </a:lnTo>
                <a:lnTo>
                  <a:pt x="173735" y="28955"/>
                </a:lnTo>
                <a:lnTo>
                  <a:pt x="182879" y="35051"/>
                </a:lnTo>
                <a:lnTo>
                  <a:pt x="190499" y="41147"/>
                </a:lnTo>
                <a:lnTo>
                  <a:pt x="196596" y="50292"/>
                </a:lnTo>
                <a:lnTo>
                  <a:pt x="202691" y="57911"/>
                </a:lnTo>
                <a:lnTo>
                  <a:pt x="208787" y="67055"/>
                </a:lnTo>
                <a:lnTo>
                  <a:pt x="213359" y="76199"/>
                </a:lnTo>
                <a:lnTo>
                  <a:pt x="216407" y="86867"/>
                </a:lnTo>
                <a:lnTo>
                  <a:pt x="217931" y="97535"/>
                </a:lnTo>
                <a:lnTo>
                  <a:pt x="220979" y="108203"/>
                </a:lnTo>
                <a:lnTo>
                  <a:pt x="220979" y="166115"/>
                </a:lnTo>
                <a:lnTo>
                  <a:pt x="225551" y="153923"/>
                </a:lnTo>
                <a:lnTo>
                  <a:pt x="228599" y="143255"/>
                </a:lnTo>
                <a:lnTo>
                  <a:pt x="230123" y="131063"/>
                </a:lnTo>
                <a:close/>
              </a:path>
              <a:path w="230502" h="203200">
                <a:moveTo>
                  <a:pt x="47243" y="202691"/>
                </a:moveTo>
                <a:lnTo>
                  <a:pt x="13715" y="152399"/>
                </a:lnTo>
                <a:lnTo>
                  <a:pt x="9143" y="118871"/>
                </a:lnTo>
                <a:lnTo>
                  <a:pt x="9143" y="166115"/>
                </a:lnTo>
                <a:lnTo>
                  <a:pt x="13715" y="176783"/>
                </a:lnTo>
                <a:lnTo>
                  <a:pt x="25907" y="195071"/>
                </a:lnTo>
                <a:lnTo>
                  <a:pt x="32257" y="202691"/>
                </a:lnTo>
                <a:lnTo>
                  <a:pt x="47243" y="202691"/>
                </a:lnTo>
                <a:close/>
              </a:path>
              <a:path w="230502" h="203200">
                <a:moveTo>
                  <a:pt x="220979" y="166115"/>
                </a:moveTo>
                <a:lnTo>
                  <a:pt x="220979" y="131063"/>
                </a:lnTo>
                <a:lnTo>
                  <a:pt x="217931" y="141731"/>
                </a:lnTo>
                <a:lnTo>
                  <a:pt x="216407" y="152399"/>
                </a:lnTo>
                <a:lnTo>
                  <a:pt x="211835" y="161543"/>
                </a:lnTo>
                <a:lnTo>
                  <a:pt x="207263" y="172211"/>
                </a:lnTo>
                <a:lnTo>
                  <a:pt x="202691" y="181355"/>
                </a:lnTo>
                <a:lnTo>
                  <a:pt x="196595" y="188975"/>
                </a:lnTo>
                <a:lnTo>
                  <a:pt x="188975" y="196595"/>
                </a:lnTo>
                <a:lnTo>
                  <a:pt x="184099" y="202691"/>
                </a:lnTo>
                <a:lnTo>
                  <a:pt x="196596" y="202691"/>
                </a:lnTo>
                <a:lnTo>
                  <a:pt x="204215" y="195071"/>
                </a:lnTo>
                <a:lnTo>
                  <a:pt x="210311" y="185927"/>
                </a:lnTo>
                <a:lnTo>
                  <a:pt x="216407" y="175259"/>
                </a:lnTo>
                <a:lnTo>
                  <a:pt x="220979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7" name="object 48"/>
          <p:cNvSpPr/>
          <p:nvPr/>
        </p:nvSpPr>
        <p:spPr>
          <a:xfrm>
            <a:off x="3800545" y="6364492"/>
            <a:ext cx="133350" cy="26894"/>
          </a:xfrm>
          <a:custGeom>
            <a:avLst/>
            <a:gdLst/>
            <a:ahLst/>
            <a:cxnLst/>
            <a:rect l="l" t="t" r="r" b="b"/>
            <a:pathLst>
              <a:path w="151129" h="30478">
                <a:moveTo>
                  <a:pt x="150768" y="0"/>
                </a:moveTo>
                <a:lnTo>
                  <a:pt x="0" y="0"/>
                </a:lnTo>
                <a:lnTo>
                  <a:pt x="1128" y="1095"/>
                </a:lnTo>
                <a:lnTo>
                  <a:pt x="37681" y="23643"/>
                </a:lnTo>
                <a:lnTo>
                  <a:pt x="75740" y="30480"/>
                </a:lnTo>
                <a:lnTo>
                  <a:pt x="81418" y="30333"/>
                </a:lnTo>
                <a:lnTo>
                  <a:pt x="118602" y="21621"/>
                </a:lnTo>
                <a:lnTo>
                  <a:pt x="150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8" name="object 49"/>
          <p:cNvSpPr/>
          <p:nvPr/>
        </p:nvSpPr>
        <p:spPr>
          <a:xfrm>
            <a:off x="3793639" y="6364492"/>
            <a:ext cx="145116" cy="31376"/>
          </a:xfrm>
          <a:custGeom>
            <a:avLst/>
            <a:gdLst/>
            <a:ahLst/>
            <a:cxnLst/>
            <a:rect l="l" t="t" r="r" b="b"/>
            <a:pathLst>
              <a:path w="164465" h="35560">
                <a:moveTo>
                  <a:pt x="164338" y="0"/>
                </a:moveTo>
                <a:lnTo>
                  <a:pt x="151841" y="0"/>
                </a:lnTo>
                <a:lnTo>
                  <a:pt x="150622" y="1524"/>
                </a:lnTo>
                <a:lnTo>
                  <a:pt x="132334" y="13716"/>
                </a:lnTo>
                <a:lnTo>
                  <a:pt x="123190" y="18288"/>
                </a:lnTo>
                <a:lnTo>
                  <a:pt x="114046" y="21336"/>
                </a:lnTo>
                <a:lnTo>
                  <a:pt x="103378" y="24384"/>
                </a:lnTo>
                <a:lnTo>
                  <a:pt x="94234" y="25908"/>
                </a:lnTo>
                <a:lnTo>
                  <a:pt x="71374" y="25908"/>
                </a:lnTo>
                <a:lnTo>
                  <a:pt x="24130" y="7620"/>
                </a:lnTo>
                <a:lnTo>
                  <a:pt x="14985" y="0"/>
                </a:lnTo>
                <a:lnTo>
                  <a:pt x="0" y="0"/>
                </a:lnTo>
                <a:lnTo>
                  <a:pt x="37846" y="25908"/>
                </a:lnTo>
                <a:lnTo>
                  <a:pt x="71374" y="35052"/>
                </a:lnTo>
                <a:lnTo>
                  <a:pt x="95758" y="35052"/>
                </a:lnTo>
                <a:lnTo>
                  <a:pt x="138430" y="21336"/>
                </a:lnTo>
                <a:lnTo>
                  <a:pt x="156718" y="7620"/>
                </a:lnTo>
                <a:lnTo>
                  <a:pt x="164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80" name="object 14"/>
          <p:cNvSpPr/>
          <p:nvPr/>
        </p:nvSpPr>
        <p:spPr>
          <a:xfrm>
            <a:off x="3523826" y="4706470"/>
            <a:ext cx="980939" cy="168425"/>
          </a:xfrm>
          <a:custGeom>
            <a:avLst/>
            <a:gdLst/>
            <a:ahLst/>
            <a:cxnLst/>
            <a:rect l="l" t="t" r="r" b="b"/>
            <a:pathLst>
              <a:path w="853439" h="193675">
                <a:moveTo>
                  <a:pt x="74317" y="150111"/>
                </a:moveTo>
                <a:lnTo>
                  <a:pt x="68579" y="118871"/>
                </a:lnTo>
                <a:lnTo>
                  <a:pt x="0" y="170687"/>
                </a:lnTo>
                <a:lnTo>
                  <a:pt x="62483" y="188044"/>
                </a:lnTo>
                <a:lnTo>
                  <a:pt x="62483" y="152399"/>
                </a:lnTo>
                <a:lnTo>
                  <a:pt x="74317" y="150111"/>
                </a:lnTo>
                <a:close/>
              </a:path>
              <a:path w="853439" h="193675">
                <a:moveTo>
                  <a:pt x="76533" y="162173"/>
                </a:moveTo>
                <a:lnTo>
                  <a:pt x="74317" y="150111"/>
                </a:lnTo>
                <a:lnTo>
                  <a:pt x="62483" y="152399"/>
                </a:lnTo>
                <a:lnTo>
                  <a:pt x="64007" y="164591"/>
                </a:lnTo>
                <a:lnTo>
                  <a:pt x="76533" y="162173"/>
                </a:lnTo>
                <a:close/>
              </a:path>
              <a:path w="853439" h="193675">
                <a:moveTo>
                  <a:pt x="82295" y="193547"/>
                </a:moveTo>
                <a:lnTo>
                  <a:pt x="76533" y="162173"/>
                </a:lnTo>
                <a:lnTo>
                  <a:pt x="64007" y="164591"/>
                </a:lnTo>
                <a:lnTo>
                  <a:pt x="62483" y="152399"/>
                </a:lnTo>
                <a:lnTo>
                  <a:pt x="62483" y="188044"/>
                </a:lnTo>
                <a:lnTo>
                  <a:pt x="82295" y="193547"/>
                </a:lnTo>
                <a:close/>
              </a:path>
              <a:path w="853439" h="193675">
                <a:moveTo>
                  <a:pt x="853439" y="12191"/>
                </a:moveTo>
                <a:lnTo>
                  <a:pt x="850391" y="0"/>
                </a:lnTo>
                <a:lnTo>
                  <a:pt x="74317" y="150111"/>
                </a:lnTo>
                <a:lnTo>
                  <a:pt x="76533" y="162173"/>
                </a:lnTo>
                <a:lnTo>
                  <a:pt x="85343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92" y="560293"/>
            <a:ext cx="3013471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ctr">
              <a:lnSpc>
                <a:spcPct val="100000"/>
              </a:lnSpc>
            </a:pPr>
            <a:r>
              <a:rPr sz="3529" spc="-4"/>
              <a:t>C</a:t>
            </a:r>
            <a:r>
              <a:rPr sz="3529"/>
              <a:t>a</a:t>
            </a:r>
            <a:r>
              <a:rPr sz="3529" spc="-9"/>
              <a:t>s</a:t>
            </a:r>
            <a:r>
              <a:rPr sz="3529" spc="-4"/>
              <a:t>e</a:t>
            </a:r>
            <a:r>
              <a:rPr sz="3529" spc="-22"/>
              <a:t> </a:t>
            </a:r>
            <a:r>
              <a:rPr sz="3529" spc="-4"/>
              <a:t>#</a:t>
            </a:r>
            <a:r>
              <a:rPr sz="3529" spc="-4" smtClean="0"/>
              <a:t>4</a:t>
            </a:r>
            <a:r>
              <a:rPr lang="en-US" sz="3529" spc="-4"/>
              <a:t>: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4448287" y="1680882"/>
            <a:ext cx="1199590" cy="304240"/>
          </a:xfrm>
          <a:custGeom>
            <a:avLst/>
            <a:gdLst/>
            <a:ahLst/>
            <a:cxnLst/>
            <a:rect l="l" t="t" r="r" b="b"/>
            <a:pathLst>
              <a:path w="1359535" h="344805">
                <a:moveTo>
                  <a:pt x="1287350" y="298815"/>
                </a:moveTo>
                <a:lnTo>
                  <a:pt x="3047" y="0"/>
                </a:lnTo>
                <a:lnTo>
                  <a:pt x="0" y="15239"/>
                </a:lnTo>
                <a:lnTo>
                  <a:pt x="1283626" y="315406"/>
                </a:lnTo>
                <a:lnTo>
                  <a:pt x="1287350" y="298815"/>
                </a:lnTo>
                <a:close/>
              </a:path>
              <a:path w="1359535" h="344805">
                <a:moveTo>
                  <a:pt x="1299971" y="338920"/>
                </a:moveTo>
                <a:lnTo>
                  <a:pt x="1299971" y="301751"/>
                </a:lnTo>
                <a:lnTo>
                  <a:pt x="1296923" y="318515"/>
                </a:lnTo>
                <a:lnTo>
                  <a:pt x="1283626" y="315406"/>
                </a:lnTo>
                <a:lnTo>
                  <a:pt x="1277111" y="344423"/>
                </a:lnTo>
                <a:lnTo>
                  <a:pt x="1299971" y="338920"/>
                </a:lnTo>
                <a:close/>
              </a:path>
              <a:path w="1359535" h="344805">
                <a:moveTo>
                  <a:pt x="1299971" y="301751"/>
                </a:moveTo>
                <a:lnTo>
                  <a:pt x="1287350" y="298815"/>
                </a:lnTo>
                <a:lnTo>
                  <a:pt x="1283626" y="315406"/>
                </a:lnTo>
                <a:lnTo>
                  <a:pt x="1296923" y="318515"/>
                </a:lnTo>
                <a:lnTo>
                  <a:pt x="1299971" y="301751"/>
                </a:lnTo>
                <a:close/>
              </a:path>
              <a:path w="1359535" h="344805">
                <a:moveTo>
                  <a:pt x="1359407" y="324611"/>
                </a:moveTo>
                <a:lnTo>
                  <a:pt x="1293875" y="269747"/>
                </a:lnTo>
                <a:lnTo>
                  <a:pt x="1287350" y="298815"/>
                </a:lnTo>
                <a:lnTo>
                  <a:pt x="1299971" y="301751"/>
                </a:lnTo>
                <a:lnTo>
                  <a:pt x="1299971" y="338920"/>
                </a:lnTo>
                <a:lnTo>
                  <a:pt x="1359407" y="32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3606" y="1395804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88975"/>
                </a:moveTo>
                <a:lnTo>
                  <a:pt x="646175" y="178307"/>
                </a:lnTo>
                <a:lnTo>
                  <a:pt x="644651" y="169163"/>
                </a:lnTo>
                <a:lnTo>
                  <a:pt x="643127" y="158495"/>
                </a:lnTo>
                <a:lnTo>
                  <a:pt x="618743" y="111251"/>
                </a:lnTo>
                <a:lnTo>
                  <a:pt x="595883" y="86867"/>
                </a:lnTo>
                <a:lnTo>
                  <a:pt x="588263" y="79247"/>
                </a:lnTo>
                <a:lnTo>
                  <a:pt x="547115" y="51815"/>
                </a:lnTo>
                <a:lnTo>
                  <a:pt x="499871" y="30479"/>
                </a:lnTo>
                <a:lnTo>
                  <a:pt x="445007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4779" y="30479"/>
                </a:lnTo>
                <a:lnTo>
                  <a:pt x="97535" y="53339"/>
                </a:lnTo>
                <a:lnTo>
                  <a:pt x="48767" y="88391"/>
                </a:lnTo>
                <a:lnTo>
                  <a:pt x="15239" y="131063"/>
                </a:lnTo>
                <a:lnTo>
                  <a:pt x="0" y="181355"/>
                </a:lnTo>
                <a:lnTo>
                  <a:pt x="0" y="202691"/>
                </a:lnTo>
                <a:lnTo>
                  <a:pt x="1523" y="211835"/>
                </a:lnTo>
                <a:lnTo>
                  <a:pt x="4571" y="222503"/>
                </a:lnTo>
                <a:lnTo>
                  <a:pt x="7619" y="231647"/>
                </a:lnTo>
                <a:lnTo>
                  <a:pt x="10667" y="242315"/>
                </a:lnTo>
                <a:lnTo>
                  <a:pt x="15239" y="251459"/>
                </a:lnTo>
                <a:lnTo>
                  <a:pt x="27431" y="269747"/>
                </a:lnTo>
                <a:lnTo>
                  <a:pt x="35051" y="277367"/>
                </a:lnTo>
                <a:lnTo>
                  <a:pt x="38099" y="281177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48767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99059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3087" y="38099"/>
                </a:lnTo>
                <a:lnTo>
                  <a:pt x="382523" y="41147"/>
                </a:lnTo>
                <a:lnTo>
                  <a:pt x="463295" y="57911"/>
                </a:lnTo>
                <a:lnTo>
                  <a:pt x="530351" y="86867"/>
                </a:lnTo>
                <a:lnTo>
                  <a:pt x="571499" y="115823"/>
                </a:lnTo>
                <a:lnTo>
                  <a:pt x="583691" y="129539"/>
                </a:lnTo>
                <a:lnTo>
                  <a:pt x="589787" y="135635"/>
                </a:lnTo>
                <a:lnTo>
                  <a:pt x="594359" y="141731"/>
                </a:lnTo>
                <a:lnTo>
                  <a:pt x="597407" y="149351"/>
                </a:lnTo>
                <a:lnTo>
                  <a:pt x="601979" y="155447"/>
                </a:lnTo>
                <a:lnTo>
                  <a:pt x="605027" y="16306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0415"/>
                </a:lnTo>
                <a:lnTo>
                  <a:pt x="612647" y="277367"/>
                </a:lnTo>
                <a:lnTo>
                  <a:pt x="635507" y="240791"/>
                </a:lnTo>
                <a:lnTo>
                  <a:pt x="643127" y="220979"/>
                </a:lnTo>
                <a:lnTo>
                  <a:pt x="647699" y="188975"/>
                </a:lnTo>
                <a:close/>
              </a:path>
              <a:path w="647700" h="381000">
                <a:moveTo>
                  <a:pt x="609599" y="280415"/>
                </a:moveTo>
                <a:lnTo>
                  <a:pt x="609599" y="192023"/>
                </a:lnTo>
                <a:lnTo>
                  <a:pt x="608075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0455" y="225551"/>
                </a:lnTo>
                <a:lnTo>
                  <a:pt x="597407" y="233171"/>
                </a:lnTo>
                <a:lnTo>
                  <a:pt x="592835" y="239267"/>
                </a:lnTo>
                <a:lnTo>
                  <a:pt x="588263" y="246887"/>
                </a:lnTo>
                <a:lnTo>
                  <a:pt x="583691" y="252983"/>
                </a:lnTo>
                <a:lnTo>
                  <a:pt x="577595" y="259079"/>
                </a:lnTo>
                <a:lnTo>
                  <a:pt x="569975" y="265175"/>
                </a:lnTo>
                <a:lnTo>
                  <a:pt x="563879" y="271271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4695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7535" y="283463"/>
                </a:lnTo>
                <a:lnTo>
                  <a:pt x="62483" y="251459"/>
                </a:lnTo>
                <a:lnTo>
                  <a:pt x="57911" y="245363"/>
                </a:lnTo>
                <a:lnTo>
                  <a:pt x="51815" y="237743"/>
                </a:lnTo>
                <a:lnTo>
                  <a:pt x="45719" y="225551"/>
                </a:lnTo>
                <a:lnTo>
                  <a:pt x="39623" y="210311"/>
                </a:lnTo>
                <a:lnTo>
                  <a:pt x="38099" y="204215"/>
                </a:lnTo>
                <a:lnTo>
                  <a:pt x="38099" y="281177"/>
                </a:lnTo>
                <a:lnTo>
                  <a:pt x="77723" y="315467"/>
                </a:lnTo>
                <a:lnTo>
                  <a:pt x="121919" y="339851"/>
                </a:lnTo>
                <a:lnTo>
                  <a:pt x="173735" y="359663"/>
                </a:lnTo>
                <a:lnTo>
                  <a:pt x="230123" y="373379"/>
                </a:lnTo>
                <a:lnTo>
                  <a:pt x="291083" y="379475"/>
                </a:lnTo>
                <a:lnTo>
                  <a:pt x="324611" y="380999"/>
                </a:lnTo>
                <a:lnTo>
                  <a:pt x="356615" y="379475"/>
                </a:lnTo>
                <a:lnTo>
                  <a:pt x="417575" y="373379"/>
                </a:lnTo>
                <a:lnTo>
                  <a:pt x="475487" y="359663"/>
                </a:lnTo>
                <a:lnTo>
                  <a:pt x="525779" y="339851"/>
                </a:lnTo>
                <a:lnTo>
                  <a:pt x="569975" y="315467"/>
                </a:lnTo>
                <a:lnTo>
                  <a:pt x="597407" y="292607"/>
                </a:lnTo>
                <a:lnTo>
                  <a:pt x="609599" y="280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210" y="1393114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2176" y="1682226"/>
            <a:ext cx="1448360" cy="433107"/>
          </a:xfrm>
          <a:custGeom>
            <a:avLst/>
            <a:gdLst/>
            <a:ahLst/>
            <a:cxnLst/>
            <a:rect l="l" t="t" r="r" b="b"/>
            <a:pathLst>
              <a:path w="1641475" h="490855">
                <a:moveTo>
                  <a:pt x="72107" y="447480"/>
                </a:moveTo>
                <a:lnTo>
                  <a:pt x="64007" y="417575"/>
                </a:lnTo>
                <a:lnTo>
                  <a:pt x="0" y="475487"/>
                </a:lnTo>
                <a:lnTo>
                  <a:pt x="59435" y="486294"/>
                </a:lnTo>
                <a:lnTo>
                  <a:pt x="59435" y="451103"/>
                </a:lnTo>
                <a:lnTo>
                  <a:pt x="72107" y="447480"/>
                </a:lnTo>
                <a:close/>
              </a:path>
              <a:path w="1641475" h="490855">
                <a:moveTo>
                  <a:pt x="75500" y="460009"/>
                </a:moveTo>
                <a:lnTo>
                  <a:pt x="72107" y="447480"/>
                </a:lnTo>
                <a:lnTo>
                  <a:pt x="59435" y="451103"/>
                </a:lnTo>
                <a:lnTo>
                  <a:pt x="64007" y="463295"/>
                </a:lnTo>
                <a:lnTo>
                  <a:pt x="75500" y="460009"/>
                </a:lnTo>
                <a:close/>
              </a:path>
              <a:path w="1641475" h="490855">
                <a:moveTo>
                  <a:pt x="83819" y="490727"/>
                </a:moveTo>
                <a:lnTo>
                  <a:pt x="75500" y="460009"/>
                </a:lnTo>
                <a:lnTo>
                  <a:pt x="64007" y="463295"/>
                </a:lnTo>
                <a:lnTo>
                  <a:pt x="59435" y="451103"/>
                </a:lnTo>
                <a:lnTo>
                  <a:pt x="59435" y="486294"/>
                </a:lnTo>
                <a:lnTo>
                  <a:pt x="83819" y="490727"/>
                </a:lnTo>
                <a:close/>
              </a:path>
              <a:path w="1641475" h="490855">
                <a:moveTo>
                  <a:pt x="1641347" y="12191"/>
                </a:moveTo>
                <a:lnTo>
                  <a:pt x="1636775" y="0"/>
                </a:lnTo>
                <a:lnTo>
                  <a:pt x="72107" y="447480"/>
                </a:lnTo>
                <a:lnTo>
                  <a:pt x="75500" y="460009"/>
                </a:lnTo>
                <a:lnTo>
                  <a:pt x="164134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6793" y="2096396"/>
            <a:ext cx="1432112" cy="644338"/>
          </a:xfrm>
          <a:custGeom>
            <a:avLst/>
            <a:gdLst/>
            <a:ahLst/>
            <a:cxnLst/>
            <a:rect l="l" t="t" r="r" b="b"/>
            <a:pathLst>
              <a:path w="1623060" h="730250">
                <a:moveTo>
                  <a:pt x="1623059" y="729995"/>
                </a:moveTo>
                <a:lnTo>
                  <a:pt x="810767" y="0"/>
                </a:lnTo>
                <a:lnTo>
                  <a:pt x="0" y="729995"/>
                </a:lnTo>
                <a:lnTo>
                  <a:pt x="48767" y="729995"/>
                </a:lnTo>
                <a:lnTo>
                  <a:pt x="48767" y="691895"/>
                </a:lnTo>
                <a:lnTo>
                  <a:pt x="99737" y="691895"/>
                </a:lnTo>
                <a:lnTo>
                  <a:pt x="798575" y="62941"/>
                </a:lnTo>
                <a:lnTo>
                  <a:pt x="798575" y="39623"/>
                </a:lnTo>
                <a:lnTo>
                  <a:pt x="824483" y="39623"/>
                </a:lnTo>
                <a:lnTo>
                  <a:pt x="824483" y="62941"/>
                </a:lnTo>
                <a:lnTo>
                  <a:pt x="1523322" y="691895"/>
                </a:lnTo>
                <a:lnTo>
                  <a:pt x="1572767" y="691895"/>
                </a:lnTo>
                <a:lnTo>
                  <a:pt x="1572767" y="729995"/>
                </a:lnTo>
                <a:lnTo>
                  <a:pt x="1623059" y="729995"/>
                </a:lnTo>
                <a:close/>
              </a:path>
              <a:path w="1623060" h="730250">
                <a:moveTo>
                  <a:pt x="99737" y="691895"/>
                </a:moveTo>
                <a:lnTo>
                  <a:pt x="48767" y="691895"/>
                </a:lnTo>
                <a:lnTo>
                  <a:pt x="62483" y="725423"/>
                </a:lnTo>
                <a:lnTo>
                  <a:pt x="99737" y="691895"/>
                </a:lnTo>
                <a:close/>
              </a:path>
              <a:path w="1623060" h="730250">
                <a:moveTo>
                  <a:pt x="1572767" y="729995"/>
                </a:moveTo>
                <a:lnTo>
                  <a:pt x="1572767" y="691895"/>
                </a:lnTo>
                <a:lnTo>
                  <a:pt x="1560575" y="725423"/>
                </a:lnTo>
                <a:lnTo>
                  <a:pt x="1523322" y="691895"/>
                </a:lnTo>
                <a:lnTo>
                  <a:pt x="99737" y="691895"/>
                </a:lnTo>
                <a:lnTo>
                  <a:pt x="62483" y="725423"/>
                </a:lnTo>
                <a:lnTo>
                  <a:pt x="48767" y="691895"/>
                </a:lnTo>
                <a:lnTo>
                  <a:pt x="48767" y="729995"/>
                </a:lnTo>
                <a:lnTo>
                  <a:pt x="1572767" y="729995"/>
                </a:lnTo>
                <a:close/>
              </a:path>
              <a:path w="1623060" h="730250">
                <a:moveTo>
                  <a:pt x="824483" y="39623"/>
                </a:moveTo>
                <a:lnTo>
                  <a:pt x="798575" y="39623"/>
                </a:lnTo>
                <a:lnTo>
                  <a:pt x="811529" y="51282"/>
                </a:lnTo>
                <a:lnTo>
                  <a:pt x="824483" y="39623"/>
                </a:lnTo>
                <a:close/>
              </a:path>
              <a:path w="1623060" h="730250">
                <a:moveTo>
                  <a:pt x="811529" y="51282"/>
                </a:moveTo>
                <a:lnTo>
                  <a:pt x="798575" y="39623"/>
                </a:lnTo>
                <a:lnTo>
                  <a:pt x="798575" y="62941"/>
                </a:lnTo>
                <a:lnTo>
                  <a:pt x="811529" y="51282"/>
                </a:lnTo>
                <a:close/>
              </a:path>
              <a:path w="1623060" h="730250">
                <a:moveTo>
                  <a:pt x="824483" y="62941"/>
                </a:moveTo>
                <a:lnTo>
                  <a:pt x="824483" y="39623"/>
                </a:lnTo>
                <a:lnTo>
                  <a:pt x="811529" y="51282"/>
                </a:lnTo>
                <a:lnTo>
                  <a:pt x="824483" y="62941"/>
                </a:lnTo>
                <a:close/>
              </a:path>
              <a:path w="1623060" h="730250">
                <a:moveTo>
                  <a:pt x="1572767" y="691895"/>
                </a:moveTo>
                <a:lnTo>
                  <a:pt x="1523322" y="691895"/>
                </a:lnTo>
                <a:lnTo>
                  <a:pt x="1560575" y="725423"/>
                </a:lnTo>
                <a:lnTo>
                  <a:pt x="1572767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55475" y="2401643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9" name="object 9"/>
          <p:cNvSpPr/>
          <p:nvPr/>
        </p:nvSpPr>
        <p:spPr>
          <a:xfrm>
            <a:off x="5362686" y="1967304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199643"/>
                </a:moveTo>
                <a:lnTo>
                  <a:pt x="647699" y="178307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1251"/>
                </a:lnTo>
                <a:lnTo>
                  <a:pt x="612647" y="103631"/>
                </a:lnTo>
                <a:lnTo>
                  <a:pt x="548639" y="51815"/>
                </a:lnTo>
                <a:lnTo>
                  <a:pt x="499871" y="30479"/>
                </a:lnTo>
                <a:lnTo>
                  <a:pt x="446531" y="13715"/>
                </a:lnTo>
                <a:lnTo>
                  <a:pt x="387095" y="3047"/>
                </a:lnTo>
                <a:lnTo>
                  <a:pt x="323087" y="0"/>
                </a:lnTo>
                <a:lnTo>
                  <a:pt x="259079" y="3047"/>
                </a:lnTo>
                <a:lnTo>
                  <a:pt x="199643" y="13715"/>
                </a:lnTo>
                <a:lnTo>
                  <a:pt x="146303" y="30479"/>
                </a:lnTo>
                <a:lnTo>
                  <a:pt x="97535" y="53339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3631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2191" y="242315"/>
                </a:lnTo>
                <a:lnTo>
                  <a:pt x="38099" y="28041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4111"/>
                </a:lnTo>
                <a:lnTo>
                  <a:pt x="76199" y="115823"/>
                </a:lnTo>
                <a:lnTo>
                  <a:pt x="83819" y="109727"/>
                </a:lnTo>
                <a:lnTo>
                  <a:pt x="100583" y="96011"/>
                </a:lnTo>
                <a:lnTo>
                  <a:pt x="138683" y="74675"/>
                </a:lnTo>
                <a:lnTo>
                  <a:pt x="184403" y="57911"/>
                </a:lnTo>
                <a:lnTo>
                  <a:pt x="236219" y="45719"/>
                </a:lnTo>
                <a:lnTo>
                  <a:pt x="294131" y="38099"/>
                </a:lnTo>
                <a:lnTo>
                  <a:pt x="324611" y="38099"/>
                </a:lnTo>
                <a:lnTo>
                  <a:pt x="384047" y="41147"/>
                </a:lnTo>
                <a:lnTo>
                  <a:pt x="438911" y="51815"/>
                </a:lnTo>
                <a:lnTo>
                  <a:pt x="487679" y="65531"/>
                </a:lnTo>
                <a:lnTo>
                  <a:pt x="530351" y="86867"/>
                </a:lnTo>
                <a:lnTo>
                  <a:pt x="565403" y="109727"/>
                </a:lnTo>
                <a:lnTo>
                  <a:pt x="571499" y="115823"/>
                </a:lnTo>
                <a:lnTo>
                  <a:pt x="579119" y="121919"/>
                </a:lnTo>
                <a:lnTo>
                  <a:pt x="601979" y="15544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939"/>
                </a:lnTo>
                <a:lnTo>
                  <a:pt x="614171" y="277367"/>
                </a:lnTo>
                <a:lnTo>
                  <a:pt x="632459" y="249935"/>
                </a:lnTo>
                <a:lnTo>
                  <a:pt x="637031" y="240791"/>
                </a:lnTo>
                <a:lnTo>
                  <a:pt x="640079" y="230123"/>
                </a:lnTo>
                <a:lnTo>
                  <a:pt x="643127" y="220979"/>
                </a:lnTo>
                <a:lnTo>
                  <a:pt x="646175" y="210311"/>
                </a:lnTo>
                <a:lnTo>
                  <a:pt x="647699" y="199643"/>
                </a:lnTo>
                <a:close/>
              </a:path>
              <a:path w="647700" h="381000">
                <a:moveTo>
                  <a:pt x="609599" y="281939"/>
                </a:moveTo>
                <a:lnTo>
                  <a:pt x="609599" y="198119"/>
                </a:lnTo>
                <a:lnTo>
                  <a:pt x="608075" y="205739"/>
                </a:lnTo>
                <a:lnTo>
                  <a:pt x="606551" y="211835"/>
                </a:lnTo>
                <a:lnTo>
                  <a:pt x="603503" y="219455"/>
                </a:lnTo>
                <a:lnTo>
                  <a:pt x="601979" y="225551"/>
                </a:lnTo>
                <a:lnTo>
                  <a:pt x="597407" y="233171"/>
                </a:lnTo>
                <a:lnTo>
                  <a:pt x="563879" y="272795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23087" y="342899"/>
                </a:lnTo>
                <a:lnTo>
                  <a:pt x="292607" y="341375"/>
                </a:lnTo>
                <a:lnTo>
                  <a:pt x="236219" y="335279"/>
                </a:lnTo>
                <a:lnTo>
                  <a:pt x="182879" y="323087"/>
                </a:lnTo>
                <a:lnTo>
                  <a:pt x="137159" y="304799"/>
                </a:lnTo>
                <a:lnTo>
                  <a:pt x="99059" y="283463"/>
                </a:lnTo>
                <a:lnTo>
                  <a:pt x="76199" y="265175"/>
                </a:lnTo>
                <a:lnTo>
                  <a:pt x="68579" y="259079"/>
                </a:lnTo>
                <a:lnTo>
                  <a:pt x="62483" y="251459"/>
                </a:lnTo>
                <a:lnTo>
                  <a:pt x="57911" y="245363"/>
                </a:lnTo>
                <a:lnTo>
                  <a:pt x="53339" y="237743"/>
                </a:lnTo>
                <a:lnTo>
                  <a:pt x="48767" y="231647"/>
                </a:lnTo>
                <a:lnTo>
                  <a:pt x="45719" y="225551"/>
                </a:lnTo>
                <a:lnTo>
                  <a:pt x="42671" y="217931"/>
                </a:lnTo>
                <a:lnTo>
                  <a:pt x="41147" y="210311"/>
                </a:lnTo>
                <a:lnTo>
                  <a:pt x="39623" y="204215"/>
                </a:lnTo>
                <a:lnTo>
                  <a:pt x="38099" y="196595"/>
                </a:lnTo>
                <a:lnTo>
                  <a:pt x="38099" y="280415"/>
                </a:lnTo>
                <a:lnTo>
                  <a:pt x="42671" y="284987"/>
                </a:lnTo>
                <a:lnTo>
                  <a:pt x="50291" y="294131"/>
                </a:lnTo>
                <a:lnTo>
                  <a:pt x="99059" y="329183"/>
                </a:lnTo>
                <a:lnTo>
                  <a:pt x="147827" y="350519"/>
                </a:lnTo>
                <a:lnTo>
                  <a:pt x="201167" y="367283"/>
                </a:lnTo>
                <a:lnTo>
                  <a:pt x="260603" y="377951"/>
                </a:lnTo>
                <a:lnTo>
                  <a:pt x="324611" y="380999"/>
                </a:lnTo>
                <a:lnTo>
                  <a:pt x="388619" y="377951"/>
                </a:lnTo>
                <a:lnTo>
                  <a:pt x="448055" y="367283"/>
                </a:lnTo>
                <a:lnTo>
                  <a:pt x="501395" y="350519"/>
                </a:lnTo>
                <a:lnTo>
                  <a:pt x="550163" y="327659"/>
                </a:lnTo>
                <a:lnTo>
                  <a:pt x="589787" y="30022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27635" y="196461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1" name="object 11"/>
          <p:cNvSpPr/>
          <p:nvPr/>
        </p:nvSpPr>
        <p:spPr>
          <a:xfrm>
            <a:off x="5837367" y="2253726"/>
            <a:ext cx="583826" cy="166968"/>
          </a:xfrm>
          <a:custGeom>
            <a:avLst/>
            <a:gdLst/>
            <a:ahLst/>
            <a:cxnLst/>
            <a:rect l="l" t="t" r="r" b="b"/>
            <a:pathLst>
              <a:path w="661670" h="189230">
                <a:moveTo>
                  <a:pt x="589786" y="146311"/>
                </a:moveTo>
                <a:lnTo>
                  <a:pt x="3047" y="0"/>
                </a:lnTo>
                <a:lnTo>
                  <a:pt x="0" y="12191"/>
                </a:lnTo>
                <a:lnTo>
                  <a:pt x="586738" y="158503"/>
                </a:lnTo>
                <a:lnTo>
                  <a:pt x="589786" y="146311"/>
                </a:lnTo>
                <a:close/>
              </a:path>
              <a:path w="661670" h="189230">
                <a:moveTo>
                  <a:pt x="601979" y="183895"/>
                </a:moveTo>
                <a:lnTo>
                  <a:pt x="601979" y="149351"/>
                </a:lnTo>
                <a:lnTo>
                  <a:pt x="598931" y="161543"/>
                </a:lnTo>
                <a:lnTo>
                  <a:pt x="586738" y="158503"/>
                </a:lnTo>
                <a:lnTo>
                  <a:pt x="579119" y="188975"/>
                </a:lnTo>
                <a:lnTo>
                  <a:pt x="601979" y="183895"/>
                </a:lnTo>
                <a:close/>
              </a:path>
              <a:path w="661670" h="189230">
                <a:moveTo>
                  <a:pt x="601979" y="149351"/>
                </a:moveTo>
                <a:lnTo>
                  <a:pt x="589786" y="146311"/>
                </a:lnTo>
                <a:lnTo>
                  <a:pt x="586738" y="158503"/>
                </a:lnTo>
                <a:lnTo>
                  <a:pt x="598931" y="161543"/>
                </a:lnTo>
                <a:lnTo>
                  <a:pt x="601979" y="149351"/>
                </a:lnTo>
                <a:close/>
              </a:path>
              <a:path w="661670" h="189230">
                <a:moveTo>
                  <a:pt x="661415" y="170687"/>
                </a:moveTo>
                <a:lnTo>
                  <a:pt x="597407" y="115823"/>
                </a:lnTo>
                <a:lnTo>
                  <a:pt x="589786" y="146311"/>
                </a:lnTo>
                <a:lnTo>
                  <a:pt x="601979" y="149351"/>
                </a:lnTo>
                <a:lnTo>
                  <a:pt x="601979" y="183895"/>
                </a:lnTo>
                <a:lnTo>
                  <a:pt x="661415" y="170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9742" y="2398955"/>
            <a:ext cx="1434913" cy="626969"/>
          </a:xfrm>
          <a:custGeom>
            <a:avLst/>
            <a:gdLst/>
            <a:ahLst/>
            <a:cxnLst/>
            <a:rect l="l" t="t" r="r" b="b"/>
            <a:pathLst>
              <a:path w="1626235" h="710564">
                <a:moveTo>
                  <a:pt x="1626107" y="710183"/>
                </a:moveTo>
                <a:lnTo>
                  <a:pt x="812291" y="0"/>
                </a:lnTo>
                <a:lnTo>
                  <a:pt x="0" y="710183"/>
                </a:lnTo>
                <a:lnTo>
                  <a:pt x="50291" y="710183"/>
                </a:lnTo>
                <a:lnTo>
                  <a:pt x="50291" y="672083"/>
                </a:lnTo>
                <a:lnTo>
                  <a:pt x="102369" y="672083"/>
                </a:lnTo>
                <a:lnTo>
                  <a:pt x="800099" y="62267"/>
                </a:lnTo>
                <a:lnTo>
                  <a:pt x="800099" y="39623"/>
                </a:lnTo>
                <a:lnTo>
                  <a:pt x="826007" y="39623"/>
                </a:lnTo>
                <a:lnTo>
                  <a:pt x="826007" y="62267"/>
                </a:lnTo>
                <a:lnTo>
                  <a:pt x="1523738" y="672083"/>
                </a:lnTo>
                <a:lnTo>
                  <a:pt x="1574291" y="672083"/>
                </a:lnTo>
                <a:lnTo>
                  <a:pt x="1574291" y="710183"/>
                </a:lnTo>
                <a:lnTo>
                  <a:pt x="1626107" y="710183"/>
                </a:lnTo>
                <a:close/>
              </a:path>
              <a:path w="1626235" h="710564">
                <a:moveTo>
                  <a:pt x="102369" y="672083"/>
                </a:moveTo>
                <a:lnTo>
                  <a:pt x="50291" y="672083"/>
                </a:lnTo>
                <a:lnTo>
                  <a:pt x="64007" y="705611"/>
                </a:lnTo>
                <a:lnTo>
                  <a:pt x="102369" y="672083"/>
                </a:lnTo>
                <a:close/>
              </a:path>
              <a:path w="1626235" h="710564">
                <a:moveTo>
                  <a:pt x="1574291" y="710183"/>
                </a:moveTo>
                <a:lnTo>
                  <a:pt x="1574291" y="672083"/>
                </a:lnTo>
                <a:lnTo>
                  <a:pt x="1562099" y="705611"/>
                </a:lnTo>
                <a:lnTo>
                  <a:pt x="1523738" y="672083"/>
                </a:lnTo>
                <a:lnTo>
                  <a:pt x="102369" y="672083"/>
                </a:lnTo>
                <a:lnTo>
                  <a:pt x="64007" y="705611"/>
                </a:lnTo>
                <a:lnTo>
                  <a:pt x="50291" y="672083"/>
                </a:lnTo>
                <a:lnTo>
                  <a:pt x="50291" y="710183"/>
                </a:lnTo>
                <a:lnTo>
                  <a:pt x="1574291" y="710183"/>
                </a:lnTo>
                <a:close/>
              </a:path>
              <a:path w="1626235" h="710564">
                <a:moveTo>
                  <a:pt x="826007" y="39623"/>
                </a:moveTo>
                <a:lnTo>
                  <a:pt x="800099" y="39623"/>
                </a:lnTo>
                <a:lnTo>
                  <a:pt x="813053" y="50945"/>
                </a:lnTo>
                <a:lnTo>
                  <a:pt x="826007" y="39623"/>
                </a:lnTo>
                <a:close/>
              </a:path>
              <a:path w="1626235" h="710564">
                <a:moveTo>
                  <a:pt x="813053" y="50945"/>
                </a:moveTo>
                <a:lnTo>
                  <a:pt x="800099" y="39623"/>
                </a:lnTo>
                <a:lnTo>
                  <a:pt x="800099" y="62267"/>
                </a:lnTo>
                <a:lnTo>
                  <a:pt x="813053" y="50945"/>
                </a:lnTo>
                <a:close/>
              </a:path>
              <a:path w="1626235" h="710564">
                <a:moveTo>
                  <a:pt x="826007" y="62267"/>
                </a:moveTo>
                <a:lnTo>
                  <a:pt x="826007" y="39623"/>
                </a:lnTo>
                <a:lnTo>
                  <a:pt x="813053" y="50945"/>
                </a:lnTo>
                <a:lnTo>
                  <a:pt x="826007" y="62267"/>
                </a:lnTo>
                <a:close/>
              </a:path>
              <a:path w="1626235" h="710564">
                <a:moveTo>
                  <a:pt x="1574291" y="672083"/>
                </a:moveTo>
                <a:lnTo>
                  <a:pt x="1523738" y="672083"/>
                </a:lnTo>
                <a:lnTo>
                  <a:pt x="1562099" y="705611"/>
                </a:lnTo>
                <a:lnTo>
                  <a:pt x="1574291" y="672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39769" y="2690755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14" name="object 14"/>
          <p:cNvSpPr/>
          <p:nvPr/>
        </p:nvSpPr>
        <p:spPr>
          <a:xfrm>
            <a:off x="4706470" y="2253726"/>
            <a:ext cx="753035" cy="170890"/>
          </a:xfrm>
          <a:custGeom>
            <a:avLst/>
            <a:gdLst/>
            <a:ahLst/>
            <a:cxnLst/>
            <a:rect l="l" t="t" r="r" b="b"/>
            <a:pathLst>
              <a:path w="853439" h="193675">
                <a:moveTo>
                  <a:pt x="74317" y="150111"/>
                </a:moveTo>
                <a:lnTo>
                  <a:pt x="68579" y="118871"/>
                </a:lnTo>
                <a:lnTo>
                  <a:pt x="0" y="170687"/>
                </a:lnTo>
                <a:lnTo>
                  <a:pt x="62483" y="188044"/>
                </a:lnTo>
                <a:lnTo>
                  <a:pt x="62483" y="152399"/>
                </a:lnTo>
                <a:lnTo>
                  <a:pt x="74317" y="150111"/>
                </a:lnTo>
                <a:close/>
              </a:path>
              <a:path w="853439" h="193675">
                <a:moveTo>
                  <a:pt x="76533" y="162173"/>
                </a:moveTo>
                <a:lnTo>
                  <a:pt x="74317" y="150111"/>
                </a:lnTo>
                <a:lnTo>
                  <a:pt x="62483" y="152399"/>
                </a:lnTo>
                <a:lnTo>
                  <a:pt x="64007" y="164591"/>
                </a:lnTo>
                <a:lnTo>
                  <a:pt x="76533" y="162173"/>
                </a:lnTo>
                <a:close/>
              </a:path>
              <a:path w="853439" h="193675">
                <a:moveTo>
                  <a:pt x="82295" y="193547"/>
                </a:moveTo>
                <a:lnTo>
                  <a:pt x="76533" y="162173"/>
                </a:lnTo>
                <a:lnTo>
                  <a:pt x="64007" y="164591"/>
                </a:lnTo>
                <a:lnTo>
                  <a:pt x="62483" y="152399"/>
                </a:lnTo>
                <a:lnTo>
                  <a:pt x="62483" y="188044"/>
                </a:lnTo>
                <a:lnTo>
                  <a:pt x="82295" y="193547"/>
                </a:lnTo>
                <a:close/>
              </a:path>
              <a:path w="853439" h="193675">
                <a:moveTo>
                  <a:pt x="853439" y="12191"/>
                </a:moveTo>
                <a:lnTo>
                  <a:pt x="850391" y="0"/>
                </a:lnTo>
                <a:lnTo>
                  <a:pt x="74317" y="150111"/>
                </a:lnTo>
                <a:lnTo>
                  <a:pt x="76533" y="162173"/>
                </a:lnTo>
                <a:lnTo>
                  <a:pt x="85343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17339" y="2164078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9353" y="2188283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2710" y="1848073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82235" y="2420471"/>
            <a:ext cx="1277471" cy="621366"/>
          </a:xfrm>
          <a:custGeom>
            <a:avLst/>
            <a:gdLst/>
            <a:ahLst/>
            <a:cxnLst/>
            <a:rect l="l" t="t" r="r" b="b"/>
            <a:pathLst>
              <a:path w="1447800" h="704214">
                <a:moveTo>
                  <a:pt x="1447799" y="704087"/>
                </a:moveTo>
                <a:lnTo>
                  <a:pt x="723899" y="0"/>
                </a:lnTo>
                <a:lnTo>
                  <a:pt x="0" y="704087"/>
                </a:lnTo>
                <a:lnTo>
                  <a:pt x="1447799" y="704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1894" y="2397610"/>
            <a:ext cx="1359834" cy="660587"/>
          </a:xfrm>
          <a:custGeom>
            <a:avLst/>
            <a:gdLst/>
            <a:ahLst/>
            <a:cxnLst/>
            <a:rect l="l" t="t" r="r" b="b"/>
            <a:pathLst>
              <a:path w="1541145" h="748664">
                <a:moveTo>
                  <a:pt x="1540763" y="748283"/>
                </a:moveTo>
                <a:lnTo>
                  <a:pt x="769619" y="0"/>
                </a:lnTo>
                <a:lnTo>
                  <a:pt x="0" y="748283"/>
                </a:lnTo>
                <a:lnTo>
                  <a:pt x="45719" y="748283"/>
                </a:lnTo>
                <a:lnTo>
                  <a:pt x="45719" y="710183"/>
                </a:lnTo>
                <a:lnTo>
                  <a:pt x="93907" y="710183"/>
                </a:lnTo>
                <a:lnTo>
                  <a:pt x="757427" y="64822"/>
                </a:lnTo>
                <a:lnTo>
                  <a:pt x="757427" y="39623"/>
                </a:lnTo>
                <a:lnTo>
                  <a:pt x="783335" y="39623"/>
                </a:lnTo>
                <a:lnTo>
                  <a:pt x="783335" y="64822"/>
                </a:lnTo>
                <a:lnTo>
                  <a:pt x="1446856" y="710183"/>
                </a:lnTo>
                <a:lnTo>
                  <a:pt x="1493519" y="710183"/>
                </a:lnTo>
                <a:lnTo>
                  <a:pt x="1493519" y="748283"/>
                </a:lnTo>
                <a:lnTo>
                  <a:pt x="1540763" y="748283"/>
                </a:lnTo>
                <a:close/>
              </a:path>
              <a:path w="1541145" h="748664">
                <a:moveTo>
                  <a:pt x="93907" y="710183"/>
                </a:moveTo>
                <a:lnTo>
                  <a:pt x="45719" y="710183"/>
                </a:lnTo>
                <a:lnTo>
                  <a:pt x="59435" y="743711"/>
                </a:lnTo>
                <a:lnTo>
                  <a:pt x="93907" y="710183"/>
                </a:lnTo>
                <a:close/>
              </a:path>
              <a:path w="1541145" h="748664">
                <a:moveTo>
                  <a:pt x="1493519" y="748283"/>
                </a:moveTo>
                <a:lnTo>
                  <a:pt x="1493519" y="710183"/>
                </a:lnTo>
                <a:lnTo>
                  <a:pt x="1481327" y="743711"/>
                </a:lnTo>
                <a:lnTo>
                  <a:pt x="1446856" y="710183"/>
                </a:lnTo>
                <a:lnTo>
                  <a:pt x="93907" y="710183"/>
                </a:lnTo>
                <a:lnTo>
                  <a:pt x="59435" y="743711"/>
                </a:lnTo>
                <a:lnTo>
                  <a:pt x="45719" y="710183"/>
                </a:lnTo>
                <a:lnTo>
                  <a:pt x="45719" y="748283"/>
                </a:lnTo>
                <a:lnTo>
                  <a:pt x="1493519" y="748283"/>
                </a:lnTo>
                <a:close/>
              </a:path>
              <a:path w="1541145" h="748664">
                <a:moveTo>
                  <a:pt x="783335" y="39623"/>
                </a:moveTo>
                <a:lnTo>
                  <a:pt x="757427" y="39623"/>
                </a:lnTo>
                <a:lnTo>
                  <a:pt x="770381" y="52223"/>
                </a:lnTo>
                <a:lnTo>
                  <a:pt x="783335" y="39623"/>
                </a:lnTo>
                <a:close/>
              </a:path>
              <a:path w="1541145" h="748664">
                <a:moveTo>
                  <a:pt x="770381" y="52223"/>
                </a:moveTo>
                <a:lnTo>
                  <a:pt x="757427" y="39623"/>
                </a:lnTo>
                <a:lnTo>
                  <a:pt x="757427" y="64822"/>
                </a:lnTo>
                <a:lnTo>
                  <a:pt x="770381" y="52223"/>
                </a:lnTo>
                <a:close/>
              </a:path>
              <a:path w="1541145" h="748664">
                <a:moveTo>
                  <a:pt x="783335" y="64822"/>
                </a:moveTo>
                <a:lnTo>
                  <a:pt x="783335" y="39623"/>
                </a:lnTo>
                <a:lnTo>
                  <a:pt x="770381" y="52223"/>
                </a:lnTo>
                <a:lnTo>
                  <a:pt x="783335" y="64822"/>
                </a:lnTo>
                <a:close/>
              </a:path>
              <a:path w="1541145" h="748664">
                <a:moveTo>
                  <a:pt x="1493519" y="710183"/>
                </a:moveTo>
                <a:lnTo>
                  <a:pt x="1446856" y="710183"/>
                </a:lnTo>
                <a:lnTo>
                  <a:pt x="1481327" y="743711"/>
                </a:lnTo>
                <a:lnTo>
                  <a:pt x="1493519" y="710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71749" y="2714959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21" name="object 21"/>
          <p:cNvSpPr/>
          <p:nvPr/>
        </p:nvSpPr>
        <p:spPr>
          <a:xfrm>
            <a:off x="6730252" y="3047103"/>
            <a:ext cx="24653" cy="200584"/>
          </a:xfrm>
          <a:custGeom>
            <a:avLst/>
            <a:gdLst/>
            <a:ahLst/>
            <a:cxnLst/>
            <a:rect l="l" t="t" r="r" b="b"/>
            <a:pathLst>
              <a:path w="27940" h="227327">
                <a:moveTo>
                  <a:pt x="27431" y="227075"/>
                </a:moveTo>
                <a:lnTo>
                  <a:pt x="24383" y="0"/>
                </a:lnTo>
                <a:lnTo>
                  <a:pt x="0" y="0"/>
                </a:lnTo>
                <a:lnTo>
                  <a:pt x="3047" y="227075"/>
                </a:lnTo>
                <a:lnTo>
                  <a:pt x="27431" y="227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8224" y="3254187"/>
            <a:ext cx="194981" cy="174812"/>
          </a:xfrm>
          <a:custGeom>
            <a:avLst/>
            <a:gdLst/>
            <a:ahLst/>
            <a:cxnLst/>
            <a:rect l="l" t="t" r="r" b="b"/>
            <a:pathLst>
              <a:path w="220977" h="198120">
                <a:moveTo>
                  <a:pt x="220979" y="114299"/>
                </a:moveTo>
                <a:lnTo>
                  <a:pt x="214361" y="75257"/>
                </a:lnTo>
                <a:lnTo>
                  <a:pt x="192600" y="37702"/>
                </a:lnTo>
                <a:lnTo>
                  <a:pt x="158980" y="11380"/>
                </a:lnTo>
                <a:lnTo>
                  <a:pt x="116930" y="150"/>
                </a:lnTo>
                <a:lnTo>
                  <a:pt x="111251" y="0"/>
                </a:lnTo>
                <a:lnTo>
                  <a:pt x="105569" y="150"/>
                </a:lnTo>
                <a:lnTo>
                  <a:pt x="68151" y="9072"/>
                </a:lnTo>
                <a:lnTo>
                  <a:pt x="32765" y="33718"/>
                </a:lnTo>
                <a:lnTo>
                  <a:pt x="11052" y="65026"/>
                </a:lnTo>
                <a:lnTo>
                  <a:pt x="579" y="102719"/>
                </a:lnTo>
                <a:lnTo>
                  <a:pt x="0" y="114299"/>
                </a:lnTo>
                <a:lnTo>
                  <a:pt x="146" y="120259"/>
                </a:lnTo>
                <a:lnTo>
                  <a:pt x="8810" y="159162"/>
                </a:lnTo>
                <a:lnTo>
                  <a:pt x="29070" y="191502"/>
                </a:lnTo>
                <a:lnTo>
                  <a:pt x="35511" y="198119"/>
                </a:lnTo>
                <a:lnTo>
                  <a:pt x="186280" y="198119"/>
                </a:lnTo>
                <a:lnTo>
                  <a:pt x="210220" y="164238"/>
                </a:lnTo>
                <a:lnTo>
                  <a:pt x="220417" y="126131"/>
                </a:lnTo>
                <a:lnTo>
                  <a:pt x="220979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4191" y="3250155"/>
            <a:ext cx="203386" cy="179294"/>
          </a:xfrm>
          <a:custGeom>
            <a:avLst/>
            <a:gdLst/>
            <a:ahLst/>
            <a:cxnLst/>
            <a:rect l="l" t="t" r="r" b="b"/>
            <a:pathLst>
              <a:path w="230502" h="203200">
                <a:moveTo>
                  <a:pt x="230123" y="131063"/>
                </a:moveTo>
                <a:lnTo>
                  <a:pt x="230123" y="106679"/>
                </a:lnTo>
                <a:lnTo>
                  <a:pt x="228599" y="94487"/>
                </a:lnTo>
                <a:lnTo>
                  <a:pt x="204215" y="44195"/>
                </a:lnTo>
                <a:lnTo>
                  <a:pt x="170687" y="15239"/>
                </a:lnTo>
                <a:lnTo>
                  <a:pt x="160019" y="9143"/>
                </a:lnTo>
                <a:lnTo>
                  <a:pt x="138683" y="3047"/>
                </a:lnTo>
                <a:lnTo>
                  <a:pt x="114299" y="0"/>
                </a:lnTo>
                <a:lnTo>
                  <a:pt x="103631" y="1523"/>
                </a:lnTo>
                <a:lnTo>
                  <a:pt x="91439" y="3047"/>
                </a:lnTo>
                <a:lnTo>
                  <a:pt x="41147" y="27431"/>
                </a:lnTo>
                <a:lnTo>
                  <a:pt x="13715" y="62483"/>
                </a:lnTo>
                <a:lnTo>
                  <a:pt x="3047" y="96011"/>
                </a:lnTo>
                <a:lnTo>
                  <a:pt x="0" y="106679"/>
                </a:lnTo>
                <a:lnTo>
                  <a:pt x="0" y="118871"/>
                </a:lnTo>
                <a:lnTo>
                  <a:pt x="3047" y="143255"/>
                </a:lnTo>
                <a:lnTo>
                  <a:pt x="6095" y="155447"/>
                </a:lnTo>
                <a:lnTo>
                  <a:pt x="9143" y="166115"/>
                </a:lnTo>
                <a:lnTo>
                  <a:pt x="9143" y="118871"/>
                </a:lnTo>
                <a:lnTo>
                  <a:pt x="12191" y="97535"/>
                </a:lnTo>
                <a:lnTo>
                  <a:pt x="27431" y="57911"/>
                </a:lnTo>
                <a:lnTo>
                  <a:pt x="56387" y="28955"/>
                </a:lnTo>
                <a:lnTo>
                  <a:pt x="94487" y="12191"/>
                </a:lnTo>
                <a:lnTo>
                  <a:pt x="115823" y="9143"/>
                </a:lnTo>
                <a:lnTo>
                  <a:pt x="137159" y="12191"/>
                </a:lnTo>
                <a:lnTo>
                  <a:pt x="146303" y="15239"/>
                </a:lnTo>
                <a:lnTo>
                  <a:pt x="156971" y="18287"/>
                </a:lnTo>
                <a:lnTo>
                  <a:pt x="166115" y="22859"/>
                </a:lnTo>
                <a:lnTo>
                  <a:pt x="173735" y="28955"/>
                </a:lnTo>
                <a:lnTo>
                  <a:pt x="182879" y="35051"/>
                </a:lnTo>
                <a:lnTo>
                  <a:pt x="190499" y="41147"/>
                </a:lnTo>
                <a:lnTo>
                  <a:pt x="196596" y="50292"/>
                </a:lnTo>
                <a:lnTo>
                  <a:pt x="202691" y="57911"/>
                </a:lnTo>
                <a:lnTo>
                  <a:pt x="208787" y="67055"/>
                </a:lnTo>
                <a:lnTo>
                  <a:pt x="213359" y="76199"/>
                </a:lnTo>
                <a:lnTo>
                  <a:pt x="216407" y="86867"/>
                </a:lnTo>
                <a:lnTo>
                  <a:pt x="217931" y="97535"/>
                </a:lnTo>
                <a:lnTo>
                  <a:pt x="220979" y="108203"/>
                </a:lnTo>
                <a:lnTo>
                  <a:pt x="220979" y="166115"/>
                </a:lnTo>
                <a:lnTo>
                  <a:pt x="225551" y="153923"/>
                </a:lnTo>
                <a:lnTo>
                  <a:pt x="228599" y="143255"/>
                </a:lnTo>
                <a:lnTo>
                  <a:pt x="230123" y="131063"/>
                </a:lnTo>
                <a:close/>
              </a:path>
              <a:path w="230502" h="203200">
                <a:moveTo>
                  <a:pt x="47243" y="202691"/>
                </a:moveTo>
                <a:lnTo>
                  <a:pt x="13715" y="152399"/>
                </a:lnTo>
                <a:lnTo>
                  <a:pt x="9143" y="118871"/>
                </a:lnTo>
                <a:lnTo>
                  <a:pt x="9143" y="166115"/>
                </a:lnTo>
                <a:lnTo>
                  <a:pt x="13715" y="176783"/>
                </a:lnTo>
                <a:lnTo>
                  <a:pt x="25907" y="195071"/>
                </a:lnTo>
                <a:lnTo>
                  <a:pt x="32257" y="202691"/>
                </a:lnTo>
                <a:lnTo>
                  <a:pt x="47243" y="202691"/>
                </a:lnTo>
                <a:close/>
              </a:path>
              <a:path w="230502" h="203200">
                <a:moveTo>
                  <a:pt x="220979" y="166115"/>
                </a:moveTo>
                <a:lnTo>
                  <a:pt x="220979" y="131063"/>
                </a:lnTo>
                <a:lnTo>
                  <a:pt x="217931" y="141731"/>
                </a:lnTo>
                <a:lnTo>
                  <a:pt x="216407" y="152399"/>
                </a:lnTo>
                <a:lnTo>
                  <a:pt x="211835" y="161543"/>
                </a:lnTo>
                <a:lnTo>
                  <a:pt x="207263" y="172211"/>
                </a:lnTo>
                <a:lnTo>
                  <a:pt x="202691" y="181355"/>
                </a:lnTo>
                <a:lnTo>
                  <a:pt x="196595" y="188975"/>
                </a:lnTo>
                <a:lnTo>
                  <a:pt x="188975" y="196595"/>
                </a:lnTo>
                <a:lnTo>
                  <a:pt x="184099" y="202691"/>
                </a:lnTo>
                <a:lnTo>
                  <a:pt x="196596" y="202691"/>
                </a:lnTo>
                <a:lnTo>
                  <a:pt x="204215" y="195071"/>
                </a:lnTo>
                <a:lnTo>
                  <a:pt x="210311" y="185927"/>
                </a:lnTo>
                <a:lnTo>
                  <a:pt x="216407" y="175259"/>
                </a:lnTo>
                <a:lnTo>
                  <a:pt x="220979" y="166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24816" y="1688053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5167" y="1216061"/>
            <a:ext cx="387724" cy="26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 flipH="1">
            <a:off x="4722607" y="3355041"/>
            <a:ext cx="0" cy="73959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819"/>
                </a:lnTo>
              </a:path>
            </a:pathLst>
          </a:custGeom>
          <a:ln w="24383">
            <a:solidFill>
              <a:srgbClr val="329832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17258" y="518384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777239" h="431800">
                <a:moveTo>
                  <a:pt x="715503" y="387757"/>
                </a:moveTo>
                <a:lnTo>
                  <a:pt x="7619" y="0"/>
                </a:lnTo>
                <a:lnTo>
                  <a:pt x="0" y="13715"/>
                </a:lnTo>
                <a:lnTo>
                  <a:pt x="707359" y="402688"/>
                </a:lnTo>
                <a:lnTo>
                  <a:pt x="715503" y="387757"/>
                </a:lnTo>
                <a:close/>
              </a:path>
              <a:path w="777239" h="431800">
                <a:moveTo>
                  <a:pt x="725423" y="429407"/>
                </a:moveTo>
                <a:lnTo>
                  <a:pt x="725423" y="393191"/>
                </a:lnTo>
                <a:lnTo>
                  <a:pt x="717803" y="408431"/>
                </a:lnTo>
                <a:lnTo>
                  <a:pt x="707359" y="402688"/>
                </a:lnTo>
                <a:lnTo>
                  <a:pt x="693419" y="428243"/>
                </a:lnTo>
                <a:lnTo>
                  <a:pt x="725423" y="429407"/>
                </a:lnTo>
                <a:close/>
              </a:path>
              <a:path w="777239" h="431800">
                <a:moveTo>
                  <a:pt x="725423" y="393191"/>
                </a:moveTo>
                <a:lnTo>
                  <a:pt x="715503" y="387757"/>
                </a:lnTo>
                <a:lnTo>
                  <a:pt x="707359" y="402688"/>
                </a:lnTo>
                <a:lnTo>
                  <a:pt x="717803" y="408431"/>
                </a:lnTo>
                <a:lnTo>
                  <a:pt x="725423" y="393191"/>
                </a:lnTo>
                <a:close/>
              </a:path>
              <a:path w="777239" h="431800">
                <a:moveTo>
                  <a:pt x="777239" y="431291"/>
                </a:moveTo>
                <a:lnTo>
                  <a:pt x="729995" y="361187"/>
                </a:lnTo>
                <a:lnTo>
                  <a:pt x="715503" y="387757"/>
                </a:lnTo>
                <a:lnTo>
                  <a:pt x="725423" y="393191"/>
                </a:lnTo>
                <a:lnTo>
                  <a:pt x="725423" y="429407"/>
                </a:lnTo>
                <a:lnTo>
                  <a:pt x="777239" y="431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43921" y="4898764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201167"/>
                </a:moveTo>
                <a:lnTo>
                  <a:pt x="647699" y="179831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2775"/>
                </a:lnTo>
                <a:lnTo>
                  <a:pt x="612647" y="103631"/>
                </a:lnTo>
                <a:lnTo>
                  <a:pt x="568451" y="65531"/>
                </a:lnTo>
                <a:lnTo>
                  <a:pt x="525779" y="41147"/>
                </a:lnTo>
                <a:lnTo>
                  <a:pt x="473963" y="21335"/>
                </a:lnTo>
                <a:lnTo>
                  <a:pt x="417575" y="7619"/>
                </a:lnTo>
                <a:lnTo>
                  <a:pt x="355091" y="1523"/>
                </a:lnTo>
                <a:lnTo>
                  <a:pt x="323087" y="0"/>
                </a:lnTo>
                <a:lnTo>
                  <a:pt x="291083" y="1523"/>
                </a:lnTo>
                <a:lnTo>
                  <a:pt x="228599" y="9143"/>
                </a:lnTo>
                <a:lnTo>
                  <a:pt x="172211" y="21335"/>
                </a:lnTo>
                <a:lnTo>
                  <a:pt x="121919" y="41147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5155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523" y="211835"/>
                </a:lnTo>
                <a:lnTo>
                  <a:pt x="7619" y="233171"/>
                </a:lnTo>
                <a:lnTo>
                  <a:pt x="21335" y="260603"/>
                </a:lnTo>
                <a:lnTo>
                  <a:pt x="28955" y="269747"/>
                </a:lnTo>
                <a:lnTo>
                  <a:pt x="35051" y="277367"/>
                </a:lnTo>
                <a:lnTo>
                  <a:pt x="38099" y="28102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5635"/>
                </a:lnTo>
                <a:lnTo>
                  <a:pt x="100583" y="97535"/>
                </a:lnTo>
                <a:lnTo>
                  <a:pt x="138683" y="76199"/>
                </a:lnTo>
                <a:lnTo>
                  <a:pt x="161543" y="65531"/>
                </a:lnTo>
                <a:lnTo>
                  <a:pt x="236219" y="45719"/>
                </a:lnTo>
                <a:lnTo>
                  <a:pt x="294131" y="39623"/>
                </a:lnTo>
                <a:lnTo>
                  <a:pt x="324611" y="38099"/>
                </a:lnTo>
                <a:lnTo>
                  <a:pt x="355091" y="39623"/>
                </a:lnTo>
                <a:lnTo>
                  <a:pt x="411479" y="45719"/>
                </a:lnTo>
                <a:lnTo>
                  <a:pt x="464819" y="57911"/>
                </a:lnTo>
                <a:lnTo>
                  <a:pt x="510539" y="76199"/>
                </a:lnTo>
                <a:lnTo>
                  <a:pt x="548639" y="97535"/>
                </a:lnTo>
                <a:lnTo>
                  <a:pt x="585215" y="129539"/>
                </a:lnTo>
                <a:lnTo>
                  <a:pt x="594359" y="143255"/>
                </a:lnTo>
                <a:lnTo>
                  <a:pt x="598931" y="149351"/>
                </a:lnTo>
                <a:lnTo>
                  <a:pt x="601979" y="156971"/>
                </a:lnTo>
                <a:lnTo>
                  <a:pt x="605027" y="16306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177"/>
                </a:lnTo>
                <a:lnTo>
                  <a:pt x="612647" y="277367"/>
                </a:lnTo>
                <a:lnTo>
                  <a:pt x="637031" y="240791"/>
                </a:lnTo>
                <a:lnTo>
                  <a:pt x="646175" y="210311"/>
                </a:lnTo>
                <a:lnTo>
                  <a:pt x="647699" y="201167"/>
                </a:lnTo>
                <a:close/>
              </a:path>
              <a:path w="647700" h="381000">
                <a:moveTo>
                  <a:pt x="609599" y="281177"/>
                </a:moveTo>
                <a:lnTo>
                  <a:pt x="609599" y="198119"/>
                </a:lnTo>
                <a:lnTo>
                  <a:pt x="606551" y="213359"/>
                </a:lnTo>
                <a:lnTo>
                  <a:pt x="603503" y="219455"/>
                </a:lnTo>
                <a:lnTo>
                  <a:pt x="601979" y="227075"/>
                </a:lnTo>
                <a:lnTo>
                  <a:pt x="597407" y="233171"/>
                </a:lnTo>
                <a:lnTo>
                  <a:pt x="594359" y="240791"/>
                </a:lnTo>
                <a:lnTo>
                  <a:pt x="589787" y="246887"/>
                </a:lnTo>
                <a:lnTo>
                  <a:pt x="577595" y="259079"/>
                </a:lnTo>
                <a:lnTo>
                  <a:pt x="571499" y="266699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53567" y="342899"/>
                </a:lnTo>
                <a:lnTo>
                  <a:pt x="292607" y="342899"/>
                </a:lnTo>
                <a:lnTo>
                  <a:pt x="208787" y="330707"/>
                </a:lnTo>
                <a:lnTo>
                  <a:pt x="160019" y="315467"/>
                </a:lnTo>
                <a:lnTo>
                  <a:pt x="117347" y="295655"/>
                </a:lnTo>
                <a:lnTo>
                  <a:pt x="82295" y="271271"/>
                </a:lnTo>
                <a:lnTo>
                  <a:pt x="76199" y="265175"/>
                </a:lnTo>
                <a:lnTo>
                  <a:pt x="68579" y="259079"/>
                </a:lnTo>
                <a:lnTo>
                  <a:pt x="64007" y="252983"/>
                </a:lnTo>
                <a:lnTo>
                  <a:pt x="57911" y="245363"/>
                </a:lnTo>
                <a:lnTo>
                  <a:pt x="53339" y="239267"/>
                </a:lnTo>
                <a:lnTo>
                  <a:pt x="38099" y="196595"/>
                </a:lnTo>
                <a:lnTo>
                  <a:pt x="38099" y="281025"/>
                </a:lnTo>
                <a:lnTo>
                  <a:pt x="99059" y="329183"/>
                </a:lnTo>
                <a:lnTo>
                  <a:pt x="173735" y="359663"/>
                </a:lnTo>
                <a:lnTo>
                  <a:pt x="230123" y="373379"/>
                </a:lnTo>
                <a:lnTo>
                  <a:pt x="292607" y="380999"/>
                </a:lnTo>
                <a:lnTo>
                  <a:pt x="356615" y="380999"/>
                </a:lnTo>
                <a:lnTo>
                  <a:pt x="417575" y="373379"/>
                </a:lnTo>
                <a:lnTo>
                  <a:pt x="475487" y="359663"/>
                </a:lnTo>
                <a:lnTo>
                  <a:pt x="525779" y="339851"/>
                </a:lnTo>
                <a:lnTo>
                  <a:pt x="569975" y="31546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08871" y="489607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0" name="object 30"/>
          <p:cNvSpPr/>
          <p:nvPr/>
        </p:nvSpPr>
        <p:spPr>
          <a:xfrm>
            <a:off x="2420470" y="5185186"/>
            <a:ext cx="820271" cy="358028"/>
          </a:xfrm>
          <a:custGeom>
            <a:avLst/>
            <a:gdLst/>
            <a:ahLst/>
            <a:cxnLst/>
            <a:rect l="l" t="t" r="r" b="b"/>
            <a:pathLst>
              <a:path w="929639" h="405764">
                <a:moveTo>
                  <a:pt x="68170" y="363805"/>
                </a:moveTo>
                <a:lnTo>
                  <a:pt x="56387" y="335279"/>
                </a:lnTo>
                <a:lnTo>
                  <a:pt x="0" y="399287"/>
                </a:lnTo>
                <a:lnTo>
                  <a:pt x="56387" y="403315"/>
                </a:lnTo>
                <a:lnTo>
                  <a:pt x="56387" y="368807"/>
                </a:lnTo>
                <a:lnTo>
                  <a:pt x="68170" y="363805"/>
                </a:lnTo>
                <a:close/>
              </a:path>
              <a:path w="929639" h="405764">
                <a:moveTo>
                  <a:pt x="73136" y="375830"/>
                </a:moveTo>
                <a:lnTo>
                  <a:pt x="68170" y="363805"/>
                </a:lnTo>
                <a:lnTo>
                  <a:pt x="56387" y="368807"/>
                </a:lnTo>
                <a:lnTo>
                  <a:pt x="60959" y="380999"/>
                </a:lnTo>
                <a:lnTo>
                  <a:pt x="73136" y="375830"/>
                </a:lnTo>
                <a:close/>
              </a:path>
              <a:path w="929639" h="405764">
                <a:moveTo>
                  <a:pt x="85343" y="405383"/>
                </a:moveTo>
                <a:lnTo>
                  <a:pt x="73136" y="375830"/>
                </a:lnTo>
                <a:lnTo>
                  <a:pt x="60959" y="380999"/>
                </a:lnTo>
                <a:lnTo>
                  <a:pt x="56387" y="368807"/>
                </a:lnTo>
                <a:lnTo>
                  <a:pt x="56387" y="403315"/>
                </a:lnTo>
                <a:lnTo>
                  <a:pt x="85343" y="405383"/>
                </a:lnTo>
                <a:close/>
              </a:path>
              <a:path w="929639" h="405764">
                <a:moveTo>
                  <a:pt x="929639" y="12191"/>
                </a:moveTo>
                <a:lnTo>
                  <a:pt x="925067" y="0"/>
                </a:lnTo>
                <a:lnTo>
                  <a:pt x="68170" y="363805"/>
                </a:lnTo>
                <a:lnTo>
                  <a:pt x="73136" y="375830"/>
                </a:lnTo>
                <a:lnTo>
                  <a:pt x="92963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05087" y="5532119"/>
            <a:ext cx="1432112" cy="644338"/>
          </a:xfrm>
          <a:custGeom>
            <a:avLst/>
            <a:gdLst/>
            <a:ahLst/>
            <a:cxnLst/>
            <a:rect l="l" t="t" r="r" b="b"/>
            <a:pathLst>
              <a:path w="1623060" h="730250">
                <a:moveTo>
                  <a:pt x="1623059" y="729995"/>
                </a:moveTo>
                <a:lnTo>
                  <a:pt x="810767" y="0"/>
                </a:lnTo>
                <a:lnTo>
                  <a:pt x="0" y="729995"/>
                </a:lnTo>
                <a:lnTo>
                  <a:pt x="48767" y="729995"/>
                </a:lnTo>
                <a:lnTo>
                  <a:pt x="48767" y="691895"/>
                </a:lnTo>
                <a:lnTo>
                  <a:pt x="99737" y="691895"/>
                </a:lnTo>
                <a:lnTo>
                  <a:pt x="798575" y="62941"/>
                </a:lnTo>
                <a:lnTo>
                  <a:pt x="798575" y="39623"/>
                </a:lnTo>
                <a:lnTo>
                  <a:pt x="824483" y="39623"/>
                </a:lnTo>
                <a:lnTo>
                  <a:pt x="824483" y="62941"/>
                </a:lnTo>
                <a:lnTo>
                  <a:pt x="1523322" y="691895"/>
                </a:lnTo>
                <a:lnTo>
                  <a:pt x="1572767" y="691895"/>
                </a:lnTo>
                <a:lnTo>
                  <a:pt x="1572767" y="729995"/>
                </a:lnTo>
                <a:lnTo>
                  <a:pt x="1623059" y="729995"/>
                </a:lnTo>
                <a:close/>
              </a:path>
              <a:path w="1623060" h="730250">
                <a:moveTo>
                  <a:pt x="99737" y="691895"/>
                </a:moveTo>
                <a:lnTo>
                  <a:pt x="48767" y="691895"/>
                </a:lnTo>
                <a:lnTo>
                  <a:pt x="62483" y="725423"/>
                </a:lnTo>
                <a:lnTo>
                  <a:pt x="99737" y="691895"/>
                </a:lnTo>
                <a:close/>
              </a:path>
              <a:path w="1623060" h="730250">
                <a:moveTo>
                  <a:pt x="1572767" y="729995"/>
                </a:moveTo>
                <a:lnTo>
                  <a:pt x="1572767" y="691895"/>
                </a:lnTo>
                <a:lnTo>
                  <a:pt x="1560575" y="725423"/>
                </a:lnTo>
                <a:lnTo>
                  <a:pt x="1523322" y="691895"/>
                </a:lnTo>
                <a:lnTo>
                  <a:pt x="99737" y="691895"/>
                </a:lnTo>
                <a:lnTo>
                  <a:pt x="62483" y="725423"/>
                </a:lnTo>
                <a:lnTo>
                  <a:pt x="48767" y="691895"/>
                </a:lnTo>
                <a:lnTo>
                  <a:pt x="48767" y="729995"/>
                </a:lnTo>
                <a:lnTo>
                  <a:pt x="1572767" y="729995"/>
                </a:lnTo>
                <a:close/>
              </a:path>
              <a:path w="1623060" h="730250">
                <a:moveTo>
                  <a:pt x="824483" y="39623"/>
                </a:moveTo>
                <a:lnTo>
                  <a:pt x="798575" y="39623"/>
                </a:lnTo>
                <a:lnTo>
                  <a:pt x="811529" y="51282"/>
                </a:lnTo>
                <a:lnTo>
                  <a:pt x="824483" y="39623"/>
                </a:lnTo>
                <a:close/>
              </a:path>
              <a:path w="1623060" h="730250">
                <a:moveTo>
                  <a:pt x="811529" y="51282"/>
                </a:moveTo>
                <a:lnTo>
                  <a:pt x="798575" y="39623"/>
                </a:lnTo>
                <a:lnTo>
                  <a:pt x="798575" y="62941"/>
                </a:lnTo>
                <a:lnTo>
                  <a:pt x="811529" y="51282"/>
                </a:lnTo>
                <a:close/>
              </a:path>
              <a:path w="1623060" h="730250">
                <a:moveTo>
                  <a:pt x="824483" y="62941"/>
                </a:moveTo>
                <a:lnTo>
                  <a:pt x="824483" y="39623"/>
                </a:lnTo>
                <a:lnTo>
                  <a:pt x="811529" y="51282"/>
                </a:lnTo>
                <a:lnTo>
                  <a:pt x="824483" y="62941"/>
                </a:lnTo>
                <a:close/>
              </a:path>
              <a:path w="1623060" h="730250">
                <a:moveTo>
                  <a:pt x="1572767" y="691895"/>
                </a:moveTo>
                <a:lnTo>
                  <a:pt x="1523322" y="691895"/>
                </a:lnTo>
                <a:lnTo>
                  <a:pt x="1560575" y="725423"/>
                </a:lnTo>
                <a:lnTo>
                  <a:pt x="1572767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53769" y="5837365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33" name="object 33"/>
          <p:cNvSpPr/>
          <p:nvPr/>
        </p:nvSpPr>
        <p:spPr>
          <a:xfrm>
            <a:off x="4421392" y="4360881"/>
            <a:ext cx="571500" cy="336176"/>
          </a:xfrm>
          <a:custGeom>
            <a:avLst/>
            <a:gdLst/>
            <a:ahLst/>
            <a:cxnLst/>
            <a:rect l="l" t="t" r="r" b="b"/>
            <a:pathLst>
              <a:path w="647700" h="381000">
                <a:moveTo>
                  <a:pt x="647699" y="201167"/>
                </a:moveTo>
                <a:lnTo>
                  <a:pt x="647699" y="179831"/>
                </a:lnTo>
                <a:lnTo>
                  <a:pt x="646175" y="169163"/>
                </a:lnTo>
                <a:lnTo>
                  <a:pt x="626363" y="120395"/>
                </a:lnTo>
                <a:lnTo>
                  <a:pt x="618743" y="112775"/>
                </a:lnTo>
                <a:lnTo>
                  <a:pt x="612647" y="103631"/>
                </a:lnTo>
                <a:lnTo>
                  <a:pt x="568451" y="65531"/>
                </a:lnTo>
                <a:lnTo>
                  <a:pt x="525779" y="41147"/>
                </a:lnTo>
                <a:lnTo>
                  <a:pt x="473963" y="21335"/>
                </a:lnTo>
                <a:lnTo>
                  <a:pt x="417575" y="7619"/>
                </a:lnTo>
                <a:lnTo>
                  <a:pt x="355091" y="1523"/>
                </a:lnTo>
                <a:lnTo>
                  <a:pt x="323087" y="0"/>
                </a:lnTo>
                <a:lnTo>
                  <a:pt x="291083" y="1523"/>
                </a:lnTo>
                <a:lnTo>
                  <a:pt x="228599" y="9143"/>
                </a:lnTo>
                <a:lnTo>
                  <a:pt x="172211" y="21335"/>
                </a:lnTo>
                <a:lnTo>
                  <a:pt x="121919" y="41147"/>
                </a:lnTo>
                <a:lnTo>
                  <a:pt x="57911" y="80771"/>
                </a:lnTo>
                <a:lnTo>
                  <a:pt x="50291" y="88391"/>
                </a:lnTo>
                <a:lnTo>
                  <a:pt x="41147" y="96011"/>
                </a:lnTo>
                <a:lnTo>
                  <a:pt x="35051" y="105155"/>
                </a:lnTo>
                <a:lnTo>
                  <a:pt x="27431" y="112775"/>
                </a:lnTo>
                <a:lnTo>
                  <a:pt x="15239" y="131063"/>
                </a:lnTo>
                <a:lnTo>
                  <a:pt x="10667" y="140207"/>
                </a:lnTo>
                <a:lnTo>
                  <a:pt x="7619" y="150875"/>
                </a:lnTo>
                <a:lnTo>
                  <a:pt x="4571" y="160019"/>
                </a:lnTo>
                <a:lnTo>
                  <a:pt x="1523" y="170687"/>
                </a:lnTo>
                <a:lnTo>
                  <a:pt x="0" y="181355"/>
                </a:lnTo>
                <a:lnTo>
                  <a:pt x="0" y="202691"/>
                </a:lnTo>
                <a:lnTo>
                  <a:pt x="1523" y="211835"/>
                </a:lnTo>
                <a:lnTo>
                  <a:pt x="7619" y="233171"/>
                </a:lnTo>
                <a:lnTo>
                  <a:pt x="21335" y="260603"/>
                </a:lnTo>
                <a:lnTo>
                  <a:pt x="28955" y="269747"/>
                </a:lnTo>
                <a:lnTo>
                  <a:pt x="35051" y="277367"/>
                </a:lnTo>
                <a:lnTo>
                  <a:pt x="38099" y="281025"/>
                </a:lnTo>
                <a:lnTo>
                  <a:pt x="38099" y="182879"/>
                </a:lnTo>
                <a:lnTo>
                  <a:pt x="39623" y="175259"/>
                </a:lnTo>
                <a:lnTo>
                  <a:pt x="41147" y="169163"/>
                </a:lnTo>
                <a:lnTo>
                  <a:pt x="42671" y="161543"/>
                </a:lnTo>
                <a:lnTo>
                  <a:pt x="45719" y="155447"/>
                </a:lnTo>
                <a:lnTo>
                  <a:pt x="50291" y="147827"/>
                </a:lnTo>
                <a:lnTo>
                  <a:pt x="53339" y="141731"/>
                </a:lnTo>
                <a:lnTo>
                  <a:pt x="57911" y="135635"/>
                </a:lnTo>
                <a:lnTo>
                  <a:pt x="100583" y="97535"/>
                </a:lnTo>
                <a:lnTo>
                  <a:pt x="138683" y="76199"/>
                </a:lnTo>
                <a:lnTo>
                  <a:pt x="161543" y="65531"/>
                </a:lnTo>
                <a:lnTo>
                  <a:pt x="236219" y="45719"/>
                </a:lnTo>
                <a:lnTo>
                  <a:pt x="294131" y="39623"/>
                </a:lnTo>
                <a:lnTo>
                  <a:pt x="324611" y="38099"/>
                </a:lnTo>
                <a:lnTo>
                  <a:pt x="355091" y="39623"/>
                </a:lnTo>
                <a:lnTo>
                  <a:pt x="411479" y="45719"/>
                </a:lnTo>
                <a:lnTo>
                  <a:pt x="464819" y="57911"/>
                </a:lnTo>
                <a:lnTo>
                  <a:pt x="510539" y="76199"/>
                </a:lnTo>
                <a:lnTo>
                  <a:pt x="548639" y="97535"/>
                </a:lnTo>
                <a:lnTo>
                  <a:pt x="585215" y="129539"/>
                </a:lnTo>
                <a:lnTo>
                  <a:pt x="594359" y="143255"/>
                </a:lnTo>
                <a:lnTo>
                  <a:pt x="598931" y="149351"/>
                </a:lnTo>
                <a:lnTo>
                  <a:pt x="601979" y="156971"/>
                </a:lnTo>
                <a:lnTo>
                  <a:pt x="605027" y="163067"/>
                </a:lnTo>
                <a:lnTo>
                  <a:pt x="606551" y="170687"/>
                </a:lnTo>
                <a:lnTo>
                  <a:pt x="608075" y="176783"/>
                </a:lnTo>
                <a:lnTo>
                  <a:pt x="609599" y="184403"/>
                </a:lnTo>
                <a:lnTo>
                  <a:pt x="609599" y="281177"/>
                </a:lnTo>
                <a:lnTo>
                  <a:pt x="612647" y="277367"/>
                </a:lnTo>
                <a:lnTo>
                  <a:pt x="637031" y="240791"/>
                </a:lnTo>
                <a:lnTo>
                  <a:pt x="646175" y="210311"/>
                </a:lnTo>
                <a:lnTo>
                  <a:pt x="647699" y="201167"/>
                </a:lnTo>
                <a:close/>
              </a:path>
              <a:path w="647700" h="381000">
                <a:moveTo>
                  <a:pt x="609599" y="281177"/>
                </a:moveTo>
                <a:lnTo>
                  <a:pt x="609599" y="198119"/>
                </a:lnTo>
                <a:lnTo>
                  <a:pt x="606551" y="213359"/>
                </a:lnTo>
                <a:lnTo>
                  <a:pt x="603503" y="219455"/>
                </a:lnTo>
                <a:lnTo>
                  <a:pt x="601979" y="227075"/>
                </a:lnTo>
                <a:lnTo>
                  <a:pt x="597407" y="233171"/>
                </a:lnTo>
                <a:lnTo>
                  <a:pt x="594359" y="240791"/>
                </a:lnTo>
                <a:lnTo>
                  <a:pt x="589787" y="246887"/>
                </a:lnTo>
                <a:lnTo>
                  <a:pt x="577595" y="259079"/>
                </a:lnTo>
                <a:lnTo>
                  <a:pt x="571499" y="266699"/>
                </a:lnTo>
                <a:lnTo>
                  <a:pt x="528827" y="295655"/>
                </a:lnTo>
                <a:lnTo>
                  <a:pt x="486155" y="315467"/>
                </a:lnTo>
                <a:lnTo>
                  <a:pt x="437387" y="330707"/>
                </a:lnTo>
                <a:lnTo>
                  <a:pt x="382523" y="339851"/>
                </a:lnTo>
                <a:lnTo>
                  <a:pt x="353567" y="342899"/>
                </a:lnTo>
                <a:lnTo>
                  <a:pt x="292607" y="342899"/>
                </a:lnTo>
                <a:lnTo>
                  <a:pt x="208787" y="330707"/>
                </a:lnTo>
                <a:lnTo>
                  <a:pt x="160019" y="315467"/>
                </a:lnTo>
                <a:lnTo>
                  <a:pt x="117347" y="295655"/>
                </a:lnTo>
                <a:lnTo>
                  <a:pt x="82295" y="271271"/>
                </a:lnTo>
                <a:lnTo>
                  <a:pt x="76199" y="265175"/>
                </a:lnTo>
                <a:lnTo>
                  <a:pt x="68579" y="259079"/>
                </a:lnTo>
                <a:lnTo>
                  <a:pt x="64007" y="252983"/>
                </a:lnTo>
                <a:lnTo>
                  <a:pt x="57911" y="245363"/>
                </a:lnTo>
                <a:lnTo>
                  <a:pt x="53339" y="239267"/>
                </a:lnTo>
                <a:lnTo>
                  <a:pt x="38099" y="196595"/>
                </a:lnTo>
                <a:lnTo>
                  <a:pt x="38099" y="281025"/>
                </a:lnTo>
                <a:lnTo>
                  <a:pt x="99059" y="329183"/>
                </a:lnTo>
                <a:lnTo>
                  <a:pt x="173735" y="359663"/>
                </a:lnTo>
                <a:lnTo>
                  <a:pt x="230123" y="373379"/>
                </a:lnTo>
                <a:lnTo>
                  <a:pt x="292607" y="380999"/>
                </a:lnTo>
                <a:lnTo>
                  <a:pt x="356615" y="380999"/>
                </a:lnTo>
                <a:lnTo>
                  <a:pt x="417575" y="373379"/>
                </a:lnTo>
                <a:lnTo>
                  <a:pt x="475487" y="359663"/>
                </a:lnTo>
                <a:lnTo>
                  <a:pt x="525779" y="339851"/>
                </a:lnTo>
                <a:lnTo>
                  <a:pt x="569975" y="315467"/>
                </a:lnTo>
                <a:lnTo>
                  <a:pt x="597407" y="292607"/>
                </a:lnTo>
                <a:lnTo>
                  <a:pt x="606551" y="284987"/>
                </a:lnTo>
                <a:lnTo>
                  <a:pt x="609599" y="281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86342" y="435818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5" name="object 35"/>
          <p:cNvSpPr/>
          <p:nvPr/>
        </p:nvSpPr>
        <p:spPr>
          <a:xfrm>
            <a:off x="4896074" y="4647304"/>
            <a:ext cx="1390650" cy="512669"/>
          </a:xfrm>
          <a:custGeom>
            <a:avLst/>
            <a:gdLst/>
            <a:ahLst/>
            <a:cxnLst/>
            <a:rect l="l" t="t" r="r" b="b"/>
            <a:pathLst>
              <a:path w="1576070" h="581025">
                <a:moveTo>
                  <a:pt x="1506858" y="539553"/>
                </a:moveTo>
                <a:lnTo>
                  <a:pt x="4571" y="0"/>
                </a:lnTo>
                <a:lnTo>
                  <a:pt x="0" y="12191"/>
                </a:lnTo>
                <a:lnTo>
                  <a:pt x="1502429" y="551797"/>
                </a:lnTo>
                <a:lnTo>
                  <a:pt x="1506858" y="539553"/>
                </a:lnTo>
                <a:close/>
              </a:path>
              <a:path w="1576070" h="581025">
                <a:moveTo>
                  <a:pt x="1519427" y="577651"/>
                </a:moveTo>
                <a:lnTo>
                  <a:pt x="1519427" y="544067"/>
                </a:lnTo>
                <a:lnTo>
                  <a:pt x="1514855" y="556259"/>
                </a:lnTo>
                <a:lnTo>
                  <a:pt x="1502429" y="551797"/>
                </a:lnTo>
                <a:lnTo>
                  <a:pt x="1491995" y="580643"/>
                </a:lnTo>
                <a:lnTo>
                  <a:pt x="1519427" y="577651"/>
                </a:lnTo>
                <a:close/>
              </a:path>
              <a:path w="1576070" h="581025">
                <a:moveTo>
                  <a:pt x="1519427" y="544067"/>
                </a:moveTo>
                <a:lnTo>
                  <a:pt x="1506858" y="539553"/>
                </a:lnTo>
                <a:lnTo>
                  <a:pt x="1502429" y="551797"/>
                </a:lnTo>
                <a:lnTo>
                  <a:pt x="1514855" y="556259"/>
                </a:lnTo>
                <a:lnTo>
                  <a:pt x="1519427" y="544067"/>
                </a:lnTo>
                <a:close/>
              </a:path>
              <a:path w="1576070" h="581025">
                <a:moveTo>
                  <a:pt x="1575815" y="571499"/>
                </a:moveTo>
                <a:lnTo>
                  <a:pt x="1517903" y="509015"/>
                </a:lnTo>
                <a:lnTo>
                  <a:pt x="1506858" y="539553"/>
                </a:lnTo>
                <a:lnTo>
                  <a:pt x="1519427" y="544067"/>
                </a:lnTo>
                <a:lnTo>
                  <a:pt x="1519427" y="577651"/>
                </a:lnTo>
                <a:lnTo>
                  <a:pt x="1575815" y="571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30706" y="5580530"/>
            <a:ext cx="1344706" cy="605118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1523999" y="685799"/>
                </a:moveTo>
                <a:lnTo>
                  <a:pt x="761999" y="0"/>
                </a:lnTo>
                <a:lnTo>
                  <a:pt x="0" y="685799"/>
                </a:lnTo>
                <a:lnTo>
                  <a:pt x="1523999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87676" y="5559014"/>
            <a:ext cx="1432112" cy="644338"/>
          </a:xfrm>
          <a:custGeom>
            <a:avLst/>
            <a:gdLst/>
            <a:ahLst/>
            <a:cxnLst/>
            <a:rect l="l" t="t" r="r" b="b"/>
            <a:pathLst>
              <a:path w="1623060" h="730250">
                <a:moveTo>
                  <a:pt x="1623059" y="729995"/>
                </a:moveTo>
                <a:lnTo>
                  <a:pt x="810767" y="0"/>
                </a:lnTo>
                <a:lnTo>
                  <a:pt x="0" y="729995"/>
                </a:lnTo>
                <a:lnTo>
                  <a:pt x="48767" y="729995"/>
                </a:lnTo>
                <a:lnTo>
                  <a:pt x="48767" y="691895"/>
                </a:lnTo>
                <a:lnTo>
                  <a:pt x="99737" y="691895"/>
                </a:lnTo>
                <a:lnTo>
                  <a:pt x="798575" y="62941"/>
                </a:lnTo>
                <a:lnTo>
                  <a:pt x="798575" y="39623"/>
                </a:lnTo>
                <a:lnTo>
                  <a:pt x="824483" y="39623"/>
                </a:lnTo>
                <a:lnTo>
                  <a:pt x="824483" y="62941"/>
                </a:lnTo>
                <a:lnTo>
                  <a:pt x="1523322" y="691895"/>
                </a:lnTo>
                <a:lnTo>
                  <a:pt x="1572767" y="691895"/>
                </a:lnTo>
                <a:lnTo>
                  <a:pt x="1572767" y="729995"/>
                </a:lnTo>
                <a:lnTo>
                  <a:pt x="1623059" y="729995"/>
                </a:lnTo>
                <a:close/>
              </a:path>
              <a:path w="1623060" h="730250">
                <a:moveTo>
                  <a:pt x="99737" y="691895"/>
                </a:moveTo>
                <a:lnTo>
                  <a:pt x="48767" y="691895"/>
                </a:lnTo>
                <a:lnTo>
                  <a:pt x="62483" y="725423"/>
                </a:lnTo>
                <a:lnTo>
                  <a:pt x="99737" y="691895"/>
                </a:lnTo>
                <a:close/>
              </a:path>
              <a:path w="1623060" h="730250">
                <a:moveTo>
                  <a:pt x="1572767" y="729995"/>
                </a:moveTo>
                <a:lnTo>
                  <a:pt x="1572767" y="691895"/>
                </a:lnTo>
                <a:lnTo>
                  <a:pt x="1560575" y="725423"/>
                </a:lnTo>
                <a:lnTo>
                  <a:pt x="1523322" y="691895"/>
                </a:lnTo>
                <a:lnTo>
                  <a:pt x="99737" y="691895"/>
                </a:lnTo>
                <a:lnTo>
                  <a:pt x="62483" y="725423"/>
                </a:lnTo>
                <a:lnTo>
                  <a:pt x="48767" y="691895"/>
                </a:lnTo>
                <a:lnTo>
                  <a:pt x="48767" y="729995"/>
                </a:lnTo>
                <a:lnTo>
                  <a:pt x="1572767" y="729995"/>
                </a:lnTo>
                <a:close/>
              </a:path>
              <a:path w="1623060" h="730250">
                <a:moveTo>
                  <a:pt x="824483" y="39623"/>
                </a:moveTo>
                <a:lnTo>
                  <a:pt x="798575" y="39623"/>
                </a:lnTo>
                <a:lnTo>
                  <a:pt x="811529" y="51282"/>
                </a:lnTo>
                <a:lnTo>
                  <a:pt x="824483" y="39623"/>
                </a:lnTo>
                <a:close/>
              </a:path>
              <a:path w="1623060" h="730250">
                <a:moveTo>
                  <a:pt x="811529" y="51282"/>
                </a:moveTo>
                <a:lnTo>
                  <a:pt x="798575" y="39623"/>
                </a:lnTo>
                <a:lnTo>
                  <a:pt x="798575" y="62941"/>
                </a:lnTo>
                <a:lnTo>
                  <a:pt x="811529" y="51282"/>
                </a:lnTo>
                <a:close/>
              </a:path>
              <a:path w="1623060" h="730250">
                <a:moveTo>
                  <a:pt x="824483" y="62941"/>
                </a:moveTo>
                <a:lnTo>
                  <a:pt x="824483" y="39623"/>
                </a:lnTo>
                <a:lnTo>
                  <a:pt x="811529" y="51282"/>
                </a:lnTo>
                <a:lnTo>
                  <a:pt x="824483" y="62941"/>
                </a:lnTo>
                <a:close/>
              </a:path>
              <a:path w="1623060" h="730250">
                <a:moveTo>
                  <a:pt x="1572767" y="691895"/>
                </a:moveTo>
                <a:lnTo>
                  <a:pt x="1523322" y="691895"/>
                </a:lnTo>
                <a:lnTo>
                  <a:pt x="1560575" y="725423"/>
                </a:lnTo>
                <a:lnTo>
                  <a:pt x="1572767" y="69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36357" y="5864259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39" name="object 39"/>
          <p:cNvSpPr/>
          <p:nvPr/>
        </p:nvSpPr>
        <p:spPr>
          <a:xfrm>
            <a:off x="3619948" y="4647304"/>
            <a:ext cx="898712" cy="308162"/>
          </a:xfrm>
          <a:custGeom>
            <a:avLst/>
            <a:gdLst/>
            <a:ahLst/>
            <a:cxnLst/>
            <a:rect l="l" t="t" r="r" b="b"/>
            <a:pathLst>
              <a:path w="1018539" h="349250">
                <a:moveTo>
                  <a:pt x="70623" y="306766"/>
                </a:moveTo>
                <a:lnTo>
                  <a:pt x="60959" y="275843"/>
                </a:lnTo>
                <a:lnTo>
                  <a:pt x="0" y="336803"/>
                </a:lnTo>
                <a:lnTo>
                  <a:pt x="57911" y="345227"/>
                </a:lnTo>
                <a:lnTo>
                  <a:pt x="57911" y="310895"/>
                </a:lnTo>
                <a:lnTo>
                  <a:pt x="70623" y="306766"/>
                </a:lnTo>
                <a:close/>
              </a:path>
              <a:path w="1018539" h="349250">
                <a:moveTo>
                  <a:pt x="74501" y="319177"/>
                </a:moveTo>
                <a:lnTo>
                  <a:pt x="70623" y="306766"/>
                </a:lnTo>
                <a:lnTo>
                  <a:pt x="57911" y="310895"/>
                </a:lnTo>
                <a:lnTo>
                  <a:pt x="62483" y="323087"/>
                </a:lnTo>
                <a:lnTo>
                  <a:pt x="74501" y="319177"/>
                </a:lnTo>
                <a:close/>
              </a:path>
              <a:path w="1018539" h="349250">
                <a:moveTo>
                  <a:pt x="83819" y="348995"/>
                </a:moveTo>
                <a:lnTo>
                  <a:pt x="74501" y="319177"/>
                </a:lnTo>
                <a:lnTo>
                  <a:pt x="62483" y="323087"/>
                </a:lnTo>
                <a:lnTo>
                  <a:pt x="57911" y="310895"/>
                </a:lnTo>
                <a:lnTo>
                  <a:pt x="57911" y="345227"/>
                </a:lnTo>
                <a:lnTo>
                  <a:pt x="83819" y="348995"/>
                </a:lnTo>
                <a:close/>
              </a:path>
              <a:path w="1018539" h="349250">
                <a:moveTo>
                  <a:pt x="1018031" y="12191"/>
                </a:moveTo>
                <a:lnTo>
                  <a:pt x="1014983" y="0"/>
                </a:lnTo>
                <a:lnTo>
                  <a:pt x="70623" y="306766"/>
                </a:lnTo>
                <a:lnTo>
                  <a:pt x="74501" y="319177"/>
                </a:lnTo>
                <a:lnTo>
                  <a:pt x="101803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372533" y="5283795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81523" y="4872315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53769" y="5283795"/>
            <a:ext cx="147357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07423" y="5144844"/>
            <a:ext cx="1359834" cy="660587"/>
          </a:xfrm>
          <a:custGeom>
            <a:avLst/>
            <a:gdLst/>
            <a:ahLst/>
            <a:cxnLst/>
            <a:rect l="l" t="t" r="r" b="b"/>
            <a:pathLst>
              <a:path w="1541145" h="748665">
                <a:moveTo>
                  <a:pt x="1540763" y="748283"/>
                </a:moveTo>
                <a:lnTo>
                  <a:pt x="769619" y="0"/>
                </a:lnTo>
                <a:lnTo>
                  <a:pt x="0" y="748283"/>
                </a:lnTo>
                <a:lnTo>
                  <a:pt x="45719" y="748283"/>
                </a:lnTo>
                <a:lnTo>
                  <a:pt x="45719" y="710183"/>
                </a:lnTo>
                <a:lnTo>
                  <a:pt x="93907" y="710183"/>
                </a:lnTo>
                <a:lnTo>
                  <a:pt x="757427" y="64822"/>
                </a:lnTo>
                <a:lnTo>
                  <a:pt x="757427" y="39623"/>
                </a:lnTo>
                <a:lnTo>
                  <a:pt x="783335" y="39623"/>
                </a:lnTo>
                <a:lnTo>
                  <a:pt x="783335" y="64822"/>
                </a:lnTo>
                <a:lnTo>
                  <a:pt x="1446856" y="710183"/>
                </a:lnTo>
                <a:lnTo>
                  <a:pt x="1493519" y="710183"/>
                </a:lnTo>
                <a:lnTo>
                  <a:pt x="1493519" y="748283"/>
                </a:lnTo>
                <a:lnTo>
                  <a:pt x="1540763" y="748283"/>
                </a:lnTo>
                <a:close/>
              </a:path>
              <a:path w="1541145" h="748665">
                <a:moveTo>
                  <a:pt x="93907" y="710183"/>
                </a:moveTo>
                <a:lnTo>
                  <a:pt x="45719" y="710183"/>
                </a:lnTo>
                <a:lnTo>
                  <a:pt x="59435" y="743711"/>
                </a:lnTo>
                <a:lnTo>
                  <a:pt x="93907" y="710183"/>
                </a:lnTo>
                <a:close/>
              </a:path>
              <a:path w="1541145" h="748665">
                <a:moveTo>
                  <a:pt x="1493519" y="748283"/>
                </a:moveTo>
                <a:lnTo>
                  <a:pt x="1493519" y="710183"/>
                </a:lnTo>
                <a:lnTo>
                  <a:pt x="1481327" y="743711"/>
                </a:lnTo>
                <a:lnTo>
                  <a:pt x="1446856" y="710183"/>
                </a:lnTo>
                <a:lnTo>
                  <a:pt x="93907" y="710183"/>
                </a:lnTo>
                <a:lnTo>
                  <a:pt x="59435" y="743711"/>
                </a:lnTo>
                <a:lnTo>
                  <a:pt x="45719" y="710183"/>
                </a:lnTo>
                <a:lnTo>
                  <a:pt x="45719" y="748283"/>
                </a:lnTo>
                <a:lnTo>
                  <a:pt x="1493519" y="748283"/>
                </a:lnTo>
                <a:close/>
              </a:path>
              <a:path w="1541145" h="748665">
                <a:moveTo>
                  <a:pt x="783335" y="39623"/>
                </a:moveTo>
                <a:lnTo>
                  <a:pt x="757427" y="39623"/>
                </a:lnTo>
                <a:lnTo>
                  <a:pt x="770381" y="52223"/>
                </a:lnTo>
                <a:lnTo>
                  <a:pt x="783335" y="39623"/>
                </a:lnTo>
                <a:close/>
              </a:path>
              <a:path w="1541145" h="748665">
                <a:moveTo>
                  <a:pt x="770381" y="52223"/>
                </a:moveTo>
                <a:lnTo>
                  <a:pt x="757427" y="39623"/>
                </a:lnTo>
                <a:lnTo>
                  <a:pt x="757427" y="64822"/>
                </a:lnTo>
                <a:lnTo>
                  <a:pt x="770381" y="52223"/>
                </a:lnTo>
                <a:close/>
              </a:path>
              <a:path w="1541145" h="748665">
                <a:moveTo>
                  <a:pt x="783335" y="64822"/>
                </a:moveTo>
                <a:lnTo>
                  <a:pt x="783335" y="39623"/>
                </a:lnTo>
                <a:lnTo>
                  <a:pt x="770381" y="52223"/>
                </a:lnTo>
                <a:lnTo>
                  <a:pt x="783335" y="64822"/>
                </a:lnTo>
                <a:close/>
              </a:path>
              <a:path w="1541145" h="748665">
                <a:moveTo>
                  <a:pt x="1493519" y="710183"/>
                </a:moveTo>
                <a:lnTo>
                  <a:pt x="1446856" y="710183"/>
                </a:lnTo>
                <a:lnTo>
                  <a:pt x="1481327" y="743711"/>
                </a:lnTo>
                <a:lnTo>
                  <a:pt x="1493519" y="710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037279" y="5462193"/>
            <a:ext cx="18713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45" name="object 45"/>
          <p:cNvSpPr/>
          <p:nvPr/>
        </p:nvSpPr>
        <p:spPr>
          <a:xfrm>
            <a:off x="6536616" y="5794338"/>
            <a:ext cx="25773" cy="200584"/>
          </a:xfrm>
          <a:custGeom>
            <a:avLst/>
            <a:gdLst/>
            <a:ahLst/>
            <a:cxnLst/>
            <a:rect l="l" t="t" r="r" b="b"/>
            <a:pathLst>
              <a:path w="29209" h="227327">
                <a:moveTo>
                  <a:pt x="28955" y="227075"/>
                </a:moveTo>
                <a:lnTo>
                  <a:pt x="25907" y="0"/>
                </a:lnTo>
                <a:lnTo>
                  <a:pt x="0" y="0"/>
                </a:lnTo>
                <a:lnTo>
                  <a:pt x="3047" y="227075"/>
                </a:lnTo>
                <a:lnTo>
                  <a:pt x="28955" y="227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4589" y="5983941"/>
            <a:ext cx="194981" cy="201706"/>
          </a:xfrm>
          <a:custGeom>
            <a:avLst/>
            <a:gdLst/>
            <a:ahLst/>
            <a:cxnLst/>
            <a:rect l="l" t="t" r="r" b="b"/>
            <a:pathLst>
              <a:path w="220977" h="228600">
                <a:moveTo>
                  <a:pt x="220979" y="114299"/>
                </a:moveTo>
                <a:lnTo>
                  <a:pt x="214361" y="75257"/>
                </a:lnTo>
                <a:lnTo>
                  <a:pt x="192600" y="37702"/>
                </a:lnTo>
                <a:lnTo>
                  <a:pt x="158980" y="11380"/>
                </a:lnTo>
                <a:lnTo>
                  <a:pt x="116930" y="150"/>
                </a:lnTo>
                <a:lnTo>
                  <a:pt x="111251" y="0"/>
                </a:lnTo>
                <a:lnTo>
                  <a:pt x="105569" y="150"/>
                </a:lnTo>
                <a:lnTo>
                  <a:pt x="68151" y="9072"/>
                </a:lnTo>
                <a:lnTo>
                  <a:pt x="32765" y="33718"/>
                </a:lnTo>
                <a:lnTo>
                  <a:pt x="11052" y="65026"/>
                </a:lnTo>
                <a:lnTo>
                  <a:pt x="579" y="102719"/>
                </a:lnTo>
                <a:lnTo>
                  <a:pt x="0" y="114299"/>
                </a:lnTo>
                <a:lnTo>
                  <a:pt x="146" y="120125"/>
                </a:lnTo>
                <a:lnTo>
                  <a:pt x="8810" y="158519"/>
                </a:lnTo>
                <a:lnTo>
                  <a:pt x="29070" y="190897"/>
                </a:lnTo>
                <a:lnTo>
                  <a:pt x="63230" y="217219"/>
                </a:lnTo>
                <a:lnTo>
                  <a:pt x="99956" y="228002"/>
                </a:lnTo>
                <a:lnTo>
                  <a:pt x="111251" y="228599"/>
                </a:lnTo>
                <a:lnTo>
                  <a:pt x="116930" y="228449"/>
                </a:lnTo>
                <a:lnTo>
                  <a:pt x="154114" y="219527"/>
                </a:lnTo>
                <a:lnTo>
                  <a:pt x="188975" y="194881"/>
                </a:lnTo>
                <a:lnTo>
                  <a:pt x="212407" y="158519"/>
                </a:lnTo>
                <a:lnTo>
                  <a:pt x="220838" y="120125"/>
                </a:lnTo>
                <a:lnTo>
                  <a:pt x="220979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50554" y="5983941"/>
            <a:ext cx="203386" cy="210110"/>
          </a:xfrm>
          <a:custGeom>
            <a:avLst/>
            <a:gdLst/>
            <a:ahLst/>
            <a:cxnLst/>
            <a:rect l="l" t="t" r="r" b="b"/>
            <a:pathLst>
              <a:path w="230502" h="238125">
                <a:moveTo>
                  <a:pt x="230123" y="131063"/>
                </a:moveTo>
                <a:lnTo>
                  <a:pt x="230123" y="106679"/>
                </a:lnTo>
                <a:lnTo>
                  <a:pt x="228599" y="94487"/>
                </a:lnTo>
                <a:lnTo>
                  <a:pt x="210311" y="51815"/>
                </a:lnTo>
                <a:lnTo>
                  <a:pt x="179831" y="19811"/>
                </a:lnTo>
                <a:lnTo>
                  <a:pt x="138683" y="1523"/>
                </a:lnTo>
                <a:lnTo>
                  <a:pt x="126491" y="0"/>
                </a:lnTo>
                <a:lnTo>
                  <a:pt x="103631" y="0"/>
                </a:lnTo>
                <a:lnTo>
                  <a:pt x="60959" y="13715"/>
                </a:lnTo>
                <a:lnTo>
                  <a:pt x="42671" y="27431"/>
                </a:lnTo>
                <a:lnTo>
                  <a:pt x="33527" y="35051"/>
                </a:lnTo>
                <a:lnTo>
                  <a:pt x="27431" y="42671"/>
                </a:lnTo>
                <a:lnTo>
                  <a:pt x="19811" y="51815"/>
                </a:lnTo>
                <a:lnTo>
                  <a:pt x="13715" y="62483"/>
                </a:lnTo>
                <a:lnTo>
                  <a:pt x="9143" y="73151"/>
                </a:lnTo>
                <a:lnTo>
                  <a:pt x="3047" y="94487"/>
                </a:lnTo>
                <a:lnTo>
                  <a:pt x="0" y="118871"/>
                </a:lnTo>
                <a:lnTo>
                  <a:pt x="3047" y="143255"/>
                </a:lnTo>
                <a:lnTo>
                  <a:pt x="9143" y="164591"/>
                </a:lnTo>
                <a:lnTo>
                  <a:pt x="10667" y="167258"/>
                </a:lnTo>
                <a:lnTo>
                  <a:pt x="10667" y="106679"/>
                </a:lnTo>
                <a:lnTo>
                  <a:pt x="12191" y="96011"/>
                </a:lnTo>
                <a:lnTo>
                  <a:pt x="35051" y="48767"/>
                </a:lnTo>
                <a:lnTo>
                  <a:pt x="83819" y="13715"/>
                </a:lnTo>
                <a:lnTo>
                  <a:pt x="105155" y="9143"/>
                </a:lnTo>
                <a:lnTo>
                  <a:pt x="126491" y="9143"/>
                </a:lnTo>
                <a:lnTo>
                  <a:pt x="137159" y="12191"/>
                </a:lnTo>
                <a:lnTo>
                  <a:pt x="147827" y="13715"/>
                </a:lnTo>
                <a:lnTo>
                  <a:pt x="175259" y="27431"/>
                </a:lnTo>
                <a:lnTo>
                  <a:pt x="182879" y="35051"/>
                </a:lnTo>
                <a:lnTo>
                  <a:pt x="190499" y="41147"/>
                </a:lnTo>
                <a:lnTo>
                  <a:pt x="213359" y="76199"/>
                </a:lnTo>
                <a:lnTo>
                  <a:pt x="220979" y="108203"/>
                </a:lnTo>
                <a:lnTo>
                  <a:pt x="220979" y="167258"/>
                </a:lnTo>
                <a:lnTo>
                  <a:pt x="222503" y="164591"/>
                </a:lnTo>
                <a:lnTo>
                  <a:pt x="228599" y="143255"/>
                </a:lnTo>
                <a:lnTo>
                  <a:pt x="230123" y="131063"/>
                </a:lnTo>
                <a:close/>
              </a:path>
              <a:path w="230502" h="238125">
                <a:moveTo>
                  <a:pt x="220979" y="167258"/>
                </a:moveTo>
                <a:lnTo>
                  <a:pt x="220979" y="131063"/>
                </a:lnTo>
                <a:lnTo>
                  <a:pt x="219455" y="141731"/>
                </a:lnTo>
                <a:lnTo>
                  <a:pt x="216407" y="152399"/>
                </a:lnTo>
                <a:lnTo>
                  <a:pt x="196595" y="188975"/>
                </a:lnTo>
                <a:lnTo>
                  <a:pt x="166115" y="214883"/>
                </a:lnTo>
                <a:lnTo>
                  <a:pt x="137159" y="225551"/>
                </a:lnTo>
                <a:lnTo>
                  <a:pt x="126491" y="228599"/>
                </a:lnTo>
                <a:lnTo>
                  <a:pt x="115823" y="228599"/>
                </a:lnTo>
                <a:lnTo>
                  <a:pt x="83819" y="224027"/>
                </a:lnTo>
                <a:lnTo>
                  <a:pt x="56387" y="210311"/>
                </a:lnTo>
                <a:lnTo>
                  <a:pt x="48767" y="202691"/>
                </a:lnTo>
                <a:lnTo>
                  <a:pt x="41147" y="196595"/>
                </a:lnTo>
                <a:lnTo>
                  <a:pt x="18287" y="161543"/>
                </a:lnTo>
                <a:lnTo>
                  <a:pt x="10667" y="129539"/>
                </a:lnTo>
                <a:lnTo>
                  <a:pt x="10667" y="167258"/>
                </a:lnTo>
                <a:lnTo>
                  <a:pt x="15239" y="175259"/>
                </a:lnTo>
                <a:lnTo>
                  <a:pt x="19811" y="185927"/>
                </a:lnTo>
                <a:lnTo>
                  <a:pt x="27431" y="195071"/>
                </a:lnTo>
                <a:lnTo>
                  <a:pt x="60959" y="224027"/>
                </a:lnTo>
                <a:lnTo>
                  <a:pt x="103631" y="237743"/>
                </a:lnTo>
                <a:lnTo>
                  <a:pt x="128015" y="237743"/>
                </a:lnTo>
                <a:lnTo>
                  <a:pt x="138683" y="234695"/>
                </a:lnTo>
                <a:lnTo>
                  <a:pt x="150875" y="233171"/>
                </a:lnTo>
                <a:lnTo>
                  <a:pt x="188975" y="210311"/>
                </a:lnTo>
                <a:lnTo>
                  <a:pt x="216407" y="175259"/>
                </a:lnTo>
                <a:lnTo>
                  <a:pt x="220979" y="167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79559" y="3428999"/>
            <a:ext cx="133350" cy="26894"/>
          </a:xfrm>
          <a:custGeom>
            <a:avLst/>
            <a:gdLst/>
            <a:ahLst/>
            <a:cxnLst/>
            <a:rect l="l" t="t" r="r" b="b"/>
            <a:pathLst>
              <a:path w="151129" h="30478">
                <a:moveTo>
                  <a:pt x="150768" y="0"/>
                </a:moveTo>
                <a:lnTo>
                  <a:pt x="0" y="0"/>
                </a:lnTo>
                <a:lnTo>
                  <a:pt x="1128" y="1095"/>
                </a:lnTo>
                <a:lnTo>
                  <a:pt x="37681" y="23643"/>
                </a:lnTo>
                <a:lnTo>
                  <a:pt x="75740" y="30480"/>
                </a:lnTo>
                <a:lnTo>
                  <a:pt x="81418" y="30333"/>
                </a:lnTo>
                <a:lnTo>
                  <a:pt x="118602" y="21621"/>
                </a:lnTo>
                <a:lnTo>
                  <a:pt x="1507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72653" y="3428999"/>
            <a:ext cx="145116" cy="31376"/>
          </a:xfrm>
          <a:custGeom>
            <a:avLst/>
            <a:gdLst/>
            <a:ahLst/>
            <a:cxnLst/>
            <a:rect l="l" t="t" r="r" b="b"/>
            <a:pathLst>
              <a:path w="164465" h="35560">
                <a:moveTo>
                  <a:pt x="164338" y="0"/>
                </a:moveTo>
                <a:lnTo>
                  <a:pt x="151841" y="0"/>
                </a:lnTo>
                <a:lnTo>
                  <a:pt x="150622" y="1524"/>
                </a:lnTo>
                <a:lnTo>
                  <a:pt x="132334" y="13716"/>
                </a:lnTo>
                <a:lnTo>
                  <a:pt x="123190" y="18288"/>
                </a:lnTo>
                <a:lnTo>
                  <a:pt x="114046" y="21336"/>
                </a:lnTo>
                <a:lnTo>
                  <a:pt x="103378" y="24384"/>
                </a:lnTo>
                <a:lnTo>
                  <a:pt x="94234" y="25908"/>
                </a:lnTo>
                <a:lnTo>
                  <a:pt x="71374" y="25908"/>
                </a:lnTo>
                <a:lnTo>
                  <a:pt x="24130" y="7620"/>
                </a:lnTo>
                <a:lnTo>
                  <a:pt x="14985" y="0"/>
                </a:lnTo>
                <a:lnTo>
                  <a:pt x="0" y="0"/>
                </a:lnTo>
                <a:lnTo>
                  <a:pt x="37846" y="25908"/>
                </a:lnTo>
                <a:lnTo>
                  <a:pt x="71374" y="35052"/>
                </a:lnTo>
                <a:lnTo>
                  <a:pt x="95758" y="35052"/>
                </a:lnTo>
                <a:lnTo>
                  <a:pt x="138430" y="21336"/>
                </a:lnTo>
                <a:lnTo>
                  <a:pt x="156718" y="7620"/>
                </a:lnTo>
                <a:lnTo>
                  <a:pt x="1643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793849" y="4708261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12153" y="4212064"/>
            <a:ext cx="387724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765" b="1" spc="-4">
                <a:solidFill>
                  <a:srgbClr val="C04F4C"/>
                </a:solidFill>
                <a:latin typeface="Times New Roman"/>
                <a:cs typeface="Times New Roman"/>
              </a:rPr>
              <a:t>+</a:t>
            </a:r>
            <a:r>
              <a:rPr sz="1765" b="1">
                <a:solidFill>
                  <a:srgbClr val="C04F4C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66129" y="3428999"/>
            <a:ext cx="113179" cy="625288"/>
          </a:xfrm>
          <a:custGeom>
            <a:avLst/>
            <a:gdLst/>
            <a:ahLst/>
            <a:cxnLst/>
            <a:rect l="l" t="t" r="r" b="b"/>
            <a:pathLst>
              <a:path w="128270" h="708660">
                <a:moveTo>
                  <a:pt x="64007" y="632460"/>
                </a:moveTo>
                <a:lnTo>
                  <a:pt x="0" y="582168"/>
                </a:lnTo>
                <a:lnTo>
                  <a:pt x="51815" y="684566"/>
                </a:lnTo>
                <a:lnTo>
                  <a:pt x="51815" y="632460"/>
                </a:lnTo>
                <a:lnTo>
                  <a:pt x="64007" y="632460"/>
                </a:lnTo>
                <a:close/>
              </a:path>
              <a:path w="128270" h="708660">
                <a:moveTo>
                  <a:pt x="76199" y="622880"/>
                </a:moveTo>
                <a:lnTo>
                  <a:pt x="76199" y="0"/>
                </a:lnTo>
                <a:lnTo>
                  <a:pt x="51815" y="0"/>
                </a:lnTo>
                <a:lnTo>
                  <a:pt x="51815" y="622880"/>
                </a:lnTo>
                <a:lnTo>
                  <a:pt x="64007" y="632460"/>
                </a:lnTo>
                <a:lnTo>
                  <a:pt x="76199" y="622880"/>
                </a:lnTo>
                <a:close/>
              </a:path>
              <a:path w="128270" h="708660">
                <a:moveTo>
                  <a:pt x="76199" y="684566"/>
                </a:moveTo>
                <a:lnTo>
                  <a:pt x="76199" y="632460"/>
                </a:lnTo>
                <a:lnTo>
                  <a:pt x="51815" y="632460"/>
                </a:lnTo>
                <a:lnTo>
                  <a:pt x="51815" y="684566"/>
                </a:lnTo>
                <a:lnTo>
                  <a:pt x="64007" y="708660"/>
                </a:lnTo>
                <a:lnTo>
                  <a:pt x="76199" y="684566"/>
                </a:lnTo>
                <a:close/>
              </a:path>
              <a:path w="128270" h="708660">
                <a:moveTo>
                  <a:pt x="128015" y="582168"/>
                </a:moveTo>
                <a:lnTo>
                  <a:pt x="64007" y="632460"/>
                </a:lnTo>
                <a:lnTo>
                  <a:pt x="76199" y="632460"/>
                </a:lnTo>
                <a:lnTo>
                  <a:pt x="76199" y="684566"/>
                </a:lnTo>
                <a:lnTo>
                  <a:pt x="128015" y="582168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824777" y="3488165"/>
            <a:ext cx="1613647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4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ingle</a:t>
            </a:r>
            <a:r>
              <a:rPr sz="2118" spc="-31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329932"/>
                </a:solidFill>
                <a:latin typeface="Times New Roman"/>
                <a:cs typeface="Times New Roman"/>
              </a:rPr>
              <a:t>rotation</a:t>
            </a:r>
            <a:endParaRPr sz="2118">
              <a:latin typeface="Times New Roman"/>
              <a:cs typeface="Times New Roman"/>
            </a:endParaRP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857" y="560293"/>
            <a:ext cx="4368495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 spc="-66"/>
              <a:t>R</a:t>
            </a:r>
            <a:r>
              <a:rPr sz="3529"/>
              <a:t>e</a:t>
            </a:r>
            <a:r>
              <a:rPr sz="3529" spc="-35"/>
              <a:t>c</a:t>
            </a:r>
            <a:r>
              <a:rPr sz="3529"/>
              <a:t>a</a:t>
            </a:r>
            <a:r>
              <a:rPr sz="3529" spc="-4"/>
              <a:t>p</a:t>
            </a:r>
            <a:r>
              <a:rPr sz="3529" spc="-26"/>
              <a:t> </a:t>
            </a:r>
            <a:r>
              <a:rPr sz="3529" spc="-4"/>
              <a:t>of </a:t>
            </a:r>
            <a:r>
              <a:rPr sz="3529" spc="-150"/>
              <a:t>A</a:t>
            </a:r>
            <a:r>
              <a:rPr sz="3529" spc="-9"/>
              <a:t>V</a:t>
            </a:r>
            <a:r>
              <a:rPr sz="3529"/>
              <a:t>L</a:t>
            </a:r>
            <a:r>
              <a:rPr sz="3529" spc="4"/>
              <a:t> </a:t>
            </a:r>
            <a:r>
              <a:rPr sz="3529"/>
              <a:t>t</a:t>
            </a:r>
            <a:r>
              <a:rPr sz="3529" spc="-49"/>
              <a:t>r</a:t>
            </a:r>
            <a:r>
              <a:rPr sz="3529"/>
              <a:t>e</a:t>
            </a:r>
            <a:r>
              <a:rPr sz="3529" spc="-4"/>
              <a:t>e</a:t>
            </a:r>
            <a:r>
              <a:rPr sz="3529" spc="-13"/>
              <a:t> </a:t>
            </a:r>
            <a:r>
              <a:rPr sz="3529" spc="-9"/>
              <a:t>ins</a:t>
            </a:r>
            <a:r>
              <a:rPr sz="3529"/>
              <a:t>e</a:t>
            </a:r>
            <a:r>
              <a:rPr sz="3529" spc="-4"/>
              <a:t>rt</a:t>
            </a:r>
            <a:endParaRPr sz="3529"/>
          </a:p>
        </p:txBody>
      </p:sp>
      <p:sp>
        <p:nvSpPr>
          <p:cNvPr id="3" name="object 3"/>
          <p:cNvSpPr txBox="1"/>
          <p:nvPr/>
        </p:nvSpPr>
        <p:spPr>
          <a:xfrm>
            <a:off x="809064" y="1340670"/>
            <a:ext cx="6794687" cy="4161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647" spc="-4">
                <a:latin typeface="Calibri"/>
                <a:cs typeface="Calibri"/>
              </a:rPr>
              <a:t>L</a:t>
            </a:r>
            <a:r>
              <a:rPr sz="2647" spc="-22">
                <a:latin typeface="Calibri"/>
                <a:cs typeface="Calibri"/>
              </a:rPr>
              <a:t>e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26">
                <a:latin typeface="Calibri"/>
                <a:cs typeface="Calibri"/>
              </a:rPr>
              <a:t> </a:t>
            </a:r>
            <a:r>
              <a:rPr sz="2647" i="1">
                <a:latin typeface="Calibri"/>
                <a:cs typeface="Calibri"/>
              </a:rPr>
              <a:t>x </a:t>
            </a:r>
            <a:r>
              <a:rPr sz="2647" spc="-9">
                <a:latin typeface="Calibri"/>
                <a:cs typeface="Calibri"/>
              </a:rPr>
              <a:t>b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9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9">
                <a:latin typeface="Calibri"/>
                <a:cs typeface="Calibri"/>
              </a:rPr>
              <a:t>h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9">
                <a:latin typeface="Calibri"/>
                <a:cs typeface="Calibri"/>
              </a:rPr>
              <a:t> n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9">
                <a:latin typeface="Calibri"/>
                <a:cs typeface="Calibri"/>
              </a:rPr>
              <a:t>d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w</a:t>
            </a:r>
            <a:r>
              <a:rPr sz="2647" spc="-9">
                <a:latin typeface="Calibri"/>
                <a:cs typeface="Calibri"/>
              </a:rPr>
              <a:t>he</a:t>
            </a:r>
            <a:r>
              <a:rPr sz="2647" spc="-40">
                <a:latin typeface="Calibri"/>
                <a:cs typeface="Calibri"/>
              </a:rPr>
              <a:t>r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>
                <a:latin typeface="Calibri"/>
                <a:cs typeface="Calibri"/>
              </a:rPr>
              <a:t> an</a:t>
            </a:r>
            <a:r>
              <a:rPr sz="2647" spc="-13">
                <a:latin typeface="Calibri"/>
                <a:cs typeface="Calibri"/>
              </a:rPr>
              <a:t> 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 spc="-4">
                <a:latin typeface="Calibri"/>
                <a:cs typeface="Calibri"/>
              </a:rPr>
              <a:t>m</a:t>
            </a:r>
            <a:r>
              <a:rPr sz="2647" spc="-9">
                <a:latin typeface="Calibri"/>
                <a:cs typeface="Calibri"/>
              </a:rPr>
              <a:t>b</a:t>
            </a:r>
            <a:r>
              <a:rPr sz="2647">
                <a:latin typeface="Calibri"/>
                <a:cs typeface="Calibri"/>
              </a:rPr>
              <a:t>a</a:t>
            </a:r>
            <a:r>
              <a:rPr sz="2647" spc="-9">
                <a:latin typeface="Calibri"/>
                <a:cs typeface="Calibri"/>
              </a:rPr>
              <a:t>l</a:t>
            </a:r>
            <a:r>
              <a:rPr sz="2647">
                <a:latin typeface="Calibri"/>
                <a:cs typeface="Calibri"/>
              </a:rPr>
              <a:t>a</a:t>
            </a:r>
            <a:r>
              <a:rPr sz="2647" spc="-9">
                <a:latin typeface="Calibri"/>
                <a:cs typeface="Calibri"/>
              </a:rPr>
              <a:t>n</a:t>
            </a:r>
            <a:r>
              <a:rPr sz="2647" spc="-4">
                <a:latin typeface="Calibri"/>
                <a:cs typeface="Calibri"/>
              </a:rPr>
              <a:t>ce</a:t>
            </a:r>
            <a:r>
              <a:rPr sz="2647" spc="-9">
                <a:latin typeface="Calibri"/>
                <a:cs typeface="Calibri"/>
              </a:rPr>
              <a:t> 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4">
                <a:latin typeface="Calibri"/>
                <a:cs typeface="Calibri"/>
              </a:rPr>
              <a:t>cc</a:t>
            </a:r>
            <a:r>
              <a:rPr sz="2647" spc="-9">
                <a:latin typeface="Calibri"/>
                <a:cs typeface="Calibri"/>
              </a:rPr>
              <a:t>u</a:t>
            </a:r>
            <a:r>
              <a:rPr sz="2647" spc="-49">
                <a:latin typeface="Calibri"/>
                <a:cs typeface="Calibri"/>
              </a:rPr>
              <a:t>r</a:t>
            </a:r>
            <a:r>
              <a:rPr sz="2647">
                <a:latin typeface="Calibri"/>
                <a:cs typeface="Calibri"/>
              </a:rPr>
              <a:t>s.</a:t>
            </a: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09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  <a:tabLst>
                <a:tab pos="3238500" algn="l"/>
              </a:tabLst>
            </a:pPr>
            <a:r>
              <a:rPr sz="2647" spc="-35">
                <a:latin typeface="Calibri"/>
                <a:cs typeface="Calibri"/>
              </a:rPr>
              <a:t>F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9">
                <a:latin typeface="Calibri"/>
                <a:cs typeface="Calibri"/>
              </a:rPr>
              <a:t>u</a:t>
            </a:r>
            <a:r>
              <a:rPr sz="2647" spc="-4">
                <a:latin typeface="Calibri"/>
                <a:cs typeface="Calibri"/>
              </a:rPr>
              <a:t>r</a:t>
            </a:r>
            <a:r>
              <a:rPr sz="2647" spc="-18">
                <a:latin typeface="Calibri"/>
                <a:cs typeface="Calibri"/>
              </a:rPr>
              <a:t> </a:t>
            </a:r>
            <a:r>
              <a:rPr sz="2647" spc="-26">
                <a:latin typeface="Calibri"/>
                <a:cs typeface="Calibri"/>
              </a:rPr>
              <a:t>c</a:t>
            </a:r>
            <a:r>
              <a:rPr sz="2647">
                <a:latin typeface="Calibri"/>
                <a:cs typeface="Calibri"/>
              </a:rPr>
              <a:t>as</a:t>
            </a:r>
            <a:r>
              <a:rPr sz="2647" spc="-9">
                <a:latin typeface="Calibri"/>
                <a:cs typeface="Calibri"/>
              </a:rPr>
              <a:t>e</a:t>
            </a:r>
            <a:r>
              <a:rPr sz="2647">
                <a:latin typeface="Calibri"/>
                <a:cs typeface="Calibri"/>
              </a:rPr>
              <a:t>s</a:t>
            </a:r>
            <a:r>
              <a:rPr sz="2647" spc="-18">
                <a:latin typeface="Calibri"/>
                <a:cs typeface="Calibri"/>
              </a:rPr>
              <a:t> </a:t>
            </a:r>
            <a:r>
              <a:rPr sz="2647" spc="-26">
                <a:latin typeface="Calibri"/>
                <a:cs typeface="Calibri"/>
              </a:rPr>
              <a:t>t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9">
                <a:latin typeface="Calibri"/>
                <a:cs typeface="Calibri"/>
              </a:rPr>
              <a:t> </a:t>
            </a:r>
            <a:r>
              <a:rPr sz="2647" spc="-26" smtClean="0">
                <a:latin typeface="Calibri"/>
                <a:cs typeface="Calibri"/>
              </a:rPr>
              <a:t>c</a:t>
            </a:r>
            <a:r>
              <a:rPr sz="2647" smtClean="0">
                <a:latin typeface="Calibri"/>
                <a:cs typeface="Calibri"/>
              </a:rPr>
              <a:t>o</a:t>
            </a:r>
            <a:r>
              <a:rPr sz="2647" spc="-9" smtClean="0">
                <a:latin typeface="Calibri"/>
                <a:cs typeface="Calibri"/>
              </a:rPr>
              <a:t>n</a:t>
            </a:r>
            <a:r>
              <a:rPr sz="2647" smtClean="0">
                <a:latin typeface="Calibri"/>
                <a:cs typeface="Calibri"/>
              </a:rPr>
              <a:t>s</a:t>
            </a:r>
            <a:r>
              <a:rPr sz="2647" spc="-9" smtClean="0">
                <a:latin typeface="Calibri"/>
                <a:cs typeface="Calibri"/>
              </a:rPr>
              <a:t>ide</a:t>
            </a:r>
            <a:r>
              <a:rPr sz="2647" spc="-274" smtClean="0">
                <a:latin typeface="Calibri"/>
                <a:cs typeface="Calibri"/>
              </a:rPr>
              <a:t>r</a:t>
            </a:r>
            <a:r>
              <a:rPr sz="2647" smtClean="0">
                <a:latin typeface="Calibri"/>
                <a:cs typeface="Calibri"/>
              </a:rPr>
              <a:t>.</a:t>
            </a:r>
            <a:r>
              <a:rPr lang="en-US" sz="2647" smtClean="0">
                <a:latin typeface="Calibri"/>
                <a:cs typeface="Calibri"/>
              </a:rPr>
              <a:t> </a:t>
            </a:r>
            <a:r>
              <a:rPr sz="2647" smtClean="0">
                <a:latin typeface="Calibri"/>
                <a:cs typeface="Calibri"/>
              </a:rPr>
              <a:t>T</a:t>
            </a:r>
            <a:r>
              <a:rPr sz="2647" spc="-9" smtClean="0">
                <a:latin typeface="Calibri"/>
                <a:cs typeface="Calibri"/>
              </a:rPr>
              <a:t>h</a:t>
            </a:r>
            <a:r>
              <a:rPr sz="2647" spc="-4" smtClean="0">
                <a:latin typeface="Calibri"/>
                <a:cs typeface="Calibri"/>
              </a:rPr>
              <a:t>e</a:t>
            </a:r>
            <a:r>
              <a:rPr sz="2647" smtClean="0">
                <a:latin typeface="Calibri"/>
                <a:cs typeface="Calibri"/>
              </a:rPr>
              <a:t> </a:t>
            </a:r>
            <a:r>
              <a:rPr sz="2647" spc="-9">
                <a:latin typeface="Calibri"/>
                <a:cs typeface="Calibri"/>
              </a:rPr>
              <a:t>in</a:t>
            </a:r>
            <a:r>
              <a:rPr sz="2647">
                <a:latin typeface="Calibri"/>
                <a:cs typeface="Calibri"/>
              </a:rPr>
              <a:t>s</a:t>
            </a:r>
            <a:r>
              <a:rPr sz="2647" spc="-9">
                <a:latin typeface="Calibri"/>
                <a:cs typeface="Calibri"/>
              </a:rPr>
              <a:t>er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>
                <a:latin typeface="Calibri"/>
                <a:cs typeface="Calibri"/>
              </a:rPr>
              <a:t>on 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>
                <a:latin typeface="Calibri"/>
                <a:cs typeface="Calibri"/>
              </a:rPr>
              <a:t>s</a:t>
            </a:r>
            <a:r>
              <a:rPr sz="2647" spc="-4">
                <a:latin typeface="Calibri"/>
                <a:cs typeface="Calibri"/>
              </a:rPr>
              <a:t> 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>
                <a:latin typeface="Calibri"/>
                <a:cs typeface="Calibri"/>
              </a:rPr>
              <a:t>n 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9">
                <a:latin typeface="Calibri"/>
                <a:cs typeface="Calibri"/>
              </a:rPr>
              <a:t>h</a:t>
            </a:r>
            <a:r>
              <a:rPr sz="2647" spc="-4">
                <a:latin typeface="Calibri"/>
                <a:cs typeface="Calibri"/>
              </a:rPr>
              <a:t>e</a:t>
            </a:r>
            <a:endParaRPr sz="2647">
              <a:latin typeface="Calibri"/>
              <a:cs typeface="Calibri"/>
            </a:endParaRPr>
          </a:p>
          <a:p>
            <a:pPr marL="884704" indent="-470087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885265" algn="l"/>
              </a:tabLst>
            </a:pP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l</a:t>
            </a:r>
            <a:r>
              <a:rPr sz="2294" spc="-22">
                <a:solidFill>
                  <a:srgbClr val="C04F4C"/>
                </a:solidFill>
                <a:latin typeface="Calibri"/>
                <a:cs typeface="Calibri"/>
              </a:rPr>
              <a:t>e</a:t>
            </a:r>
            <a:r>
              <a:rPr sz="2294" spc="-4">
                <a:solidFill>
                  <a:srgbClr val="C04F4C"/>
                </a:solidFill>
                <a:latin typeface="Calibri"/>
                <a:cs typeface="Calibri"/>
              </a:rPr>
              <a:t>f</a:t>
            </a: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t</a:t>
            </a:r>
            <a:r>
              <a:rPr sz="2294" spc="-18">
                <a:solidFill>
                  <a:srgbClr val="C04F4C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s</a:t>
            </a:r>
            <a:r>
              <a:rPr sz="2294" spc="-4">
                <a:latin typeface="Calibri"/>
                <a:cs typeface="Calibri"/>
              </a:rPr>
              <a:t>u</a:t>
            </a:r>
            <a:r>
              <a:rPr sz="2294" spc="-13">
                <a:latin typeface="Calibri"/>
                <a:cs typeface="Calibri"/>
              </a:rPr>
              <a:t>b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31">
                <a:latin typeface="Calibri"/>
                <a:cs typeface="Calibri"/>
              </a:rPr>
              <a:t>r</a:t>
            </a:r>
            <a:r>
              <a:rPr sz="2294">
                <a:latin typeface="Calibri"/>
                <a:cs typeface="Calibri"/>
              </a:rPr>
              <a:t>ee</a:t>
            </a:r>
            <a:r>
              <a:rPr sz="2294" spc="-31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</a:t>
            </a:r>
            <a:r>
              <a:rPr sz="2294" spc="-4"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e</a:t>
            </a:r>
            <a:r>
              <a:rPr sz="2294" spc="-9">
                <a:latin typeface="Calibri"/>
                <a:cs typeface="Calibri"/>
              </a:rPr>
              <a:t> </a:t>
            </a: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l</a:t>
            </a:r>
            <a:r>
              <a:rPr sz="2294" spc="-22">
                <a:solidFill>
                  <a:srgbClr val="C04F4C"/>
                </a:solidFill>
                <a:latin typeface="Calibri"/>
                <a:cs typeface="Calibri"/>
              </a:rPr>
              <a:t>e</a:t>
            </a:r>
            <a:r>
              <a:rPr sz="2294" spc="-4">
                <a:solidFill>
                  <a:srgbClr val="C04F4C"/>
                </a:solidFill>
                <a:latin typeface="Calibri"/>
                <a:cs typeface="Calibri"/>
              </a:rPr>
              <a:t>f</a:t>
            </a: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t</a:t>
            </a:r>
            <a:r>
              <a:rPr sz="2294" spc="-9">
                <a:solidFill>
                  <a:srgbClr val="C04F4C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c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ild</a:t>
            </a:r>
            <a:r>
              <a:rPr sz="2294" spc="-22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</a:t>
            </a:r>
            <a:r>
              <a:rPr sz="2294" spc="13">
                <a:latin typeface="Calibri"/>
                <a:cs typeface="Calibri"/>
              </a:rPr>
              <a:t> </a:t>
            </a:r>
            <a:r>
              <a:rPr sz="2294" i="1">
                <a:latin typeface="Calibri"/>
                <a:cs typeface="Calibri"/>
              </a:rPr>
              <a:t>x</a:t>
            </a:r>
            <a:r>
              <a:rPr sz="2294" i="1" smtClean="0">
                <a:latin typeface="Calibri"/>
                <a:cs typeface="Calibri"/>
              </a:rPr>
              <a:t>.</a:t>
            </a:r>
            <a:endParaRPr sz="2294">
              <a:latin typeface="Calibri"/>
              <a:cs typeface="Calibri"/>
            </a:endParaRPr>
          </a:p>
          <a:p>
            <a:pPr marL="884704" indent="-470087">
              <a:lnSpc>
                <a:spcPct val="100000"/>
              </a:lnSpc>
              <a:spcBef>
                <a:spcPts val="274"/>
              </a:spcBef>
              <a:buAutoNum type="arabicPeriod"/>
              <a:tabLst>
                <a:tab pos="885265" algn="l"/>
              </a:tabLst>
            </a:pPr>
            <a:r>
              <a:rPr sz="2294" spc="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94" spc="-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94" spc="-26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94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s</a:t>
            </a:r>
            <a:r>
              <a:rPr sz="2294" spc="-4">
                <a:latin typeface="Calibri"/>
                <a:cs typeface="Calibri"/>
              </a:rPr>
              <a:t>u</a:t>
            </a:r>
            <a:r>
              <a:rPr sz="2294" spc="-13">
                <a:latin typeface="Calibri"/>
                <a:cs typeface="Calibri"/>
              </a:rPr>
              <a:t>b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31">
                <a:latin typeface="Calibri"/>
                <a:cs typeface="Calibri"/>
              </a:rPr>
              <a:t>r</a:t>
            </a:r>
            <a:r>
              <a:rPr sz="2294">
                <a:latin typeface="Calibri"/>
                <a:cs typeface="Calibri"/>
              </a:rPr>
              <a:t>ee</a:t>
            </a:r>
            <a:r>
              <a:rPr sz="2294" spc="-31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</a:t>
            </a:r>
            <a:r>
              <a:rPr sz="2294" spc="-4"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e</a:t>
            </a:r>
            <a:r>
              <a:rPr sz="2294" spc="-9">
                <a:latin typeface="Calibri"/>
                <a:cs typeface="Calibri"/>
              </a:rPr>
              <a:t> </a:t>
            </a: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l</a:t>
            </a:r>
            <a:r>
              <a:rPr sz="2294" spc="-22">
                <a:solidFill>
                  <a:srgbClr val="C04F4C"/>
                </a:solidFill>
                <a:latin typeface="Calibri"/>
                <a:cs typeface="Calibri"/>
              </a:rPr>
              <a:t>e</a:t>
            </a:r>
            <a:r>
              <a:rPr sz="2294" spc="-4">
                <a:solidFill>
                  <a:srgbClr val="C04F4C"/>
                </a:solidFill>
                <a:latin typeface="Calibri"/>
                <a:cs typeface="Calibri"/>
              </a:rPr>
              <a:t>f</a:t>
            </a: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t</a:t>
            </a:r>
            <a:r>
              <a:rPr sz="2294" spc="-18">
                <a:solidFill>
                  <a:srgbClr val="C04F4C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c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ild</a:t>
            </a:r>
            <a:r>
              <a:rPr sz="2294" spc="-13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 </a:t>
            </a:r>
            <a:r>
              <a:rPr sz="2294" i="1" smtClean="0">
                <a:latin typeface="Calibri"/>
                <a:cs typeface="Calibri"/>
              </a:rPr>
              <a:t>x</a:t>
            </a:r>
            <a:r>
              <a:rPr lang="en-US" sz="2294" i="1">
                <a:latin typeface="Calibri"/>
                <a:cs typeface="Calibri"/>
              </a:rPr>
              <a:t>.</a:t>
            </a:r>
            <a:endParaRPr sz="2294">
              <a:latin typeface="Calibri"/>
              <a:cs typeface="Calibri"/>
            </a:endParaRPr>
          </a:p>
          <a:p>
            <a:pPr marL="884704" indent="-470087">
              <a:lnSpc>
                <a:spcPct val="100000"/>
              </a:lnSpc>
              <a:spcBef>
                <a:spcPts val="274"/>
              </a:spcBef>
              <a:buAutoNum type="arabicPeriod"/>
              <a:tabLst>
                <a:tab pos="885265" algn="l"/>
              </a:tabLst>
            </a:pP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l</a:t>
            </a:r>
            <a:r>
              <a:rPr sz="2294" spc="-22">
                <a:solidFill>
                  <a:srgbClr val="C04F4C"/>
                </a:solidFill>
                <a:latin typeface="Calibri"/>
                <a:cs typeface="Calibri"/>
              </a:rPr>
              <a:t>e</a:t>
            </a:r>
            <a:r>
              <a:rPr sz="2294" spc="-4">
                <a:solidFill>
                  <a:srgbClr val="C04F4C"/>
                </a:solidFill>
                <a:latin typeface="Calibri"/>
                <a:cs typeface="Calibri"/>
              </a:rPr>
              <a:t>f</a:t>
            </a:r>
            <a:r>
              <a:rPr sz="2294">
                <a:solidFill>
                  <a:srgbClr val="C04F4C"/>
                </a:solidFill>
                <a:latin typeface="Calibri"/>
                <a:cs typeface="Calibri"/>
              </a:rPr>
              <a:t>t</a:t>
            </a:r>
            <a:r>
              <a:rPr sz="2294" spc="-18">
                <a:solidFill>
                  <a:srgbClr val="C04F4C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s</a:t>
            </a:r>
            <a:r>
              <a:rPr sz="2294" spc="-4">
                <a:latin typeface="Calibri"/>
                <a:cs typeface="Calibri"/>
              </a:rPr>
              <a:t>u</a:t>
            </a:r>
            <a:r>
              <a:rPr sz="2294" spc="-13">
                <a:latin typeface="Calibri"/>
                <a:cs typeface="Calibri"/>
              </a:rPr>
              <a:t>b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31">
                <a:latin typeface="Calibri"/>
                <a:cs typeface="Calibri"/>
              </a:rPr>
              <a:t>r</a:t>
            </a:r>
            <a:r>
              <a:rPr sz="2294">
                <a:latin typeface="Calibri"/>
                <a:cs typeface="Calibri"/>
              </a:rPr>
              <a:t>ee</a:t>
            </a:r>
            <a:r>
              <a:rPr sz="2294" spc="-31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</a:t>
            </a:r>
            <a:r>
              <a:rPr sz="2294" spc="-4"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e</a:t>
            </a:r>
            <a:r>
              <a:rPr sz="2294" spc="-9">
                <a:latin typeface="Calibri"/>
                <a:cs typeface="Calibri"/>
              </a:rPr>
              <a:t> </a:t>
            </a:r>
            <a:r>
              <a:rPr sz="2294" spc="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94" spc="-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94" spc="-26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94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c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ild</a:t>
            </a:r>
            <a:r>
              <a:rPr sz="2294" spc="-13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 </a:t>
            </a:r>
            <a:r>
              <a:rPr sz="2294" i="1">
                <a:latin typeface="Calibri"/>
                <a:cs typeface="Calibri"/>
              </a:rPr>
              <a:t>x</a:t>
            </a:r>
            <a:r>
              <a:rPr sz="2294" i="1" smtClean="0">
                <a:latin typeface="Calibri"/>
                <a:cs typeface="Calibri"/>
              </a:rPr>
              <a:t>.</a:t>
            </a:r>
            <a:endParaRPr sz="2294">
              <a:latin typeface="Calibri"/>
              <a:cs typeface="Calibri"/>
            </a:endParaRPr>
          </a:p>
          <a:p>
            <a:pPr marL="884704" indent="-470087">
              <a:lnSpc>
                <a:spcPct val="100000"/>
              </a:lnSpc>
              <a:spcBef>
                <a:spcPts val="274"/>
              </a:spcBef>
              <a:buAutoNum type="arabicPeriod"/>
              <a:tabLst>
                <a:tab pos="885265" algn="l"/>
              </a:tabLst>
            </a:pPr>
            <a:r>
              <a:rPr sz="2294" spc="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94" spc="-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94" spc="-26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94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s</a:t>
            </a:r>
            <a:r>
              <a:rPr sz="2294" spc="-4">
                <a:latin typeface="Calibri"/>
                <a:cs typeface="Calibri"/>
              </a:rPr>
              <a:t>u</a:t>
            </a:r>
            <a:r>
              <a:rPr sz="2294" spc="-13">
                <a:latin typeface="Calibri"/>
                <a:cs typeface="Calibri"/>
              </a:rPr>
              <a:t>b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31">
                <a:latin typeface="Calibri"/>
                <a:cs typeface="Calibri"/>
              </a:rPr>
              <a:t>r</a:t>
            </a:r>
            <a:r>
              <a:rPr sz="2294">
                <a:latin typeface="Calibri"/>
                <a:cs typeface="Calibri"/>
              </a:rPr>
              <a:t>ee</a:t>
            </a:r>
            <a:r>
              <a:rPr sz="2294" spc="-31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</a:t>
            </a:r>
            <a:r>
              <a:rPr sz="2294" spc="-4"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t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e</a:t>
            </a:r>
            <a:r>
              <a:rPr sz="2294" spc="-9">
                <a:latin typeface="Calibri"/>
                <a:cs typeface="Calibri"/>
              </a:rPr>
              <a:t> </a:t>
            </a:r>
            <a:r>
              <a:rPr sz="2294" spc="4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94" spc="-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94" spc="-26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294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94" spc="-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94">
                <a:latin typeface="Calibri"/>
                <a:cs typeface="Calibri"/>
              </a:rPr>
              <a:t>c</a:t>
            </a:r>
            <a:r>
              <a:rPr sz="2294" spc="-4">
                <a:latin typeface="Calibri"/>
                <a:cs typeface="Calibri"/>
              </a:rPr>
              <a:t>h</a:t>
            </a:r>
            <a:r>
              <a:rPr sz="2294">
                <a:latin typeface="Calibri"/>
                <a:cs typeface="Calibri"/>
              </a:rPr>
              <a:t>ild</a:t>
            </a:r>
            <a:r>
              <a:rPr sz="2294" spc="-13">
                <a:latin typeface="Calibri"/>
                <a:cs typeface="Calibri"/>
              </a:rPr>
              <a:t> </a:t>
            </a:r>
            <a:r>
              <a:rPr sz="2294" spc="-9">
                <a:latin typeface="Calibri"/>
                <a:cs typeface="Calibri"/>
              </a:rPr>
              <a:t>o</a:t>
            </a:r>
            <a:r>
              <a:rPr sz="2294">
                <a:latin typeface="Calibri"/>
                <a:cs typeface="Calibri"/>
              </a:rPr>
              <a:t>f </a:t>
            </a:r>
            <a:r>
              <a:rPr sz="2294" i="1">
                <a:latin typeface="Calibri"/>
                <a:cs typeface="Calibri"/>
              </a:rPr>
              <a:t>x</a:t>
            </a:r>
            <a:r>
              <a:rPr sz="2294" i="1" smtClean="0">
                <a:latin typeface="Calibri"/>
                <a:cs typeface="Calibri"/>
              </a:rPr>
              <a:t>.</a:t>
            </a:r>
            <a:endParaRPr lang="en-US" sz="2294" i="1">
              <a:latin typeface="Calibri"/>
              <a:cs typeface="Calibri"/>
            </a:endParaRPr>
          </a:p>
          <a:p>
            <a:pPr marL="884704" indent="-470087">
              <a:lnSpc>
                <a:spcPct val="100000"/>
              </a:lnSpc>
              <a:spcBef>
                <a:spcPts val="274"/>
              </a:spcBef>
              <a:buAutoNum type="arabicPeriod"/>
              <a:tabLst>
                <a:tab pos="885265" algn="l"/>
              </a:tabLst>
            </a:pPr>
            <a:endParaRPr sz="2868" smtClean="0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</a:pPr>
            <a:r>
              <a:rPr sz="2647" spc="-4" smtClean="0">
                <a:latin typeface="Calibri"/>
                <a:cs typeface="Calibri"/>
              </a:rPr>
              <a:t>C</a:t>
            </a:r>
            <a:r>
              <a:rPr sz="2647" smtClean="0">
                <a:latin typeface="Calibri"/>
                <a:cs typeface="Calibri"/>
              </a:rPr>
              <a:t>as</a:t>
            </a:r>
            <a:r>
              <a:rPr sz="2647" spc="-9" smtClean="0">
                <a:latin typeface="Calibri"/>
                <a:cs typeface="Calibri"/>
              </a:rPr>
              <a:t>e</a:t>
            </a:r>
            <a:r>
              <a:rPr sz="2647" smtClean="0">
                <a:latin typeface="Calibri"/>
                <a:cs typeface="Calibri"/>
              </a:rPr>
              <a:t>s</a:t>
            </a:r>
            <a:r>
              <a:rPr sz="2647" spc="-4" smtClean="0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1 </a:t>
            </a:r>
            <a:r>
              <a:rPr sz="2647">
                <a:latin typeface="Calibri"/>
                <a:cs typeface="Calibri"/>
              </a:rPr>
              <a:t>&amp;</a:t>
            </a:r>
            <a:r>
              <a:rPr sz="2647" spc="9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4 </a:t>
            </a:r>
            <a:r>
              <a:rPr sz="2647">
                <a:latin typeface="Calibri"/>
                <a:cs typeface="Calibri"/>
              </a:rPr>
              <a:t>a</a:t>
            </a:r>
            <a:r>
              <a:rPr sz="2647" spc="-40">
                <a:latin typeface="Calibri"/>
                <a:cs typeface="Calibri"/>
              </a:rPr>
              <a:t>r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9">
                <a:latin typeface="Calibri"/>
                <a:cs typeface="Calibri"/>
              </a:rPr>
              <a:t> </a:t>
            </a:r>
            <a:r>
              <a:rPr sz="2647">
                <a:latin typeface="Calibri"/>
                <a:cs typeface="Calibri"/>
              </a:rPr>
              <a:t>so</a:t>
            </a:r>
            <a:r>
              <a:rPr sz="2647" spc="-9">
                <a:latin typeface="Calibri"/>
                <a:cs typeface="Calibri"/>
              </a:rPr>
              <a:t>l</a:t>
            </a:r>
            <a:r>
              <a:rPr sz="2647" spc="-26">
                <a:latin typeface="Calibri"/>
                <a:cs typeface="Calibri"/>
              </a:rPr>
              <a:t>v</a:t>
            </a:r>
            <a:r>
              <a:rPr sz="2647" spc="-9">
                <a:latin typeface="Calibri"/>
                <a:cs typeface="Calibri"/>
              </a:rPr>
              <a:t>e</a:t>
            </a:r>
            <a:r>
              <a:rPr sz="2647">
                <a:latin typeface="Calibri"/>
                <a:cs typeface="Calibri"/>
              </a:rPr>
              <a:t>d</a:t>
            </a:r>
            <a:r>
              <a:rPr sz="2647" spc="-13">
                <a:latin typeface="Calibri"/>
                <a:cs typeface="Calibri"/>
              </a:rPr>
              <a:t> </a:t>
            </a:r>
            <a:r>
              <a:rPr sz="2647" spc="-18">
                <a:latin typeface="Calibri"/>
                <a:cs typeface="Calibri"/>
              </a:rPr>
              <a:t>b</a:t>
            </a:r>
            <a:r>
              <a:rPr sz="2647" spc="-4">
                <a:latin typeface="Calibri"/>
                <a:cs typeface="Calibri"/>
              </a:rPr>
              <a:t>y</a:t>
            </a:r>
            <a:r>
              <a:rPr sz="2647" spc="4">
                <a:latin typeface="Calibri"/>
                <a:cs typeface="Calibri"/>
              </a:rPr>
              <a:t> </a:t>
            </a:r>
            <a:r>
              <a:rPr sz="2647">
                <a:latin typeface="Calibri"/>
                <a:cs typeface="Calibri"/>
              </a:rPr>
              <a:t>a</a:t>
            </a:r>
            <a:r>
              <a:rPr sz="2647" spc="-4">
                <a:latin typeface="Calibri"/>
                <a:cs typeface="Calibri"/>
              </a:rPr>
              <a:t> </a:t>
            </a:r>
            <a:r>
              <a:rPr sz="2647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47" spc="-9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647" spc="-4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47" spc="-9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647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47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47" spc="-49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47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47" spc="-35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47" spc="-22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47" spc="-4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47" spc="-9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47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lang="en-US" sz="2647" smtClean="0">
              <a:latin typeface="Calibri"/>
              <a:cs typeface="Calibri"/>
            </a:endParaRPr>
          </a:p>
          <a:p>
            <a:pPr marL="11206">
              <a:lnSpc>
                <a:spcPct val="100000"/>
              </a:lnSpc>
            </a:pPr>
            <a:r>
              <a:rPr sz="2647" spc="-4" smtClean="0">
                <a:latin typeface="Calibri"/>
                <a:cs typeface="Calibri"/>
              </a:rPr>
              <a:t>C</a:t>
            </a:r>
            <a:r>
              <a:rPr sz="2647" smtClean="0">
                <a:latin typeface="Calibri"/>
                <a:cs typeface="Calibri"/>
              </a:rPr>
              <a:t>as</a:t>
            </a:r>
            <a:r>
              <a:rPr sz="2647" spc="-9" smtClean="0">
                <a:latin typeface="Calibri"/>
                <a:cs typeface="Calibri"/>
              </a:rPr>
              <a:t>e</a:t>
            </a:r>
            <a:r>
              <a:rPr sz="2647" smtClean="0">
                <a:latin typeface="Calibri"/>
                <a:cs typeface="Calibri"/>
              </a:rPr>
              <a:t>s</a:t>
            </a:r>
            <a:r>
              <a:rPr sz="2647" spc="-18" smtClean="0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2 </a:t>
            </a:r>
            <a:r>
              <a:rPr sz="2647">
                <a:latin typeface="Calibri"/>
                <a:cs typeface="Calibri"/>
              </a:rPr>
              <a:t>&amp;</a:t>
            </a:r>
            <a:r>
              <a:rPr sz="2647" spc="9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3 </a:t>
            </a:r>
            <a:r>
              <a:rPr sz="2647">
                <a:latin typeface="Calibri"/>
                <a:cs typeface="Calibri"/>
              </a:rPr>
              <a:t>a</a:t>
            </a:r>
            <a:r>
              <a:rPr sz="2647" spc="-40">
                <a:latin typeface="Calibri"/>
                <a:cs typeface="Calibri"/>
              </a:rPr>
              <a:t>r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9">
                <a:latin typeface="Calibri"/>
                <a:cs typeface="Calibri"/>
              </a:rPr>
              <a:t> </a:t>
            </a:r>
            <a:r>
              <a:rPr sz="2647">
                <a:latin typeface="Calibri"/>
                <a:cs typeface="Calibri"/>
              </a:rPr>
              <a:t>so</a:t>
            </a:r>
            <a:r>
              <a:rPr sz="2647" spc="-9">
                <a:latin typeface="Calibri"/>
                <a:cs typeface="Calibri"/>
              </a:rPr>
              <a:t>l</a:t>
            </a:r>
            <a:r>
              <a:rPr sz="2647" spc="-26">
                <a:latin typeface="Calibri"/>
                <a:cs typeface="Calibri"/>
              </a:rPr>
              <a:t>v</a:t>
            </a:r>
            <a:r>
              <a:rPr sz="2647" spc="-9">
                <a:latin typeface="Calibri"/>
                <a:cs typeface="Calibri"/>
              </a:rPr>
              <a:t>e</a:t>
            </a:r>
            <a:r>
              <a:rPr sz="2647">
                <a:latin typeface="Calibri"/>
                <a:cs typeface="Calibri"/>
              </a:rPr>
              <a:t>d</a:t>
            </a:r>
            <a:r>
              <a:rPr sz="2647" spc="-13">
                <a:latin typeface="Calibri"/>
                <a:cs typeface="Calibri"/>
              </a:rPr>
              <a:t> </a:t>
            </a:r>
            <a:r>
              <a:rPr sz="2647" spc="-18">
                <a:latin typeface="Calibri"/>
                <a:cs typeface="Calibri"/>
              </a:rPr>
              <a:t>b</a:t>
            </a:r>
            <a:r>
              <a:rPr sz="2647" spc="-4">
                <a:latin typeface="Calibri"/>
                <a:cs typeface="Calibri"/>
              </a:rPr>
              <a:t>y</a:t>
            </a:r>
            <a:r>
              <a:rPr sz="2647" spc="4">
                <a:latin typeface="Calibri"/>
                <a:cs typeface="Calibri"/>
              </a:rPr>
              <a:t> </a:t>
            </a:r>
            <a:r>
              <a:rPr sz="2647">
                <a:latin typeface="Calibri"/>
                <a:cs typeface="Calibri"/>
              </a:rPr>
              <a:t>a</a:t>
            </a:r>
            <a:r>
              <a:rPr sz="2647" spc="-4">
                <a:latin typeface="Calibri"/>
                <a:cs typeface="Calibri"/>
              </a:rPr>
              <a:t> </a:t>
            </a:r>
            <a:r>
              <a:rPr sz="2647" spc="-9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647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47" spc="-9">
                <a:solidFill>
                  <a:srgbClr val="FF0000"/>
                </a:solidFill>
                <a:latin typeface="Calibri"/>
                <a:cs typeface="Calibri"/>
              </a:rPr>
              <a:t>ubl</a:t>
            </a:r>
            <a:r>
              <a:rPr sz="2647" spc="-4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47" spc="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47" spc="-49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47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647" spc="-35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47" spc="-22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47" spc="-4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47" spc="-9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647" smtClean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endParaRPr sz="2647"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03" y="751848"/>
            <a:ext cx="5255666" cy="522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9834">
              <a:lnSpc>
                <a:spcPct val="100000"/>
              </a:lnSpc>
            </a:pPr>
            <a:r>
              <a:rPr spc="-172"/>
              <a:t>A</a:t>
            </a:r>
            <a:r>
              <a:rPr spc="-4"/>
              <a:t>V</a:t>
            </a:r>
            <a:r>
              <a:rPr/>
              <a:t>L</a:t>
            </a:r>
            <a:r>
              <a:rPr spc="-4"/>
              <a:t> </a:t>
            </a:r>
            <a:r>
              <a:rPr spc="-35"/>
              <a:t>c</a:t>
            </a:r>
            <a:r>
              <a:rPr/>
              <a:t>o</a:t>
            </a:r>
            <a:r>
              <a:rPr spc="-4"/>
              <a:t>m</a:t>
            </a:r>
            <a:r>
              <a:rPr/>
              <a:t>p</a:t>
            </a:r>
            <a:r>
              <a:rPr spc="-4"/>
              <a:t>l</a:t>
            </a:r>
            <a:r>
              <a:rPr spc="-62"/>
              <a:t>e</a:t>
            </a:r>
            <a:r>
              <a:rPr/>
              <a:t>x</a:t>
            </a:r>
            <a:r>
              <a:rPr spc="-4"/>
              <a:t>i</a:t>
            </a:r>
            <a:r>
              <a:rPr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0770" y="1834178"/>
            <a:ext cx="6521824" cy="4467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647" spc="-9">
                <a:latin typeface="Calibri"/>
                <a:cs typeface="Calibri"/>
              </a:rPr>
              <a:t>Wh</a:t>
            </a:r>
            <a:r>
              <a:rPr sz="2647" spc="-22">
                <a:latin typeface="Calibri"/>
                <a:cs typeface="Calibri"/>
              </a:rPr>
              <a:t>a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13">
                <a:latin typeface="Calibri"/>
                <a:cs typeface="Calibri"/>
              </a:rPr>
              <a:t> 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>
                <a:latin typeface="Calibri"/>
                <a:cs typeface="Calibri"/>
              </a:rPr>
              <a:t>s</a:t>
            </a:r>
            <a:r>
              <a:rPr sz="2647" spc="4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9">
                <a:latin typeface="Calibri"/>
                <a:cs typeface="Calibri"/>
              </a:rPr>
              <a:t>h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22">
                <a:latin typeface="Calibri"/>
                <a:cs typeface="Calibri"/>
              </a:rPr>
              <a:t> w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49">
                <a:latin typeface="Calibri"/>
                <a:cs typeface="Calibri"/>
              </a:rPr>
              <a:t>r</a:t>
            </a:r>
            <a:r>
              <a:rPr sz="2647" spc="-31">
                <a:latin typeface="Calibri"/>
                <a:cs typeface="Calibri"/>
              </a:rPr>
              <a:t>s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4">
                <a:latin typeface="Calibri"/>
                <a:cs typeface="Calibri"/>
              </a:rPr>
              <a:t> </a:t>
            </a:r>
            <a:r>
              <a:rPr sz="2647" spc="-26">
                <a:latin typeface="Calibri"/>
                <a:cs typeface="Calibri"/>
              </a:rPr>
              <a:t>c</a:t>
            </a:r>
            <a:r>
              <a:rPr sz="2647">
                <a:latin typeface="Calibri"/>
                <a:cs typeface="Calibri"/>
              </a:rPr>
              <a:t>as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22">
                <a:latin typeface="Calibri"/>
                <a:cs typeface="Calibri"/>
              </a:rPr>
              <a:t> </a:t>
            </a:r>
            <a:r>
              <a:rPr sz="2647" spc="-26">
                <a:latin typeface="Calibri"/>
                <a:cs typeface="Calibri"/>
              </a:rPr>
              <a:t>c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4">
                <a:latin typeface="Calibri"/>
                <a:cs typeface="Calibri"/>
              </a:rPr>
              <a:t>m</a:t>
            </a:r>
            <a:r>
              <a:rPr sz="2647" spc="-9">
                <a:latin typeface="Calibri"/>
                <a:cs typeface="Calibri"/>
              </a:rPr>
              <a:t>pl</a:t>
            </a:r>
            <a:r>
              <a:rPr sz="2647" spc="-53">
                <a:latin typeface="Calibri"/>
                <a:cs typeface="Calibri"/>
              </a:rPr>
              <a:t>e</a:t>
            </a:r>
            <a:r>
              <a:rPr sz="2647" spc="-4">
                <a:latin typeface="Calibri"/>
                <a:cs typeface="Calibri"/>
              </a:rPr>
              <a:t>x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 spc="-4">
                <a:latin typeface="Calibri"/>
                <a:cs typeface="Calibri"/>
              </a:rPr>
              <a:t>ty</a:t>
            </a:r>
            <a:r>
              <a:rPr sz="2647" spc="-9">
                <a:latin typeface="Calibri"/>
                <a:cs typeface="Calibri"/>
              </a:rPr>
              <a:t> </a:t>
            </a:r>
            <a:r>
              <a:rPr sz="2647">
                <a:latin typeface="Calibri"/>
                <a:cs typeface="Calibri"/>
              </a:rPr>
              <a:t>of a</a:t>
            </a:r>
            <a:r>
              <a:rPr sz="2647" spc="-4">
                <a:latin typeface="Calibri"/>
                <a:cs typeface="Calibri"/>
              </a:rPr>
              <a:t> f</a:t>
            </a:r>
            <a:r>
              <a:rPr sz="2647" spc="-9">
                <a:latin typeface="Calibri"/>
                <a:cs typeface="Calibri"/>
              </a:rPr>
              <a:t>ind</a:t>
            </a:r>
            <a:r>
              <a:rPr sz="2647">
                <a:latin typeface="Calibri"/>
                <a:cs typeface="Calibri"/>
              </a:rPr>
              <a:t>?</a:t>
            </a:r>
          </a:p>
          <a:p>
            <a:pPr marL="373155" algn="ctr">
              <a:lnSpc>
                <a:spcPct val="100000"/>
              </a:lnSpc>
              <a:spcBef>
                <a:spcPts val="1835"/>
              </a:spcBef>
            </a:pPr>
            <a:r>
              <a:rPr sz="2824">
                <a:solidFill>
                  <a:srgbClr val="4E81BD"/>
                </a:solidFill>
                <a:latin typeface="Times New Roman"/>
                <a:cs typeface="Times New Roman"/>
              </a:rPr>
              <a:t>O(</a:t>
            </a:r>
            <a:r>
              <a:rPr sz="2824" spc="-4">
                <a:solidFill>
                  <a:srgbClr val="4E81BD"/>
                </a:solidFill>
                <a:latin typeface="Times New Roman"/>
                <a:cs typeface="Times New Roman"/>
              </a:rPr>
              <a:t>l</a:t>
            </a:r>
            <a:r>
              <a:rPr sz="2824" spc="4">
                <a:solidFill>
                  <a:srgbClr val="4E81BD"/>
                </a:solidFill>
                <a:latin typeface="Times New Roman"/>
                <a:cs typeface="Times New Roman"/>
              </a:rPr>
              <a:t>o</a:t>
            </a:r>
            <a:r>
              <a:rPr sz="2824">
                <a:solidFill>
                  <a:srgbClr val="4E81BD"/>
                </a:solidFill>
                <a:latin typeface="Times New Roman"/>
                <a:cs typeface="Times New Roman"/>
              </a:rPr>
              <a:t>g</a:t>
            </a:r>
            <a:r>
              <a:rPr sz="2824" spc="-26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824" i="1" spc="4">
                <a:solidFill>
                  <a:srgbClr val="4E81BD"/>
                </a:solidFill>
                <a:latin typeface="Times New Roman"/>
                <a:cs typeface="Times New Roman"/>
              </a:rPr>
              <a:t>n</a:t>
            </a:r>
            <a:r>
              <a:rPr sz="2824">
                <a:solidFill>
                  <a:srgbClr val="4E81BD"/>
                </a:solidFill>
                <a:latin typeface="Times New Roman"/>
                <a:cs typeface="Times New Roman"/>
              </a:rPr>
              <a:t>)</a:t>
            </a:r>
            <a:endParaRPr sz="282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603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</a:pPr>
            <a:r>
              <a:rPr sz="2647" spc="-9">
                <a:latin typeface="Calibri"/>
                <a:cs typeface="Calibri"/>
              </a:rPr>
              <a:t>Wh</a:t>
            </a:r>
            <a:r>
              <a:rPr sz="2647" spc="-22">
                <a:latin typeface="Calibri"/>
                <a:cs typeface="Calibri"/>
              </a:rPr>
              <a:t>a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13">
                <a:latin typeface="Calibri"/>
                <a:cs typeface="Calibri"/>
              </a:rPr>
              <a:t> 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>
                <a:latin typeface="Calibri"/>
                <a:cs typeface="Calibri"/>
              </a:rPr>
              <a:t>s</a:t>
            </a:r>
            <a:r>
              <a:rPr sz="2647" spc="4">
                <a:latin typeface="Calibri"/>
                <a:cs typeface="Calibri"/>
              </a:rPr>
              <a:t> 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-9">
                <a:latin typeface="Calibri"/>
                <a:cs typeface="Calibri"/>
              </a:rPr>
              <a:t>h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22">
                <a:latin typeface="Calibri"/>
                <a:cs typeface="Calibri"/>
              </a:rPr>
              <a:t> w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49">
                <a:latin typeface="Calibri"/>
                <a:cs typeface="Calibri"/>
              </a:rPr>
              <a:t>r</a:t>
            </a:r>
            <a:r>
              <a:rPr sz="2647" spc="-31">
                <a:latin typeface="Calibri"/>
                <a:cs typeface="Calibri"/>
              </a:rPr>
              <a:t>s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 spc="4">
                <a:latin typeface="Calibri"/>
                <a:cs typeface="Calibri"/>
              </a:rPr>
              <a:t> </a:t>
            </a:r>
            <a:r>
              <a:rPr sz="2647" spc="-26">
                <a:latin typeface="Calibri"/>
                <a:cs typeface="Calibri"/>
              </a:rPr>
              <a:t>c</a:t>
            </a:r>
            <a:r>
              <a:rPr sz="2647">
                <a:latin typeface="Calibri"/>
                <a:cs typeface="Calibri"/>
              </a:rPr>
              <a:t>as</a:t>
            </a:r>
            <a:r>
              <a:rPr sz="2647" spc="-4">
                <a:latin typeface="Calibri"/>
                <a:cs typeface="Calibri"/>
              </a:rPr>
              <a:t>e</a:t>
            </a:r>
            <a:r>
              <a:rPr sz="2647" spc="-22">
                <a:latin typeface="Calibri"/>
                <a:cs typeface="Calibri"/>
              </a:rPr>
              <a:t> </a:t>
            </a:r>
            <a:r>
              <a:rPr sz="2647" spc="-26">
                <a:latin typeface="Calibri"/>
                <a:cs typeface="Calibri"/>
              </a:rPr>
              <a:t>c</a:t>
            </a:r>
            <a:r>
              <a:rPr sz="2647">
                <a:latin typeface="Calibri"/>
                <a:cs typeface="Calibri"/>
              </a:rPr>
              <a:t>o</a:t>
            </a:r>
            <a:r>
              <a:rPr sz="2647" spc="-4">
                <a:latin typeface="Calibri"/>
                <a:cs typeface="Calibri"/>
              </a:rPr>
              <a:t>m</a:t>
            </a:r>
            <a:r>
              <a:rPr sz="2647" spc="-9">
                <a:latin typeface="Calibri"/>
                <a:cs typeface="Calibri"/>
              </a:rPr>
              <a:t>pl</a:t>
            </a:r>
            <a:r>
              <a:rPr sz="2647" spc="-53">
                <a:latin typeface="Calibri"/>
                <a:cs typeface="Calibri"/>
              </a:rPr>
              <a:t>e</a:t>
            </a:r>
            <a:r>
              <a:rPr sz="2647" spc="-4">
                <a:latin typeface="Calibri"/>
                <a:cs typeface="Calibri"/>
              </a:rPr>
              <a:t>x</a:t>
            </a:r>
            <a:r>
              <a:rPr sz="2647" spc="-9">
                <a:latin typeface="Calibri"/>
                <a:cs typeface="Calibri"/>
              </a:rPr>
              <a:t>i</a:t>
            </a:r>
            <a:r>
              <a:rPr sz="2647" spc="-4">
                <a:latin typeface="Calibri"/>
                <a:cs typeface="Calibri"/>
              </a:rPr>
              <a:t>ty</a:t>
            </a:r>
            <a:r>
              <a:rPr sz="2647" spc="-9">
                <a:latin typeface="Calibri"/>
                <a:cs typeface="Calibri"/>
              </a:rPr>
              <a:t> </a:t>
            </a:r>
            <a:r>
              <a:rPr sz="2647">
                <a:latin typeface="Calibri"/>
                <a:cs typeface="Calibri"/>
              </a:rPr>
              <a:t>of an</a:t>
            </a:r>
            <a:r>
              <a:rPr sz="2647" spc="-13">
                <a:latin typeface="Calibri"/>
                <a:cs typeface="Calibri"/>
              </a:rPr>
              <a:t> </a:t>
            </a:r>
            <a:r>
              <a:rPr sz="2647" spc="-9">
                <a:latin typeface="Calibri"/>
                <a:cs typeface="Calibri"/>
              </a:rPr>
              <a:t>in</a:t>
            </a:r>
            <a:r>
              <a:rPr sz="2647">
                <a:latin typeface="Calibri"/>
                <a:cs typeface="Calibri"/>
              </a:rPr>
              <a:t>s</a:t>
            </a:r>
            <a:r>
              <a:rPr sz="2647" spc="-9">
                <a:latin typeface="Calibri"/>
                <a:cs typeface="Calibri"/>
              </a:rPr>
              <a:t>er</a:t>
            </a:r>
            <a:r>
              <a:rPr sz="2647" spc="-4">
                <a:latin typeface="Calibri"/>
                <a:cs typeface="Calibri"/>
              </a:rPr>
              <a:t>t</a:t>
            </a:r>
            <a:r>
              <a:rPr sz="2647">
                <a:latin typeface="Calibri"/>
                <a:cs typeface="Calibri"/>
              </a:rPr>
              <a:t>?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74" smtClean="0">
              <a:latin typeface="Times New Roman"/>
              <a:cs typeface="Times New Roman"/>
            </a:endParaRPr>
          </a:p>
          <a:p>
            <a:pPr marL="373155" algn="ctr">
              <a:lnSpc>
                <a:spcPct val="100000"/>
              </a:lnSpc>
            </a:pPr>
            <a:r>
              <a:rPr sz="2824" smtClean="0">
                <a:solidFill>
                  <a:srgbClr val="4E81BD"/>
                </a:solidFill>
                <a:latin typeface="Times New Roman"/>
                <a:cs typeface="Times New Roman"/>
              </a:rPr>
              <a:t>O(</a:t>
            </a:r>
            <a:r>
              <a:rPr sz="2824" spc="-4" smtClean="0">
                <a:solidFill>
                  <a:srgbClr val="4E81BD"/>
                </a:solidFill>
                <a:latin typeface="Times New Roman"/>
                <a:cs typeface="Times New Roman"/>
              </a:rPr>
              <a:t>l</a:t>
            </a:r>
            <a:r>
              <a:rPr sz="2824" spc="4" smtClean="0">
                <a:solidFill>
                  <a:srgbClr val="4E81BD"/>
                </a:solidFill>
                <a:latin typeface="Times New Roman"/>
                <a:cs typeface="Times New Roman"/>
              </a:rPr>
              <a:t>o</a:t>
            </a:r>
            <a:r>
              <a:rPr sz="2824" smtClean="0">
                <a:solidFill>
                  <a:srgbClr val="4E81BD"/>
                </a:solidFill>
                <a:latin typeface="Times New Roman"/>
                <a:cs typeface="Times New Roman"/>
              </a:rPr>
              <a:t>g</a:t>
            </a:r>
            <a:r>
              <a:rPr sz="2824" spc="-26" smtClean="0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824" i="1" spc="4" smtClean="0">
                <a:solidFill>
                  <a:srgbClr val="4E81BD"/>
                </a:solidFill>
                <a:latin typeface="Times New Roman"/>
                <a:cs typeface="Times New Roman"/>
              </a:rPr>
              <a:t>n</a:t>
            </a:r>
            <a:r>
              <a:rPr sz="2824" smtClean="0">
                <a:solidFill>
                  <a:srgbClr val="4E81BD"/>
                </a:solidFill>
                <a:latin typeface="Times New Roman"/>
                <a:cs typeface="Times New Roman"/>
              </a:rPr>
              <a:t>)</a:t>
            </a:r>
            <a:endParaRPr sz="2824" smtClean="0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  <a:spcBef>
                <a:spcPts val="2462"/>
              </a:spcBef>
            </a:pPr>
            <a:r>
              <a:rPr sz="2647" spc="-9" smtClean="0">
                <a:latin typeface="Calibri"/>
                <a:cs typeface="Calibri"/>
              </a:rPr>
              <a:t>Wh</a:t>
            </a:r>
            <a:r>
              <a:rPr sz="2647" spc="-22" smtClean="0">
                <a:latin typeface="Calibri"/>
                <a:cs typeface="Calibri"/>
              </a:rPr>
              <a:t>a</a:t>
            </a:r>
            <a:r>
              <a:rPr sz="2647" spc="-4" smtClean="0">
                <a:latin typeface="Calibri"/>
                <a:cs typeface="Calibri"/>
              </a:rPr>
              <a:t>t</a:t>
            </a:r>
            <a:r>
              <a:rPr sz="2647" spc="-13" smtClean="0">
                <a:latin typeface="Calibri"/>
                <a:cs typeface="Calibri"/>
              </a:rPr>
              <a:t> </a:t>
            </a:r>
            <a:r>
              <a:rPr sz="2647" spc="-9" smtClean="0">
                <a:latin typeface="Calibri"/>
                <a:cs typeface="Calibri"/>
              </a:rPr>
              <a:t>i</a:t>
            </a:r>
            <a:r>
              <a:rPr sz="2647" smtClean="0">
                <a:latin typeface="Calibri"/>
                <a:cs typeface="Calibri"/>
              </a:rPr>
              <a:t>s</a:t>
            </a:r>
            <a:r>
              <a:rPr sz="2647" spc="4" smtClean="0">
                <a:latin typeface="Calibri"/>
                <a:cs typeface="Calibri"/>
              </a:rPr>
              <a:t> </a:t>
            </a:r>
            <a:r>
              <a:rPr sz="2647" spc="-4" smtClean="0">
                <a:latin typeface="Calibri"/>
                <a:cs typeface="Calibri"/>
              </a:rPr>
              <a:t>t</a:t>
            </a:r>
            <a:r>
              <a:rPr sz="2647" spc="-9" smtClean="0">
                <a:latin typeface="Calibri"/>
                <a:cs typeface="Calibri"/>
              </a:rPr>
              <a:t>h</a:t>
            </a:r>
            <a:r>
              <a:rPr sz="2647" spc="-4" smtClean="0">
                <a:latin typeface="Calibri"/>
                <a:cs typeface="Calibri"/>
              </a:rPr>
              <a:t>e</a:t>
            </a:r>
            <a:r>
              <a:rPr sz="2647" spc="-22" smtClean="0">
                <a:latin typeface="Calibri"/>
                <a:cs typeface="Calibri"/>
              </a:rPr>
              <a:t> w</a:t>
            </a:r>
            <a:r>
              <a:rPr sz="2647" smtClean="0">
                <a:latin typeface="Calibri"/>
                <a:cs typeface="Calibri"/>
              </a:rPr>
              <a:t>o</a:t>
            </a:r>
            <a:r>
              <a:rPr sz="2647" spc="-49" smtClean="0">
                <a:latin typeface="Calibri"/>
                <a:cs typeface="Calibri"/>
              </a:rPr>
              <a:t>r</a:t>
            </a:r>
            <a:r>
              <a:rPr sz="2647" spc="-31" smtClean="0">
                <a:latin typeface="Calibri"/>
                <a:cs typeface="Calibri"/>
              </a:rPr>
              <a:t>s</a:t>
            </a:r>
            <a:r>
              <a:rPr sz="2647" spc="-4" smtClean="0">
                <a:latin typeface="Calibri"/>
                <a:cs typeface="Calibri"/>
              </a:rPr>
              <a:t>t</a:t>
            </a:r>
            <a:r>
              <a:rPr sz="2647" spc="4" smtClean="0">
                <a:latin typeface="Calibri"/>
                <a:cs typeface="Calibri"/>
              </a:rPr>
              <a:t> </a:t>
            </a:r>
            <a:r>
              <a:rPr sz="2647" spc="-26" smtClean="0">
                <a:latin typeface="Calibri"/>
                <a:cs typeface="Calibri"/>
              </a:rPr>
              <a:t>c</a:t>
            </a:r>
            <a:r>
              <a:rPr sz="2647" smtClean="0">
                <a:latin typeface="Calibri"/>
                <a:cs typeface="Calibri"/>
              </a:rPr>
              <a:t>as</a:t>
            </a:r>
            <a:r>
              <a:rPr sz="2647" spc="-4" smtClean="0">
                <a:latin typeface="Calibri"/>
                <a:cs typeface="Calibri"/>
              </a:rPr>
              <a:t>e</a:t>
            </a:r>
            <a:r>
              <a:rPr sz="2647" spc="-22" smtClean="0">
                <a:latin typeface="Calibri"/>
                <a:cs typeface="Calibri"/>
              </a:rPr>
              <a:t> </a:t>
            </a:r>
            <a:r>
              <a:rPr sz="2647" spc="-26" smtClean="0">
                <a:latin typeface="Calibri"/>
                <a:cs typeface="Calibri"/>
              </a:rPr>
              <a:t>c</a:t>
            </a:r>
            <a:r>
              <a:rPr sz="2647" smtClean="0">
                <a:latin typeface="Calibri"/>
                <a:cs typeface="Calibri"/>
              </a:rPr>
              <a:t>o</a:t>
            </a:r>
            <a:r>
              <a:rPr sz="2647" spc="-4" smtClean="0">
                <a:latin typeface="Calibri"/>
                <a:cs typeface="Calibri"/>
              </a:rPr>
              <a:t>m</a:t>
            </a:r>
            <a:r>
              <a:rPr sz="2647" spc="-9" smtClean="0">
                <a:latin typeface="Calibri"/>
                <a:cs typeface="Calibri"/>
              </a:rPr>
              <a:t>pl</a:t>
            </a:r>
            <a:r>
              <a:rPr sz="2647" spc="-53" smtClean="0">
                <a:latin typeface="Calibri"/>
                <a:cs typeface="Calibri"/>
              </a:rPr>
              <a:t>e</a:t>
            </a:r>
            <a:r>
              <a:rPr sz="2647" spc="-4" smtClean="0">
                <a:latin typeface="Calibri"/>
                <a:cs typeface="Calibri"/>
              </a:rPr>
              <a:t>x</a:t>
            </a:r>
            <a:r>
              <a:rPr sz="2647" spc="-9" smtClean="0">
                <a:latin typeface="Calibri"/>
                <a:cs typeface="Calibri"/>
              </a:rPr>
              <a:t>i</a:t>
            </a:r>
            <a:r>
              <a:rPr sz="2647" spc="-4" smtClean="0">
                <a:latin typeface="Calibri"/>
                <a:cs typeface="Calibri"/>
              </a:rPr>
              <a:t>ty</a:t>
            </a:r>
            <a:r>
              <a:rPr sz="2647" spc="-9" smtClean="0">
                <a:latin typeface="Calibri"/>
                <a:cs typeface="Calibri"/>
              </a:rPr>
              <a:t> </a:t>
            </a:r>
            <a:r>
              <a:rPr sz="2647" smtClean="0">
                <a:latin typeface="Calibri"/>
                <a:cs typeface="Calibri"/>
              </a:rPr>
              <a:t>of </a:t>
            </a:r>
            <a:r>
              <a:rPr sz="2647" spc="-9" smtClean="0">
                <a:latin typeface="Calibri"/>
                <a:cs typeface="Calibri"/>
              </a:rPr>
              <a:t>build</a:t>
            </a:r>
            <a:r>
              <a:rPr lang="en-US" sz="2647" spc="-9" smtClean="0">
                <a:latin typeface="Calibri"/>
                <a:cs typeface="Calibri"/>
              </a:rPr>
              <a:t> a AVL </a:t>
            </a:r>
            <a:r>
              <a:rPr sz="2647" spc="-159" smtClean="0">
                <a:latin typeface="Calibri"/>
                <a:cs typeface="Calibri"/>
              </a:rPr>
              <a:t>T</a:t>
            </a:r>
            <a:r>
              <a:rPr sz="2647" spc="-40" smtClean="0">
                <a:latin typeface="Calibri"/>
                <a:cs typeface="Calibri"/>
              </a:rPr>
              <a:t>r</a:t>
            </a:r>
            <a:r>
              <a:rPr sz="2647" spc="-9" smtClean="0">
                <a:latin typeface="Calibri"/>
                <a:cs typeface="Calibri"/>
              </a:rPr>
              <a:t>ee</a:t>
            </a:r>
            <a:r>
              <a:rPr sz="2647" smtClean="0">
                <a:latin typeface="Calibri"/>
                <a:cs typeface="Calibri"/>
              </a:rPr>
              <a:t>?</a:t>
            </a:r>
          </a:p>
          <a:p>
            <a:pPr marL="642097" algn="ctr">
              <a:lnSpc>
                <a:spcPct val="100000"/>
              </a:lnSpc>
              <a:spcBef>
                <a:spcPts val="2056"/>
              </a:spcBef>
            </a:pPr>
            <a:r>
              <a:rPr sz="2824" smtClean="0">
                <a:solidFill>
                  <a:srgbClr val="4E81BD"/>
                </a:solidFill>
                <a:latin typeface="Times New Roman"/>
                <a:cs typeface="Times New Roman"/>
              </a:rPr>
              <a:t>O(</a:t>
            </a:r>
            <a:r>
              <a:rPr sz="2824" i="1" smtClean="0">
                <a:solidFill>
                  <a:srgbClr val="4E81BD"/>
                </a:solidFill>
                <a:latin typeface="Times New Roman"/>
                <a:cs typeface="Times New Roman"/>
              </a:rPr>
              <a:t>n</a:t>
            </a:r>
            <a:r>
              <a:rPr sz="2824" spc="-26" smtClean="0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824" spc="-4">
                <a:solidFill>
                  <a:srgbClr val="4E81BD"/>
                </a:solidFill>
                <a:latin typeface="Times New Roman"/>
                <a:cs typeface="Times New Roman"/>
              </a:rPr>
              <a:t>l</a:t>
            </a:r>
            <a:r>
              <a:rPr sz="2824" spc="4">
                <a:solidFill>
                  <a:srgbClr val="4E81BD"/>
                </a:solidFill>
                <a:latin typeface="Times New Roman"/>
                <a:cs typeface="Times New Roman"/>
              </a:rPr>
              <a:t>o</a:t>
            </a:r>
            <a:r>
              <a:rPr sz="2824">
                <a:solidFill>
                  <a:srgbClr val="4E81BD"/>
                </a:solidFill>
                <a:latin typeface="Times New Roman"/>
                <a:cs typeface="Times New Roman"/>
              </a:rPr>
              <a:t>g</a:t>
            </a:r>
            <a:r>
              <a:rPr sz="2824" spc="-4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824" i="1" spc="4">
                <a:solidFill>
                  <a:srgbClr val="4E81BD"/>
                </a:solidFill>
                <a:latin typeface="Times New Roman"/>
                <a:cs typeface="Times New Roman"/>
              </a:rPr>
              <a:t>n</a:t>
            </a:r>
            <a:r>
              <a:rPr sz="2824">
                <a:solidFill>
                  <a:srgbClr val="4E81BD"/>
                </a:solidFill>
                <a:latin typeface="Times New Roman"/>
                <a:cs typeface="Times New Roman"/>
              </a:rPr>
              <a:t>)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2648712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IN" altLang="en-US" sz="4000" b="1" i="0" u="none" strike="noStrike" kern="1200" cap="none" spc="0" normalizeH="0" baseline="0" noProof="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>
                    <a:lumMod val="75000"/>
                  </a:schemeClr>
                </a:solidFill>
                <a:uLnTx/>
                <a:uFillTx/>
                <a:latin typeface="Arial Black" pitchFamily="34" charset="0"/>
                <a:sym typeface="Wingdings" charset="2"/>
              </a:rPr>
              <a:t>SPLAY TREES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dirty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Splay trees are binary search trees (BSTs) that:</a:t>
            </a:r>
          </a:p>
          <a:p>
            <a:pPr marL="914400" marR="0" lvl="1" indent="-4572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Are not perfectly balanced all the time</a:t>
            </a:r>
          </a:p>
          <a:p>
            <a:pPr marL="914400" marR="0" lvl="1" indent="-4572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Allow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search and insertion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 operations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to try to balance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 the tree so that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future operations may run faster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400" smtClean="0">
              <a:solidFill>
                <a:srgbClr val="0000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Based on the heuristic:</a:t>
            </a:r>
          </a:p>
          <a:p>
            <a:pPr marL="914400" marR="0" lvl="1" indent="-4572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If X is accessed once, it is likely to be accessed again.</a:t>
            </a:r>
          </a:p>
          <a:p>
            <a:pPr marL="914400" marR="0" lvl="1" indent="-4572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AF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After node X is accessed, perform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D0128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“splaying”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AF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operations to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bring X up to the root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AF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of the tree.</a:t>
            </a:r>
          </a:p>
          <a:p>
            <a:pPr marL="914400" marR="0" lvl="1" indent="-4572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AF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Do this in a way that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leaves the tree more or less balanced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AF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as a whole.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36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Motivating Example</a:t>
            </a:r>
          </a:p>
        </p:txBody>
      </p:sp>
      <p:sp>
        <p:nvSpPr>
          <p:cNvPr id="3111" name="Rectangle 83"/>
          <p:cNvSpPr>
            <a:spLocks noGrp="1" noChangeArrowheads="1"/>
          </p:cNvSpPr>
          <p:nvPr>
            <p:ph idx="1"/>
          </p:nvPr>
        </p:nvSpPr>
        <p:spPr>
          <a:xfrm>
            <a:off x="385763" y="4244975"/>
            <a:ext cx="8337550" cy="1960563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Not only splaying with 12 makes the tree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balanced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, subsequent accesses for 12 will take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O(1)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time.</a:t>
            </a: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Active (recently accessed)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nodes will move towards the root and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inactive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nodes will slowly move further from the root</a:t>
            </a:r>
          </a:p>
        </p:txBody>
      </p:sp>
      <p:sp>
        <p:nvSpPr>
          <p:cNvPr id="4100" name="Text Box 30"/>
          <p:cNvSpPr txBox="1">
            <a:spLocks noChangeArrowheads="1"/>
          </p:cNvSpPr>
          <p:nvPr/>
        </p:nvSpPr>
        <p:spPr bwMode="auto">
          <a:xfrm>
            <a:off x="1141413" y="3857625"/>
            <a:ext cx="1425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Initial tree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1954213" y="927100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6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Root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793875" y="15319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15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1066800" y="2198688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6</a:t>
            </a:r>
          </a:p>
        </p:txBody>
      </p:sp>
      <p:sp>
        <p:nvSpPr>
          <p:cNvPr id="4104" name="Oval 9"/>
          <p:cNvSpPr>
            <a:spLocks noChangeArrowheads="1"/>
          </p:cNvSpPr>
          <p:nvPr/>
        </p:nvSpPr>
        <p:spPr bwMode="auto">
          <a:xfrm>
            <a:off x="2386013" y="2182813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18</a:t>
            </a:r>
          </a:p>
        </p:txBody>
      </p:sp>
      <p:sp>
        <p:nvSpPr>
          <p:cNvPr id="4105" name="Line 11"/>
          <p:cNvSpPr>
            <a:spLocks noChangeShapeType="1"/>
          </p:cNvSpPr>
          <p:nvPr/>
        </p:nvSpPr>
        <p:spPr bwMode="auto">
          <a:xfrm flipH="1">
            <a:off x="1403350" y="1800225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06" name="Line 12"/>
          <p:cNvSpPr>
            <a:spLocks noChangeShapeType="1"/>
          </p:cNvSpPr>
          <p:nvPr/>
        </p:nvSpPr>
        <p:spPr bwMode="auto">
          <a:xfrm>
            <a:off x="2190750" y="1838325"/>
            <a:ext cx="358775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07" name="Line 14"/>
          <p:cNvSpPr>
            <a:spLocks noChangeShapeType="1"/>
          </p:cNvSpPr>
          <p:nvPr/>
        </p:nvSpPr>
        <p:spPr bwMode="auto">
          <a:xfrm flipH="1">
            <a:off x="2090738" y="1309688"/>
            <a:ext cx="1285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08" name="Oval 15"/>
          <p:cNvSpPr>
            <a:spLocks noChangeArrowheads="1"/>
          </p:cNvSpPr>
          <p:nvPr/>
        </p:nvSpPr>
        <p:spPr bwMode="auto">
          <a:xfrm>
            <a:off x="461963" y="29035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3</a:t>
            </a:r>
          </a:p>
        </p:txBody>
      </p:sp>
      <p:sp>
        <p:nvSpPr>
          <p:cNvPr id="4109" name="Line 16"/>
          <p:cNvSpPr>
            <a:spLocks noChangeShapeType="1"/>
          </p:cNvSpPr>
          <p:nvPr/>
        </p:nvSpPr>
        <p:spPr bwMode="auto">
          <a:xfrm flipH="1">
            <a:off x="771525" y="2513013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0" name="Line 18"/>
          <p:cNvSpPr>
            <a:spLocks noChangeShapeType="1"/>
          </p:cNvSpPr>
          <p:nvPr/>
        </p:nvSpPr>
        <p:spPr bwMode="auto">
          <a:xfrm>
            <a:off x="1466850" y="2487613"/>
            <a:ext cx="392113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1" name="Oval 21"/>
          <p:cNvSpPr>
            <a:spLocks noChangeArrowheads="1"/>
          </p:cNvSpPr>
          <p:nvPr/>
        </p:nvSpPr>
        <p:spPr bwMode="auto">
          <a:xfrm>
            <a:off x="1760538" y="2870200"/>
            <a:ext cx="519112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12</a:t>
            </a:r>
          </a:p>
        </p:txBody>
      </p:sp>
      <p:sp>
        <p:nvSpPr>
          <p:cNvPr id="4112" name="Oval 22"/>
          <p:cNvSpPr>
            <a:spLocks noChangeArrowheads="1"/>
          </p:cNvSpPr>
          <p:nvPr/>
        </p:nvSpPr>
        <p:spPr bwMode="auto">
          <a:xfrm>
            <a:off x="1243013" y="3371850"/>
            <a:ext cx="519112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9</a:t>
            </a:r>
          </a:p>
        </p:txBody>
      </p:sp>
      <p:sp>
        <p:nvSpPr>
          <p:cNvPr id="4113" name="Line 25"/>
          <p:cNvSpPr>
            <a:spLocks noChangeShapeType="1"/>
          </p:cNvSpPr>
          <p:nvPr/>
        </p:nvSpPr>
        <p:spPr bwMode="auto">
          <a:xfrm>
            <a:off x="2112963" y="3132138"/>
            <a:ext cx="2667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4" name="Line 26"/>
          <p:cNvSpPr>
            <a:spLocks noChangeShapeType="1"/>
          </p:cNvSpPr>
          <p:nvPr/>
        </p:nvSpPr>
        <p:spPr bwMode="auto">
          <a:xfrm flipH="1">
            <a:off x="1612900" y="3167063"/>
            <a:ext cx="244475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5" name="Line 59"/>
          <p:cNvSpPr>
            <a:spLocks noChangeShapeType="1"/>
          </p:cNvSpPr>
          <p:nvPr/>
        </p:nvSpPr>
        <p:spPr bwMode="auto">
          <a:xfrm>
            <a:off x="3105150" y="2093913"/>
            <a:ext cx="265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6" name="Oval 76"/>
          <p:cNvSpPr>
            <a:spLocks noChangeArrowheads="1"/>
          </p:cNvSpPr>
          <p:nvPr/>
        </p:nvSpPr>
        <p:spPr bwMode="auto">
          <a:xfrm>
            <a:off x="2187575" y="3371850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14</a:t>
            </a:r>
          </a:p>
        </p:txBody>
      </p:sp>
      <p:grpSp>
        <p:nvGrpSpPr>
          <p:cNvPr id="2" name="Group 39"/>
          <p:cNvGrpSpPr/>
          <p:nvPr/>
        </p:nvGrpSpPr>
        <p:grpSpPr>
          <a:xfrm>
            <a:off x="5905500" y="938213"/>
            <a:ext cx="2792413" cy="2997200"/>
            <a:chOff x="5905500" y="938213"/>
            <a:chExt cx="2792413" cy="2997200"/>
          </a:xfrm>
        </p:grpSpPr>
        <p:sp>
          <p:nvSpPr>
            <p:cNvPr id="4127" name="Oval 17"/>
            <p:cNvSpPr>
              <a:spLocks noChangeArrowheads="1"/>
            </p:cNvSpPr>
            <p:nvPr/>
          </p:nvSpPr>
          <p:spPr bwMode="auto">
            <a:xfrm>
              <a:off x="7493000" y="2867025"/>
              <a:ext cx="519113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0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4128" name="Text Box 61"/>
            <p:cNvSpPr txBox="1">
              <a:spLocks noChangeArrowheads="1"/>
            </p:cNvSpPr>
            <p:nvPr/>
          </p:nvSpPr>
          <p:spPr bwMode="auto">
            <a:xfrm>
              <a:off x="7283450" y="938213"/>
              <a:ext cx="622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p15="http://schemas.microsoft.com/office/powerpoint/2012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6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Root</a:t>
              </a:r>
            </a:p>
          </p:txBody>
        </p:sp>
        <p:sp>
          <p:nvSpPr>
            <p:cNvPr id="4129" name="Oval 62"/>
            <p:cNvSpPr>
              <a:spLocks noChangeArrowheads="1"/>
            </p:cNvSpPr>
            <p:nvPr/>
          </p:nvSpPr>
          <p:spPr bwMode="auto">
            <a:xfrm>
              <a:off x="7123113" y="1543050"/>
              <a:ext cx="520700" cy="314325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0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4130" name="Oval 63"/>
            <p:cNvSpPr>
              <a:spLocks noChangeArrowheads="1"/>
            </p:cNvSpPr>
            <p:nvPr/>
          </p:nvSpPr>
          <p:spPr bwMode="auto">
            <a:xfrm>
              <a:off x="6396038" y="2209800"/>
              <a:ext cx="519112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0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131" name="Oval 64"/>
            <p:cNvSpPr>
              <a:spLocks noChangeArrowheads="1"/>
            </p:cNvSpPr>
            <p:nvPr/>
          </p:nvSpPr>
          <p:spPr bwMode="auto">
            <a:xfrm>
              <a:off x="7715250" y="2193925"/>
              <a:ext cx="520700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0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4132" name="Line 65"/>
            <p:cNvSpPr>
              <a:spLocks noChangeShapeType="1"/>
            </p:cNvSpPr>
            <p:nvPr/>
          </p:nvSpPr>
          <p:spPr bwMode="auto">
            <a:xfrm flipH="1">
              <a:off x="6732588" y="1811338"/>
              <a:ext cx="463550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133" name="Line 66"/>
            <p:cNvSpPr>
              <a:spLocks noChangeShapeType="1"/>
            </p:cNvSpPr>
            <p:nvPr/>
          </p:nvSpPr>
          <p:spPr bwMode="auto">
            <a:xfrm>
              <a:off x="7519988" y="1849438"/>
              <a:ext cx="358775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134" name="Line 67"/>
            <p:cNvSpPr>
              <a:spLocks noChangeShapeType="1"/>
            </p:cNvSpPr>
            <p:nvPr/>
          </p:nvSpPr>
          <p:spPr bwMode="auto">
            <a:xfrm flipH="1">
              <a:off x="7419975" y="1320800"/>
              <a:ext cx="1285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135" name="Oval 68"/>
            <p:cNvSpPr>
              <a:spLocks noChangeArrowheads="1"/>
            </p:cNvSpPr>
            <p:nvPr/>
          </p:nvSpPr>
          <p:spPr bwMode="auto">
            <a:xfrm>
              <a:off x="5983288" y="2817813"/>
              <a:ext cx="520700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0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136" name="Line 69"/>
            <p:cNvSpPr>
              <a:spLocks noChangeShapeType="1"/>
            </p:cNvSpPr>
            <p:nvPr/>
          </p:nvSpPr>
          <p:spPr bwMode="auto">
            <a:xfrm flipH="1">
              <a:off x="6365875" y="2524125"/>
              <a:ext cx="198438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137" name="Line 71"/>
            <p:cNvSpPr>
              <a:spLocks noChangeShapeType="1"/>
            </p:cNvSpPr>
            <p:nvPr/>
          </p:nvSpPr>
          <p:spPr bwMode="auto">
            <a:xfrm>
              <a:off x="6796088" y="2498725"/>
              <a:ext cx="211137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138" name="Oval 72"/>
            <p:cNvSpPr>
              <a:spLocks noChangeArrowheads="1"/>
            </p:cNvSpPr>
            <p:nvPr/>
          </p:nvSpPr>
          <p:spPr bwMode="auto">
            <a:xfrm>
              <a:off x="6789738" y="2870200"/>
              <a:ext cx="519112" cy="3159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0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39" name="Oval 77"/>
            <p:cNvSpPr>
              <a:spLocks noChangeArrowheads="1"/>
            </p:cNvSpPr>
            <p:nvPr/>
          </p:nvSpPr>
          <p:spPr bwMode="auto">
            <a:xfrm>
              <a:off x="8178800" y="2878138"/>
              <a:ext cx="519113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0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4140" name="Line 78"/>
            <p:cNvSpPr>
              <a:spLocks noChangeShapeType="1"/>
            </p:cNvSpPr>
            <p:nvPr/>
          </p:nvSpPr>
          <p:spPr bwMode="auto">
            <a:xfrm flipH="1">
              <a:off x="7762875" y="2524125"/>
              <a:ext cx="149225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141" name="Line 79"/>
            <p:cNvSpPr>
              <a:spLocks noChangeShapeType="1"/>
            </p:cNvSpPr>
            <p:nvPr/>
          </p:nvSpPr>
          <p:spPr bwMode="auto">
            <a:xfrm>
              <a:off x="8131175" y="2474913"/>
              <a:ext cx="222250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142" name="Text Box 80"/>
            <p:cNvSpPr txBox="1">
              <a:spLocks noChangeArrowheads="1"/>
            </p:cNvSpPr>
            <p:nvPr/>
          </p:nvSpPr>
          <p:spPr bwMode="auto">
            <a:xfrm>
              <a:off x="5905500" y="3568700"/>
              <a:ext cx="2700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p15="http://schemas.microsoft.com/office/powerpoint/2012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chemeClr val="accent2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rPr>
                <a:t>After splaying with 12</a:t>
              </a:r>
            </a:p>
          </p:txBody>
        </p:sp>
      </p:grpSp>
      <p:sp>
        <p:nvSpPr>
          <p:cNvPr id="4118" name="Text Box 81"/>
          <p:cNvSpPr txBox="1">
            <a:spLocks noChangeArrowheads="1"/>
          </p:cNvSpPr>
          <p:nvPr/>
        </p:nvSpPr>
        <p:spPr bwMode="auto">
          <a:xfrm>
            <a:off x="3463925" y="1584325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CC33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After Search(12)</a:t>
            </a:r>
          </a:p>
        </p:txBody>
      </p:sp>
      <p:sp>
        <p:nvSpPr>
          <p:cNvPr id="4119" name="Text Box 82"/>
          <p:cNvSpPr txBox="1">
            <a:spLocks noChangeArrowheads="1"/>
          </p:cNvSpPr>
          <p:nvPr/>
        </p:nvSpPr>
        <p:spPr bwMode="auto">
          <a:xfrm>
            <a:off x="3251200" y="2233613"/>
            <a:ext cx="2300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CC33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Splay idea:</a:t>
            </a: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 Get 12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up to the root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using rotations 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1104900" y="2627313"/>
            <a:ext cx="515938" cy="450850"/>
            <a:chOff x="1105437" y="2627290"/>
            <a:chExt cx="515154" cy="450761"/>
          </a:xfrm>
        </p:grpSpPr>
        <p:sp>
          <p:nvSpPr>
            <p:cNvPr id="4125" name="Freeform 40"/>
            <p:cNvSpPr>
              <a:spLocks noChangeArrowheads="1"/>
            </p:cNvSpPr>
            <p:nvPr/>
          </p:nvSpPr>
          <p:spPr bwMode="auto">
            <a:xfrm>
              <a:off x="1105437" y="2638023"/>
              <a:ext cx="515154" cy="440028"/>
            </a:xfrm>
            <a:custGeom>
              <a:avLst/>
              <a:gdLst>
                <a:gd name="T0" fmla="*/ 465786 w 515154"/>
                <a:gd name="T1" fmla="*/ 440028 h 440028"/>
                <a:gd name="T2" fmla="*/ 478664 w 515154"/>
                <a:gd name="T3" fmla="*/ 156692 h 440028"/>
                <a:gd name="T4" fmla="*/ 246845 w 515154"/>
                <a:gd name="T5" fmla="*/ 2146 h 440028"/>
                <a:gd name="T6" fmla="*/ 27904 w 515154"/>
                <a:gd name="T7" fmla="*/ 143814 h 440028"/>
                <a:gd name="T8" fmla="*/ 79419 w 515154"/>
                <a:gd name="T9" fmla="*/ 414270 h 440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5154"/>
                <a:gd name="T16" fmla="*/ 0 h 440028"/>
                <a:gd name="T17" fmla="*/ 515154 w 515154"/>
                <a:gd name="T18" fmla="*/ 440028 h 4400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5154" h="440028">
                  <a:moveTo>
                    <a:pt x="465786" y="440028"/>
                  </a:moveTo>
                  <a:cubicBezTo>
                    <a:pt x="490470" y="334850"/>
                    <a:pt x="515154" y="229672"/>
                    <a:pt x="478664" y="156692"/>
                  </a:cubicBezTo>
                  <a:cubicBezTo>
                    <a:pt x="442174" y="83712"/>
                    <a:pt x="321972" y="4292"/>
                    <a:pt x="246845" y="2146"/>
                  </a:cubicBezTo>
                  <a:cubicBezTo>
                    <a:pt x="171718" y="0"/>
                    <a:pt x="55808" y="75127"/>
                    <a:pt x="27904" y="143814"/>
                  </a:cubicBezTo>
                  <a:cubicBezTo>
                    <a:pt x="0" y="212501"/>
                    <a:pt x="39709" y="313385"/>
                    <a:pt x="79419" y="414270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2733" y="2627290"/>
              <a:ext cx="301167" cy="369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r>
                <a:rPr kumimoji="0" lang="en-US" b="1" i="0" normalizeH="0" noProof="0">
                  <a:solidFill>
                    <a:schemeClr val="accent6"/>
                  </a:solidFill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45"/>
          <p:cNvGrpSpPr/>
          <p:nvPr/>
        </p:nvGrpSpPr>
        <p:grpSpPr>
          <a:xfrm>
            <a:off x="1687513" y="1970088"/>
            <a:ext cx="617537" cy="463550"/>
            <a:chOff x="1687132" y="1970467"/>
            <a:chExt cx="618187" cy="463640"/>
          </a:xfrm>
        </p:grpSpPr>
        <p:sp>
          <p:nvSpPr>
            <p:cNvPr id="4123" name="Freeform 41"/>
            <p:cNvSpPr>
              <a:spLocks noChangeArrowheads="1"/>
            </p:cNvSpPr>
            <p:nvPr/>
          </p:nvSpPr>
          <p:spPr bwMode="auto">
            <a:xfrm>
              <a:off x="1687132" y="1970467"/>
              <a:ext cx="618187" cy="463640"/>
            </a:xfrm>
            <a:custGeom>
              <a:avLst/>
              <a:gdLst>
                <a:gd name="T0" fmla="*/ 57931 w 721217"/>
                <a:gd name="T1" fmla="*/ 306329 h 532327"/>
                <a:gd name="T2" fmla="*/ 9269 w 721217"/>
                <a:gd name="T3" fmla="*/ 150694 h 532327"/>
                <a:gd name="T4" fmla="*/ 113545 w 721217"/>
                <a:gd name="T5" fmla="*/ 24704 h 532327"/>
                <a:gd name="T6" fmla="*/ 266484 w 721217"/>
                <a:gd name="T7" fmla="*/ 24704 h 532327"/>
                <a:gd name="T8" fmla="*/ 377711 w 721217"/>
                <a:gd name="T9" fmla="*/ 172928 h 532327"/>
                <a:gd name="T10" fmla="*/ 336001 w 721217"/>
                <a:gd name="T11" fmla="*/ 284096 h 5323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1217"/>
                <a:gd name="T19" fmla="*/ 0 h 532327"/>
                <a:gd name="T20" fmla="*/ 721217 w 721217"/>
                <a:gd name="T21" fmla="*/ 532327 h 5323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1217" h="532327">
                  <a:moveTo>
                    <a:pt x="107324" y="532327"/>
                  </a:moveTo>
                  <a:cubicBezTo>
                    <a:pt x="53662" y="437882"/>
                    <a:pt x="0" y="343437"/>
                    <a:pt x="17172" y="261871"/>
                  </a:cubicBezTo>
                  <a:cubicBezTo>
                    <a:pt x="34344" y="180305"/>
                    <a:pt x="130935" y="79420"/>
                    <a:pt x="210355" y="42930"/>
                  </a:cubicBezTo>
                  <a:cubicBezTo>
                    <a:pt x="289775" y="6440"/>
                    <a:pt x="412124" y="0"/>
                    <a:pt x="493690" y="42930"/>
                  </a:cubicBezTo>
                  <a:cubicBezTo>
                    <a:pt x="575256" y="85860"/>
                    <a:pt x="678287" y="225381"/>
                    <a:pt x="699752" y="300508"/>
                  </a:cubicBezTo>
                  <a:cubicBezTo>
                    <a:pt x="721217" y="375635"/>
                    <a:pt x="671848" y="434663"/>
                    <a:pt x="622479" y="493691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53994" y="1970467"/>
              <a:ext cx="300354" cy="369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r>
                <a:rPr kumimoji="0" lang="en-US" b="1" i="0" normalizeH="0" noProof="0">
                  <a:solidFill>
                    <a:schemeClr val="accent6"/>
                  </a:solidFill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54559"/>
            <a:ext cx="78485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441">
              <a:lnSpc>
                <a:spcPct val="100000"/>
              </a:lnSpc>
            </a:pPr>
            <a:r>
              <a:rPr dirty="0"/>
              <a:t>The</a:t>
            </a:r>
            <a:r>
              <a:rPr spc="-18" dirty="0"/>
              <a:t> </a:t>
            </a:r>
            <a:r>
              <a:rPr spc="-172" dirty="0"/>
              <a:t>A</a:t>
            </a:r>
            <a:r>
              <a:rPr spc="-4" dirty="0"/>
              <a:t>V</a:t>
            </a:r>
            <a:r>
              <a:rPr dirty="0"/>
              <a:t>L</a:t>
            </a:r>
            <a:r>
              <a:rPr spc="18" dirty="0"/>
              <a:t> </a:t>
            </a:r>
            <a:r>
              <a:rPr spc="-247" dirty="0"/>
              <a:t>T</a:t>
            </a:r>
            <a:r>
              <a:rPr spc="-57" dirty="0"/>
              <a:t>r</a:t>
            </a:r>
            <a:r>
              <a:rPr spc="4" dirty="0"/>
              <a:t>e</a:t>
            </a:r>
            <a:r>
              <a:rPr dirty="0"/>
              <a:t>e</a:t>
            </a:r>
            <a:r>
              <a:rPr spc="4" dirty="0"/>
              <a:t> </a:t>
            </a:r>
            <a:r>
              <a:rPr dirty="0"/>
              <a:t>D</a:t>
            </a:r>
            <a:r>
              <a:rPr spc="-31" dirty="0"/>
              <a:t>a</a:t>
            </a:r>
            <a:r>
              <a:rPr spc="-44" dirty="0"/>
              <a:t>t</a:t>
            </a:r>
            <a:r>
              <a:rPr dirty="0"/>
              <a:t>a</a:t>
            </a:r>
            <a:r>
              <a:rPr spc="-9" dirty="0"/>
              <a:t> </a:t>
            </a:r>
            <a:r>
              <a:rPr dirty="0"/>
              <a:t>St</a:t>
            </a:r>
            <a:r>
              <a:rPr spc="-4" dirty="0"/>
              <a:t>r</a:t>
            </a:r>
            <a:r>
              <a:rPr dirty="0"/>
              <a:t>u</a:t>
            </a:r>
            <a:r>
              <a:rPr spc="-4" dirty="0"/>
              <a:t>c</a:t>
            </a:r>
            <a:r>
              <a:rPr dirty="0"/>
              <a:t>tu</a:t>
            </a:r>
            <a:r>
              <a:rPr spc="-57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9711" y="2233106"/>
            <a:ext cx="2911288" cy="2439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47382" indent="-336176">
              <a:lnSpc>
                <a:spcPct val="100000"/>
              </a:lnSpc>
              <a:buAutoNum type="arabicPeriod"/>
              <a:tabLst>
                <a:tab pos="347382" algn="l"/>
              </a:tabLst>
            </a:pPr>
            <a:r>
              <a:rPr sz="2471" spc="-4">
                <a:latin typeface="Calibri"/>
                <a:cs typeface="Calibri"/>
              </a:rPr>
              <a:t>A</a:t>
            </a:r>
            <a:r>
              <a:rPr sz="2471" spc="4">
                <a:latin typeface="Calibri"/>
                <a:cs typeface="Calibri"/>
              </a:rPr>
              <a:t> </a:t>
            </a:r>
            <a:r>
              <a:rPr sz="2471" spc="-13">
                <a:latin typeface="Calibri"/>
                <a:cs typeface="Calibri"/>
              </a:rPr>
              <a:t>b</a:t>
            </a:r>
            <a:r>
              <a:rPr sz="2471" spc="-9">
                <a:latin typeface="Calibri"/>
                <a:cs typeface="Calibri"/>
              </a:rPr>
              <a:t>i</a:t>
            </a:r>
            <a:r>
              <a:rPr sz="2471" spc="-13">
                <a:latin typeface="Calibri"/>
                <a:cs typeface="Calibri"/>
              </a:rPr>
              <a:t>n</a:t>
            </a:r>
            <a:r>
              <a:rPr sz="2471" spc="-4">
                <a:latin typeface="Calibri"/>
                <a:cs typeface="Calibri"/>
              </a:rPr>
              <a:t>a</a:t>
            </a:r>
            <a:r>
              <a:rPr sz="2471" spc="0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y</a:t>
            </a:r>
            <a:r>
              <a:rPr sz="2471" spc="18">
                <a:latin typeface="Calibri"/>
                <a:cs typeface="Calibri"/>
              </a:rPr>
              <a:t> </a:t>
            </a:r>
            <a:r>
              <a:rPr sz="2471" spc="-9">
                <a:latin typeface="Calibri"/>
                <a:cs typeface="Calibri"/>
              </a:rPr>
              <a:t>s</a:t>
            </a:r>
            <a:r>
              <a:rPr sz="2471" spc="-4">
                <a:latin typeface="Calibri"/>
                <a:cs typeface="Calibri"/>
              </a:rPr>
              <a:t>ea</a:t>
            </a:r>
            <a:r>
              <a:rPr sz="2471" spc="-40">
                <a:latin typeface="Calibri"/>
                <a:cs typeface="Calibri"/>
              </a:rPr>
              <a:t>r</a:t>
            </a:r>
            <a:r>
              <a:rPr sz="2471">
                <a:latin typeface="Calibri"/>
                <a:cs typeface="Calibri"/>
              </a:rPr>
              <a:t>c</a:t>
            </a:r>
            <a:r>
              <a:rPr sz="2471" spc="-4">
                <a:latin typeface="Calibri"/>
                <a:cs typeface="Calibri"/>
              </a:rPr>
              <a:t>h </a:t>
            </a:r>
            <a:r>
              <a:rPr sz="2471" spc="-9">
                <a:latin typeface="Calibri"/>
                <a:cs typeface="Calibri"/>
              </a:rPr>
              <a:t>t</a:t>
            </a:r>
            <a:r>
              <a:rPr sz="2471" spc="-40">
                <a:latin typeface="Calibri"/>
                <a:cs typeface="Calibri"/>
              </a:rPr>
              <a:t>r</a:t>
            </a:r>
            <a:r>
              <a:rPr sz="2471" spc="-4">
                <a:latin typeface="Calibri"/>
                <a:cs typeface="Calibri"/>
              </a:rPr>
              <a:t>ee</a:t>
            </a:r>
            <a:endParaRPr sz="2471">
              <a:latin typeface="Calibri"/>
              <a:cs typeface="Calibri"/>
            </a:endParaRPr>
          </a:p>
          <a:p>
            <a:pPr marL="347382" marR="219635" indent="-336176">
              <a:lnSpc>
                <a:spcPct val="100000"/>
              </a:lnSpc>
              <a:spcBef>
                <a:spcPts val="591"/>
              </a:spcBef>
              <a:buAutoNum type="arabicPeriod"/>
              <a:tabLst>
                <a:tab pos="347382" algn="l"/>
              </a:tabLst>
            </a:pP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71" spc="-31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71" spc="9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71" spc="-13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71" spc="-26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71" spc="-13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d </a:t>
            </a: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71" spc="-31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71" spc="-13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71" spc="-22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71" spc="-9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71" spc="-4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ees</a:t>
            </a:r>
            <a:r>
              <a:rPr sz="2471" spc="31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71" spc="-4" smtClean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lang="en-US" sz="2471" spc="-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71" i="1" spc="-18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471" i="1" spc="-4" smtClean="0">
                <a:solidFill>
                  <a:srgbClr val="FF0000"/>
                </a:solidFill>
                <a:cs typeface="Calibri"/>
              </a:rPr>
              <a:t>v</a:t>
            </a:r>
            <a:r>
              <a:rPr lang="en-US" sz="2471" i="1" spc="-9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471" i="1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471" i="1" spc="-4" smtClean="0">
                <a:solidFill>
                  <a:srgbClr val="FF0000"/>
                </a:solidFill>
                <a:cs typeface="Calibri"/>
              </a:rPr>
              <a:t>y node</a:t>
            </a:r>
            <a:r>
              <a:rPr lang="en-US" sz="2471" smtClean="0">
                <a:cs typeface="Calibri"/>
              </a:rPr>
              <a:t> </a:t>
            </a:r>
            <a:r>
              <a:rPr lang="en-US" sz="2471" spc="26" smtClean="0">
                <a:solidFill>
                  <a:srgbClr val="FF0000"/>
                </a:solidFill>
                <a:cs typeface="Calibri"/>
              </a:rPr>
              <a:t>d</a:t>
            </a:r>
            <a:r>
              <a:rPr lang="en-US" sz="2471" spc="35" smtClean="0">
                <a:solidFill>
                  <a:srgbClr val="FF0000"/>
                </a:solidFill>
                <a:cs typeface="Calibri"/>
              </a:rPr>
              <a:t>i</a:t>
            </a:r>
            <a:r>
              <a:rPr lang="en-US" sz="2471" spc="26" smtClean="0">
                <a:solidFill>
                  <a:srgbClr val="FF0000"/>
                </a:solidFill>
                <a:cs typeface="Calibri"/>
              </a:rPr>
              <a:t>f</a:t>
            </a:r>
            <a:r>
              <a:rPr lang="en-US" sz="2471" spc="-18" smtClean="0">
                <a:solidFill>
                  <a:srgbClr val="FF0000"/>
                </a:solidFill>
                <a:cs typeface="Calibri"/>
              </a:rPr>
              <a:t>f</a:t>
            </a:r>
            <a:r>
              <a:rPr lang="en-US" sz="2471" spc="4" smtClean="0">
                <a:solidFill>
                  <a:srgbClr val="FF0000"/>
                </a:solidFill>
                <a:cs typeface="Calibri"/>
              </a:rPr>
              <a:t>e</a:t>
            </a:r>
            <a:r>
              <a:rPr lang="en-US" sz="2471" spc="13" smtClean="0">
                <a:solidFill>
                  <a:srgbClr val="FF0000"/>
                </a:solidFill>
                <a:cs typeface="Calibri"/>
              </a:rPr>
              <a:t>r</a:t>
            </a:r>
            <a:r>
              <a:rPr lang="en-US" sz="2471" smtClean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71" spc="13">
                <a:solidFill>
                  <a:srgbClr val="FF0000"/>
                </a:solidFill>
                <a:cs typeface="Calibri"/>
              </a:rPr>
              <a:t>b</a:t>
            </a:r>
            <a:r>
              <a:rPr lang="en-US" sz="2471" spc="49">
                <a:solidFill>
                  <a:srgbClr val="FF0000"/>
                </a:solidFill>
                <a:cs typeface="Calibri"/>
              </a:rPr>
              <a:t>y</a:t>
            </a:r>
            <a:r>
              <a:rPr lang="en-US" sz="2471" spc="9">
                <a:solidFill>
                  <a:srgbClr val="FF0000"/>
                </a:solidFill>
                <a:cs typeface="Calibri"/>
              </a:rPr>
              <a:t> a</a:t>
            </a:r>
            <a:r>
              <a:rPr lang="en-US" sz="2471" spc="26">
                <a:solidFill>
                  <a:srgbClr val="FF0000"/>
                </a:solidFill>
                <a:cs typeface="Calibri"/>
              </a:rPr>
              <a:t>t</a:t>
            </a:r>
            <a:r>
              <a:rPr lang="en-US" sz="2471" spc="4">
                <a:solidFill>
                  <a:srgbClr val="FF0000"/>
                </a:solidFill>
                <a:cs typeface="Calibri"/>
              </a:rPr>
              <a:t> </a:t>
            </a:r>
            <a:r>
              <a:rPr lang="en-US" sz="2471" spc="31">
                <a:solidFill>
                  <a:srgbClr val="FF0000"/>
                </a:solidFill>
                <a:cs typeface="Calibri"/>
              </a:rPr>
              <a:t>m</a:t>
            </a:r>
            <a:r>
              <a:rPr lang="en-US" sz="2471" spc="18">
                <a:solidFill>
                  <a:srgbClr val="FF0000"/>
                </a:solidFill>
                <a:cs typeface="Calibri"/>
              </a:rPr>
              <a:t>o</a:t>
            </a:r>
            <a:r>
              <a:rPr lang="en-US" sz="2471" spc="-18">
                <a:solidFill>
                  <a:srgbClr val="FF0000"/>
                </a:solidFill>
                <a:cs typeface="Calibri"/>
              </a:rPr>
              <a:t>s</a:t>
            </a:r>
            <a:r>
              <a:rPr lang="en-US" sz="2471" spc="26">
                <a:solidFill>
                  <a:srgbClr val="FF0000"/>
                </a:solidFill>
                <a:cs typeface="Calibri"/>
              </a:rPr>
              <a:t>t</a:t>
            </a:r>
            <a:r>
              <a:rPr lang="en-US" sz="2471" spc="4">
                <a:solidFill>
                  <a:srgbClr val="FF0000"/>
                </a:solidFill>
                <a:cs typeface="Calibri"/>
              </a:rPr>
              <a:t> </a:t>
            </a:r>
            <a:r>
              <a:rPr lang="en-US" sz="2471" spc="-4">
                <a:solidFill>
                  <a:srgbClr val="FF0000"/>
                </a:solidFill>
                <a:cs typeface="Calibri"/>
              </a:rPr>
              <a:t>1</a:t>
            </a:r>
            <a:endParaRPr lang="en-US" sz="2471">
              <a:cs typeface="Calibri"/>
            </a:endParaRPr>
          </a:p>
          <a:p>
            <a:pPr marL="347382" marR="219635" indent="-336176">
              <a:lnSpc>
                <a:spcPct val="100000"/>
              </a:lnSpc>
              <a:spcBef>
                <a:spcPts val="591"/>
              </a:spcBef>
              <a:buAutoNum type="arabicPeriod"/>
              <a:tabLst>
                <a:tab pos="347382" algn="l"/>
              </a:tabLst>
            </a:pPr>
            <a:endParaRPr sz="2471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2716" y="3053826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7639"/>
                </a:lnTo>
                <a:lnTo>
                  <a:pt x="402335" y="128015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51459" y="4571"/>
                </a:lnTo>
                <a:lnTo>
                  <a:pt x="208787" y="0"/>
                </a:lnTo>
                <a:lnTo>
                  <a:pt x="187451" y="1523"/>
                </a:lnTo>
                <a:lnTo>
                  <a:pt x="126491" y="16763"/>
                </a:lnTo>
                <a:lnTo>
                  <a:pt x="91439" y="36575"/>
                </a:lnTo>
                <a:lnTo>
                  <a:pt x="60959" y="62483"/>
                </a:lnTo>
                <a:lnTo>
                  <a:pt x="35051" y="92963"/>
                </a:lnTo>
                <a:lnTo>
                  <a:pt x="16763" y="129539"/>
                </a:lnTo>
                <a:lnTo>
                  <a:pt x="4571" y="169163"/>
                </a:lnTo>
                <a:lnTo>
                  <a:pt x="0" y="210311"/>
                </a:lnTo>
                <a:lnTo>
                  <a:pt x="1523" y="233171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755"/>
                </a:lnTo>
                <a:lnTo>
                  <a:pt x="38099" y="208787"/>
                </a:lnTo>
                <a:lnTo>
                  <a:pt x="41147" y="175259"/>
                </a:lnTo>
                <a:lnTo>
                  <a:pt x="59435" y="128015"/>
                </a:lnTo>
                <a:lnTo>
                  <a:pt x="88391" y="88391"/>
                </a:lnTo>
                <a:lnTo>
                  <a:pt x="128015" y="59435"/>
                </a:lnTo>
                <a:lnTo>
                  <a:pt x="175259" y="42671"/>
                </a:lnTo>
                <a:lnTo>
                  <a:pt x="210311" y="38099"/>
                </a:lnTo>
                <a:lnTo>
                  <a:pt x="228599" y="39623"/>
                </a:lnTo>
                <a:lnTo>
                  <a:pt x="277367" y="51815"/>
                </a:lnTo>
                <a:lnTo>
                  <a:pt x="318515" y="77723"/>
                </a:lnTo>
                <a:lnTo>
                  <a:pt x="352043" y="114299"/>
                </a:lnTo>
                <a:lnTo>
                  <a:pt x="373379" y="160019"/>
                </a:lnTo>
                <a:lnTo>
                  <a:pt x="380999" y="210311"/>
                </a:lnTo>
                <a:lnTo>
                  <a:pt x="380999" y="330326"/>
                </a:lnTo>
                <a:lnTo>
                  <a:pt x="384047" y="326135"/>
                </a:lnTo>
                <a:lnTo>
                  <a:pt x="402335" y="291083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30326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41375" y="320039"/>
                </a:lnTo>
                <a:lnTo>
                  <a:pt x="291083" y="361187"/>
                </a:lnTo>
                <a:lnTo>
                  <a:pt x="259079" y="373379"/>
                </a:lnTo>
                <a:lnTo>
                  <a:pt x="243839" y="377951"/>
                </a:lnTo>
                <a:lnTo>
                  <a:pt x="225551" y="380999"/>
                </a:lnTo>
                <a:lnTo>
                  <a:pt x="190499" y="380999"/>
                </a:lnTo>
                <a:lnTo>
                  <a:pt x="141731" y="367283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7075"/>
                </a:lnTo>
                <a:lnTo>
                  <a:pt x="38099" y="329755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47827" y="409955"/>
                </a:lnTo>
                <a:lnTo>
                  <a:pt x="188975" y="419099"/>
                </a:lnTo>
                <a:lnTo>
                  <a:pt x="231647" y="419099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1855"/>
                </a:lnTo>
                <a:lnTo>
                  <a:pt x="371855" y="342899"/>
                </a:lnTo>
                <a:lnTo>
                  <a:pt x="380999" y="33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86640" y="3067272"/>
            <a:ext cx="28238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75">
                <a:latin typeface="Times New Roman"/>
                <a:cs typeface="Times New Roman"/>
              </a:rPr>
              <a:t>1</a:t>
            </a:r>
            <a:r>
              <a:rPr sz="2118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5060127" y="3053826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7639"/>
                </a:lnTo>
                <a:lnTo>
                  <a:pt x="402335" y="128015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51459" y="4571"/>
                </a:lnTo>
                <a:lnTo>
                  <a:pt x="208787" y="0"/>
                </a:lnTo>
                <a:lnTo>
                  <a:pt x="187451" y="1523"/>
                </a:lnTo>
                <a:lnTo>
                  <a:pt x="126491" y="16763"/>
                </a:lnTo>
                <a:lnTo>
                  <a:pt x="91439" y="36575"/>
                </a:lnTo>
                <a:lnTo>
                  <a:pt x="60959" y="62483"/>
                </a:lnTo>
                <a:lnTo>
                  <a:pt x="35051" y="92963"/>
                </a:lnTo>
                <a:lnTo>
                  <a:pt x="16763" y="129539"/>
                </a:lnTo>
                <a:lnTo>
                  <a:pt x="4571" y="169163"/>
                </a:lnTo>
                <a:lnTo>
                  <a:pt x="0" y="210311"/>
                </a:lnTo>
                <a:lnTo>
                  <a:pt x="1523" y="233171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755"/>
                </a:lnTo>
                <a:lnTo>
                  <a:pt x="38099" y="208787"/>
                </a:lnTo>
                <a:lnTo>
                  <a:pt x="41147" y="175259"/>
                </a:lnTo>
                <a:lnTo>
                  <a:pt x="59435" y="128015"/>
                </a:lnTo>
                <a:lnTo>
                  <a:pt x="88391" y="88391"/>
                </a:lnTo>
                <a:lnTo>
                  <a:pt x="128015" y="59435"/>
                </a:lnTo>
                <a:lnTo>
                  <a:pt x="175259" y="42671"/>
                </a:lnTo>
                <a:lnTo>
                  <a:pt x="210311" y="38099"/>
                </a:lnTo>
                <a:lnTo>
                  <a:pt x="228599" y="39623"/>
                </a:lnTo>
                <a:lnTo>
                  <a:pt x="277367" y="51815"/>
                </a:lnTo>
                <a:lnTo>
                  <a:pt x="318515" y="77723"/>
                </a:lnTo>
                <a:lnTo>
                  <a:pt x="352043" y="114299"/>
                </a:lnTo>
                <a:lnTo>
                  <a:pt x="373379" y="160019"/>
                </a:lnTo>
                <a:lnTo>
                  <a:pt x="380999" y="210311"/>
                </a:lnTo>
                <a:lnTo>
                  <a:pt x="380999" y="330326"/>
                </a:lnTo>
                <a:lnTo>
                  <a:pt x="384047" y="326135"/>
                </a:lnTo>
                <a:lnTo>
                  <a:pt x="402335" y="291083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30326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41375" y="320039"/>
                </a:lnTo>
                <a:lnTo>
                  <a:pt x="291083" y="361187"/>
                </a:lnTo>
                <a:lnTo>
                  <a:pt x="259079" y="373379"/>
                </a:lnTo>
                <a:lnTo>
                  <a:pt x="243839" y="377951"/>
                </a:lnTo>
                <a:lnTo>
                  <a:pt x="225551" y="380999"/>
                </a:lnTo>
                <a:lnTo>
                  <a:pt x="190499" y="380999"/>
                </a:lnTo>
                <a:lnTo>
                  <a:pt x="141731" y="367283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7075"/>
                </a:lnTo>
                <a:lnTo>
                  <a:pt x="38099" y="329755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47827" y="409955"/>
                </a:lnTo>
                <a:lnTo>
                  <a:pt x="188975" y="419099"/>
                </a:lnTo>
                <a:lnTo>
                  <a:pt x="231647" y="419099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1855"/>
                </a:lnTo>
                <a:lnTo>
                  <a:pt x="371855" y="342899"/>
                </a:lnTo>
                <a:lnTo>
                  <a:pt x="380999" y="33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65909" y="306727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8" name="object 8"/>
          <p:cNvSpPr/>
          <p:nvPr/>
        </p:nvSpPr>
        <p:spPr>
          <a:xfrm>
            <a:off x="6001422" y="2269863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07204" y="228330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10" name="object 10"/>
          <p:cNvSpPr/>
          <p:nvPr/>
        </p:nvSpPr>
        <p:spPr>
          <a:xfrm>
            <a:off x="5244353" y="2585869"/>
            <a:ext cx="825874" cy="468406"/>
          </a:xfrm>
          <a:custGeom>
            <a:avLst/>
            <a:gdLst/>
            <a:ahLst/>
            <a:cxnLst/>
            <a:rect l="l" t="t" r="r" b="b"/>
            <a:pathLst>
              <a:path w="935990" h="530860">
                <a:moveTo>
                  <a:pt x="63831" y="487864"/>
                </a:moveTo>
                <a:lnTo>
                  <a:pt x="48767" y="460247"/>
                </a:lnTo>
                <a:lnTo>
                  <a:pt x="0" y="530351"/>
                </a:lnTo>
                <a:lnTo>
                  <a:pt x="53339" y="528446"/>
                </a:lnTo>
                <a:lnTo>
                  <a:pt x="53339" y="493775"/>
                </a:lnTo>
                <a:lnTo>
                  <a:pt x="63831" y="487864"/>
                </a:lnTo>
                <a:close/>
              </a:path>
              <a:path w="935990" h="530860">
                <a:moveTo>
                  <a:pt x="69715" y="498651"/>
                </a:moveTo>
                <a:lnTo>
                  <a:pt x="63831" y="487864"/>
                </a:lnTo>
                <a:lnTo>
                  <a:pt x="53339" y="493775"/>
                </a:lnTo>
                <a:lnTo>
                  <a:pt x="59435" y="504443"/>
                </a:lnTo>
                <a:lnTo>
                  <a:pt x="69715" y="498651"/>
                </a:lnTo>
                <a:close/>
              </a:path>
              <a:path w="935990" h="530860">
                <a:moveTo>
                  <a:pt x="85343" y="527303"/>
                </a:moveTo>
                <a:lnTo>
                  <a:pt x="69715" y="498651"/>
                </a:lnTo>
                <a:lnTo>
                  <a:pt x="59435" y="504443"/>
                </a:lnTo>
                <a:lnTo>
                  <a:pt x="53339" y="493775"/>
                </a:lnTo>
                <a:lnTo>
                  <a:pt x="53339" y="528446"/>
                </a:lnTo>
                <a:lnTo>
                  <a:pt x="85343" y="527303"/>
                </a:lnTo>
                <a:close/>
              </a:path>
              <a:path w="935990" h="530860">
                <a:moveTo>
                  <a:pt x="935735" y="10667"/>
                </a:moveTo>
                <a:lnTo>
                  <a:pt x="929639" y="0"/>
                </a:lnTo>
                <a:lnTo>
                  <a:pt x="63831" y="487864"/>
                </a:lnTo>
                <a:lnTo>
                  <a:pt x="69715" y="498651"/>
                </a:lnTo>
                <a:lnTo>
                  <a:pt x="935735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02637" y="2585869"/>
            <a:ext cx="824752" cy="468406"/>
          </a:xfrm>
          <a:custGeom>
            <a:avLst/>
            <a:gdLst/>
            <a:ahLst/>
            <a:cxnLst/>
            <a:rect l="l" t="t" r="r" b="b"/>
            <a:pathLst>
              <a:path w="934719" h="530860">
                <a:moveTo>
                  <a:pt x="871904" y="487864"/>
                </a:moveTo>
                <a:lnTo>
                  <a:pt x="6095" y="0"/>
                </a:lnTo>
                <a:lnTo>
                  <a:pt x="0" y="10667"/>
                </a:lnTo>
                <a:lnTo>
                  <a:pt x="866020" y="498651"/>
                </a:lnTo>
                <a:lnTo>
                  <a:pt x="871904" y="487864"/>
                </a:lnTo>
                <a:close/>
              </a:path>
              <a:path w="934719" h="530860">
                <a:moveTo>
                  <a:pt x="882395" y="528467"/>
                </a:moveTo>
                <a:lnTo>
                  <a:pt x="882395" y="493775"/>
                </a:lnTo>
                <a:lnTo>
                  <a:pt x="876299" y="504443"/>
                </a:lnTo>
                <a:lnTo>
                  <a:pt x="866020" y="498651"/>
                </a:lnTo>
                <a:lnTo>
                  <a:pt x="850391" y="527303"/>
                </a:lnTo>
                <a:lnTo>
                  <a:pt x="882395" y="528467"/>
                </a:lnTo>
                <a:close/>
              </a:path>
              <a:path w="934719" h="530860">
                <a:moveTo>
                  <a:pt x="882395" y="493775"/>
                </a:moveTo>
                <a:lnTo>
                  <a:pt x="871904" y="487864"/>
                </a:lnTo>
                <a:lnTo>
                  <a:pt x="866020" y="498651"/>
                </a:lnTo>
                <a:lnTo>
                  <a:pt x="876299" y="504443"/>
                </a:lnTo>
                <a:lnTo>
                  <a:pt x="882395" y="493775"/>
                </a:lnTo>
                <a:close/>
              </a:path>
              <a:path w="934719" h="530860">
                <a:moveTo>
                  <a:pt x="934211" y="530351"/>
                </a:moveTo>
                <a:lnTo>
                  <a:pt x="886967" y="460247"/>
                </a:lnTo>
                <a:lnTo>
                  <a:pt x="871904" y="487864"/>
                </a:lnTo>
                <a:lnTo>
                  <a:pt x="882395" y="493775"/>
                </a:lnTo>
                <a:lnTo>
                  <a:pt x="882395" y="528467"/>
                </a:lnTo>
                <a:lnTo>
                  <a:pt x="934211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0651" y="3371177"/>
            <a:ext cx="52107" cy="58271"/>
          </a:xfrm>
          <a:custGeom>
            <a:avLst/>
            <a:gdLst/>
            <a:ahLst/>
            <a:cxnLst/>
            <a:rect l="l" t="t" r="r" b="b"/>
            <a:pathLst>
              <a:path w="59054" h="66039">
                <a:moveTo>
                  <a:pt x="58922" y="7619"/>
                </a:moveTo>
                <a:lnTo>
                  <a:pt x="49778" y="0"/>
                </a:lnTo>
                <a:lnTo>
                  <a:pt x="0" y="65531"/>
                </a:lnTo>
                <a:lnTo>
                  <a:pt x="15117" y="65531"/>
                </a:lnTo>
                <a:lnTo>
                  <a:pt x="5892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2586" y="3371177"/>
            <a:ext cx="52107" cy="58271"/>
          </a:xfrm>
          <a:custGeom>
            <a:avLst/>
            <a:gdLst/>
            <a:ahLst/>
            <a:cxnLst/>
            <a:rect l="l" t="t" r="r" b="b"/>
            <a:pathLst>
              <a:path w="59054" h="66039">
                <a:moveTo>
                  <a:pt x="58922" y="65531"/>
                </a:moveTo>
                <a:lnTo>
                  <a:pt x="9143" y="0"/>
                </a:lnTo>
                <a:lnTo>
                  <a:pt x="0" y="7619"/>
                </a:lnTo>
                <a:lnTo>
                  <a:pt x="43805" y="65531"/>
                </a:lnTo>
                <a:lnTo>
                  <a:pt x="58922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8063" y="3371177"/>
            <a:ext cx="52107" cy="58271"/>
          </a:xfrm>
          <a:custGeom>
            <a:avLst/>
            <a:gdLst/>
            <a:ahLst/>
            <a:cxnLst/>
            <a:rect l="l" t="t" r="r" b="b"/>
            <a:pathLst>
              <a:path w="59054" h="66039">
                <a:moveTo>
                  <a:pt x="58922" y="7619"/>
                </a:moveTo>
                <a:lnTo>
                  <a:pt x="49778" y="0"/>
                </a:lnTo>
                <a:lnTo>
                  <a:pt x="0" y="65531"/>
                </a:lnTo>
                <a:lnTo>
                  <a:pt x="15117" y="65531"/>
                </a:lnTo>
                <a:lnTo>
                  <a:pt x="58922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59997" y="3371177"/>
            <a:ext cx="52107" cy="58271"/>
          </a:xfrm>
          <a:custGeom>
            <a:avLst/>
            <a:gdLst/>
            <a:ahLst/>
            <a:cxnLst/>
            <a:rect l="l" t="t" r="r" b="b"/>
            <a:pathLst>
              <a:path w="59054" h="66039">
                <a:moveTo>
                  <a:pt x="58922" y="65531"/>
                </a:moveTo>
                <a:lnTo>
                  <a:pt x="9143" y="0"/>
                </a:lnTo>
                <a:lnTo>
                  <a:pt x="0" y="7619"/>
                </a:lnTo>
                <a:lnTo>
                  <a:pt x="43805" y="65531"/>
                </a:lnTo>
                <a:lnTo>
                  <a:pt x="58922" y="65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6299" y="1510104"/>
            <a:ext cx="6975662" cy="65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77528">
              <a:lnSpc>
                <a:spcPct val="100000"/>
              </a:lnSpc>
            </a:pPr>
            <a:r>
              <a:rPr sz="2118" spc="-4">
                <a:solidFill>
                  <a:srgbClr val="4E81BD"/>
                </a:solidFill>
                <a:latin typeface="Times New Roman"/>
                <a:cs typeface="Times New Roman"/>
              </a:rPr>
              <a:t>A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delson-</a:t>
            </a:r>
            <a:r>
              <a:rPr sz="2118" spc="-238">
                <a:solidFill>
                  <a:srgbClr val="4E81BD"/>
                </a:solidFill>
                <a:latin typeface="Times New Roman"/>
                <a:cs typeface="Times New Roman"/>
              </a:rPr>
              <a:t>V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elskii</a:t>
            </a:r>
            <a:r>
              <a:rPr sz="2118" spc="-40">
                <a:solidFill>
                  <a:srgbClr val="4E81BD"/>
                </a:solidFill>
                <a:latin typeface="Times New Roman"/>
                <a:cs typeface="Times New Roman"/>
              </a:rPr>
              <a:t> 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and </a:t>
            </a:r>
            <a:r>
              <a:rPr sz="2118" spc="-4">
                <a:solidFill>
                  <a:srgbClr val="4E81BD"/>
                </a:solidFill>
                <a:latin typeface="Times New Roman"/>
                <a:cs typeface="Times New Roman"/>
              </a:rPr>
              <a:t>L</a:t>
            </a:r>
            <a:r>
              <a:rPr sz="2118">
                <a:solidFill>
                  <a:srgbClr val="4E81BD"/>
                </a:solidFill>
                <a:latin typeface="Times New Roman"/>
                <a:cs typeface="Times New Roman"/>
              </a:rPr>
              <a:t>andis</a:t>
            </a:r>
            <a:endParaRPr sz="2118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  <a:spcBef>
                <a:spcPts val="40"/>
              </a:spcBef>
            </a:pPr>
            <a:r>
              <a:rPr sz="2118" u="heavy" spc="-4">
                <a:latin typeface="Calibri"/>
                <a:cs typeface="Calibri"/>
              </a:rPr>
              <a:t>A</a:t>
            </a:r>
            <a:r>
              <a:rPr sz="2118" u="heavy">
                <a:latin typeface="Calibri"/>
                <a:cs typeface="Calibri"/>
              </a:rPr>
              <a:t>n</a:t>
            </a:r>
            <a:r>
              <a:rPr sz="2118" u="heavy" spc="-18">
                <a:latin typeface="Calibri"/>
                <a:cs typeface="Calibri"/>
              </a:rPr>
              <a:t> </a:t>
            </a:r>
            <a:r>
              <a:rPr sz="2118" u="heavy" spc="-97">
                <a:latin typeface="Calibri"/>
                <a:cs typeface="Calibri"/>
              </a:rPr>
              <a:t>A</a:t>
            </a:r>
            <a:r>
              <a:rPr sz="2118" u="heavy" spc="-9">
                <a:latin typeface="Calibri"/>
                <a:cs typeface="Calibri"/>
              </a:rPr>
              <a:t>V</a:t>
            </a:r>
            <a:r>
              <a:rPr sz="2118" u="heavy">
                <a:latin typeface="Calibri"/>
                <a:cs typeface="Calibri"/>
              </a:rPr>
              <a:t>L</a:t>
            </a:r>
            <a:r>
              <a:rPr sz="2118" u="heavy" spc="-4">
                <a:latin typeface="Calibri"/>
                <a:cs typeface="Calibri"/>
              </a:rPr>
              <a:t> </a:t>
            </a:r>
            <a:r>
              <a:rPr sz="2118" u="heavy">
                <a:latin typeface="Calibri"/>
                <a:cs typeface="Calibri"/>
              </a:rPr>
              <a:t>t</a:t>
            </a:r>
            <a:r>
              <a:rPr sz="2118" u="heavy" spc="-35">
                <a:latin typeface="Calibri"/>
                <a:cs typeface="Calibri"/>
              </a:rPr>
              <a:t>r</a:t>
            </a:r>
            <a:r>
              <a:rPr sz="2118" u="heavy">
                <a:latin typeface="Calibri"/>
                <a:cs typeface="Calibri"/>
              </a:rPr>
              <a:t>e</a:t>
            </a:r>
            <a:r>
              <a:rPr sz="2118" u="heavy" spc="-4">
                <a:latin typeface="Calibri"/>
                <a:cs typeface="Calibri"/>
              </a:rPr>
              <a:t>e</a:t>
            </a:r>
            <a:r>
              <a:rPr sz="2118" u="heavy">
                <a:latin typeface="Calibri"/>
                <a:cs typeface="Calibri"/>
              </a:rPr>
              <a:t> i</a:t>
            </a:r>
            <a:r>
              <a:rPr sz="2118" u="heavy" spc="-4">
                <a:latin typeface="Calibri"/>
                <a:cs typeface="Calibri"/>
              </a:rPr>
              <a:t>s:</a:t>
            </a:r>
            <a:endParaRPr sz="2118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24804" y="4623098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30585" y="463654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21" name="object 21"/>
          <p:cNvSpPr/>
          <p:nvPr/>
        </p:nvSpPr>
        <p:spPr>
          <a:xfrm>
            <a:off x="7413363" y="3839135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5239"/>
                </a:lnTo>
                <a:lnTo>
                  <a:pt x="251459" y="3047"/>
                </a:lnTo>
                <a:lnTo>
                  <a:pt x="230123" y="0"/>
                </a:lnTo>
                <a:lnTo>
                  <a:pt x="187451" y="0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7243"/>
                </a:lnTo>
                <a:lnTo>
                  <a:pt x="47243" y="76199"/>
                </a:lnTo>
                <a:lnTo>
                  <a:pt x="24383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09371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60019" y="45719"/>
                </a:lnTo>
                <a:lnTo>
                  <a:pt x="175259" y="41147"/>
                </a:lnTo>
                <a:lnTo>
                  <a:pt x="193547" y="38099"/>
                </a:lnTo>
                <a:lnTo>
                  <a:pt x="228599" y="38099"/>
                </a:lnTo>
                <a:lnTo>
                  <a:pt x="277367" y="51815"/>
                </a:lnTo>
                <a:lnTo>
                  <a:pt x="330707" y="88391"/>
                </a:lnTo>
                <a:lnTo>
                  <a:pt x="361187" y="128015"/>
                </a:lnTo>
                <a:lnTo>
                  <a:pt x="377951" y="175259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402335" y="289559"/>
                </a:lnTo>
                <a:lnTo>
                  <a:pt x="414527" y="249935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3839"/>
                </a:lnTo>
                <a:lnTo>
                  <a:pt x="373379" y="260603"/>
                </a:lnTo>
                <a:lnTo>
                  <a:pt x="350519" y="306323"/>
                </a:lnTo>
                <a:lnTo>
                  <a:pt x="318515" y="341375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90499" y="379475"/>
                </a:lnTo>
                <a:lnTo>
                  <a:pt x="141731" y="367283"/>
                </a:lnTo>
                <a:lnTo>
                  <a:pt x="99059" y="341375"/>
                </a:lnTo>
                <a:lnTo>
                  <a:pt x="67055" y="304799"/>
                </a:lnTo>
                <a:lnTo>
                  <a:pt x="45719" y="25907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3191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92607" y="402335"/>
                </a:lnTo>
                <a:lnTo>
                  <a:pt x="327659" y="382523"/>
                </a:lnTo>
                <a:lnTo>
                  <a:pt x="358139" y="356615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51909" y="385258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23" name="object 23"/>
          <p:cNvSpPr/>
          <p:nvPr/>
        </p:nvSpPr>
        <p:spPr>
          <a:xfrm>
            <a:off x="6472069" y="3839135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5239"/>
                </a:lnTo>
                <a:lnTo>
                  <a:pt x="251459" y="3047"/>
                </a:lnTo>
                <a:lnTo>
                  <a:pt x="230123" y="0"/>
                </a:lnTo>
                <a:lnTo>
                  <a:pt x="187451" y="0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7243"/>
                </a:lnTo>
                <a:lnTo>
                  <a:pt x="47243" y="76199"/>
                </a:lnTo>
                <a:lnTo>
                  <a:pt x="24383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09371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60019" y="45719"/>
                </a:lnTo>
                <a:lnTo>
                  <a:pt x="175259" y="41147"/>
                </a:lnTo>
                <a:lnTo>
                  <a:pt x="193547" y="38099"/>
                </a:lnTo>
                <a:lnTo>
                  <a:pt x="228599" y="38099"/>
                </a:lnTo>
                <a:lnTo>
                  <a:pt x="277367" y="51815"/>
                </a:lnTo>
                <a:lnTo>
                  <a:pt x="330707" y="88391"/>
                </a:lnTo>
                <a:lnTo>
                  <a:pt x="361187" y="128015"/>
                </a:lnTo>
                <a:lnTo>
                  <a:pt x="377951" y="175259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402335" y="289559"/>
                </a:lnTo>
                <a:lnTo>
                  <a:pt x="414527" y="249935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3839"/>
                </a:lnTo>
                <a:lnTo>
                  <a:pt x="373379" y="260603"/>
                </a:lnTo>
                <a:lnTo>
                  <a:pt x="350519" y="306323"/>
                </a:lnTo>
                <a:lnTo>
                  <a:pt x="318515" y="341375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90499" y="379475"/>
                </a:lnTo>
                <a:lnTo>
                  <a:pt x="141731" y="367283"/>
                </a:lnTo>
                <a:lnTo>
                  <a:pt x="99059" y="341375"/>
                </a:lnTo>
                <a:lnTo>
                  <a:pt x="67055" y="304799"/>
                </a:lnTo>
                <a:lnTo>
                  <a:pt x="45719" y="25907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3191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92607" y="402335"/>
                </a:lnTo>
                <a:lnTo>
                  <a:pt x="327659" y="382523"/>
                </a:lnTo>
                <a:lnTo>
                  <a:pt x="358139" y="356615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10614" y="3852580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25" name="object 25"/>
          <p:cNvSpPr/>
          <p:nvPr/>
        </p:nvSpPr>
        <p:spPr>
          <a:xfrm>
            <a:off x="5530774" y="3839135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5239"/>
                </a:lnTo>
                <a:lnTo>
                  <a:pt x="251459" y="3047"/>
                </a:lnTo>
                <a:lnTo>
                  <a:pt x="230123" y="0"/>
                </a:lnTo>
                <a:lnTo>
                  <a:pt x="187451" y="0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7243"/>
                </a:lnTo>
                <a:lnTo>
                  <a:pt x="47243" y="76199"/>
                </a:lnTo>
                <a:lnTo>
                  <a:pt x="24383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09371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60019" y="45719"/>
                </a:lnTo>
                <a:lnTo>
                  <a:pt x="175259" y="41147"/>
                </a:lnTo>
                <a:lnTo>
                  <a:pt x="193547" y="38099"/>
                </a:lnTo>
                <a:lnTo>
                  <a:pt x="228599" y="38099"/>
                </a:lnTo>
                <a:lnTo>
                  <a:pt x="277367" y="51815"/>
                </a:lnTo>
                <a:lnTo>
                  <a:pt x="330707" y="88391"/>
                </a:lnTo>
                <a:lnTo>
                  <a:pt x="361187" y="128015"/>
                </a:lnTo>
                <a:lnTo>
                  <a:pt x="377951" y="175259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402335" y="289559"/>
                </a:lnTo>
                <a:lnTo>
                  <a:pt x="414527" y="249935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3839"/>
                </a:lnTo>
                <a:lnTo>
                  <a:pt x="373379" y="260603"/>
                </a:lnTo>
                <a:lnTo>
                  <a:pt x="350519" y="306323"/>
                </a:lnTo>
                <a:lnTo>
                  <a:pt x="318515" y="341375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90499" y="379475"/>
                </a:lnTo>
                <a:lnTo>
                  <a:pt x="141731" y="367283"/>
                </a:lnTo>
                <a:lnTo>
                  <a:pt x="99059" y="341375"/>
                </a:lnTo>
                <a:lnTo>
                  <a:pt x="67055" y="304799"/>
                </a:lnTo>
                <a:lnTo>
                  <a:pt x="45719" y="25907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3191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92607" y="402335"/>
                </a:lnTo>
                <a:lnTo>
                  <a:pt x="327659" y="382523"/>
                </a:lnTo>
                <a:lnTo>
                  <a:pt x="358139" y="356615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36556" y="385258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7" name="object 27"/>
          <p:cNvSpPr/>
          <p:nvPr/>
        </p:nvSpPr>
        <p:spPr>
          <a:xfrm>
            <a:off x="4589480" y="3839135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5239"/>
                </a:lnTo>
                <a:lnTo>
                  <a:pt x="251459" y="3047"/>
                </a:lnTo>
                <a:lnTo>
                  <a:pt x="230123" y="0"/>
                </a:lnTo>
                <a:lnTo>
                  <a:pt x="187451" y="0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7243"/>
                </a:lnTo>
                <a:lnTo>
                  <a:pt x="47243" y="76199"/>
                </a:lnTo>
                <a:lnTo>
                  <a:pt x="24383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09371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60019" y="45719"/>
                </a:lnTo>
                <a:lnTo>
                  <a:pt x="175259" y="41147"/>
                </a:lnTo>
                <a:lnTo>
                  <a:pt x="193547" y="38099"/>
                </a:lnTo>
                <a:lnTo>
                  <a:pt x="228599" y="38099"/>
                </a:lnTo>
                <a:lnTo>
                  <a:pt x="277367" y="51815"/>
                </a:lnTo>
                <a:lnTo>
                  <a:pt x="330707" y="88391"/>
                </a:lnTo>
                <a:lnTo>
                  <a:pt x="361187" y="128015"/>
                </a:lnTo>
                <a:lnTo>
                  <a:pt x="377951" y="175259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402335" y="289559"/>
                </a:lnTo>
                <a:lnTo>
                  <a:pt x="414527" y="249935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3839"/>
                </a:lnTo>
                <a:lnTo>
                  <a:pt x="373379" y="260603"/>
                </a:lnTo>
                <a:lnTo>
                  <a:pt x="350519" y="306323"/>
                </a:lnTo>
                <a:lnTo>
                  <a:pt x="318515" y="341375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90499" y="379475"/>
                </a:lnTo>
                <a:lnTo>
                  <a:pt x="141731" y="367283"/>
                </a:lnTo>
                <a:lnTo>
                  <a:pt x="99059" y="341375"/>
                </a:lnTo>
                <a:lnTo>
                  <a:pt x="67055" y="304799"/>
                </a:lnTo>
                <a:lnTo>
                  <a:pt x="45719" y="25907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3191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92607" y="402335"/>
                </a:lnTo>
                <a:lnTo>
                  <a:pt x="327659" y="382523"/>
                </a:lnTo>
                <a:lnTo>
                  <a:pt x="358139" y="356615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95263" y="385258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object 29"/>
          <p:cNvSpPr/>
          <p:nvPr/>
        </p:nvSpPr>
        <p:spPr>
          <a:xfrm>
            <a:off x="6656294" y="3428999"/>
            <a:ext cx="317687" cy="410135"/>
          </a:xfrm>
          <a:custGeom>
            <a:avLst/>
            <a:gdLst/>
            <a:ahLst/>
            <a:cxnLst/>
            <a:rect l="l" t="t" r="r" b="b"/>
            <a:pathLst>
              <a:path w="360045" h="464820">
                <a:moveTo>
                  <a:pt x="41456" y="399519"/>
                </a:moveTo>
                <a:lnTo>
                  <a:pt x="16763" y="381000"/>
                </a:lnTo>
                <a:lnTo>
                  <a:pt x="0" y="464820"/>
                </a:lnTo>
                <a:lnTo>
                  <a:pt x="33527" y="448384"/>
                </a:lnTo>
                <a:lnTo>
                  <a:pt x="33527" y="409956"/>
                </a:lnTo>
                <a:lnTo>
                  <a:pt x="41456" y="399519"/>
                </a:lnTo>
                <a:close/>
              </a:path>
              <a:path w="360045" h="464820">
                <a:moveTo>
                  <a:pt x="51918" y="407366"/>
                </a:moveTo>
                <a:lnTo>
                  <a:pt x="41456" y="399519"/>
                </a:lnTo>
                <a:lnTo>
                  <a:pt x="33527" y="409956"/>
                </a:lnTo>
                <a:lnTo>
                  <a:pt x="44195" y="417576"/>
                </a:lnTo>
                <a:lnTo>
                  <a:pt x="51918" y="407366"/>
                </a:lnTo>
                <a:close/>
              </a:path>
              <a:path w="360045" h="464820">
                <a:moveTo>
                  <a:pt x="77723" y="426720"/>
                </a:moveTo>
                <a:lnTo>
                  <a:pt x="51918" y="407366"/>
                </a:lnTo>
                <a:lnTo>
                  <a:pt x="44195" y="417576"/>
                </a:lnTo>
                <a:lnTo>
                  <a:pt x="33527" y="409956"/>
                </a:lnTo>
                <a:lnTo>
                  <a:pt x="33527" y="448384"/>
                </a:lnTo>
                <a:lnTo>
                  <a:pt x="77723" y="426720"/>
                </a:lnTo>
                <a:close/>
              </a:path>
              <a:path w="360045" h="464820">
                <a:moveTo>
                  <a:pt x="360054" y="0"/>
                </a:moveTo>
                <a:lnTo>
                  <a:pt x="344937" y="0"/>
                </a:lnTo>
                <a:lnTo>
                  <a:pt x="41456" y="399519"/>
                </a:lnTo>
                <a:lnTo>
                  <a:pt x="51918" y="407366"/>
                </a:lnTo>
                <a:lnTo>
                  <a:pt x="360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1238" y="3428999"/>
            <a:ext cx="316566" cy="410135"/>
          </a:xfrm>
          <a:custGeom>
            <a:avLst/>
            <a:gdLst/>
            <a:ahLst/>
            <a:cxnLst/>
            <a:rect l="l" t="t" r="r" b="b"/>
            <a:pathLst>
              <a:path w="358775" h="464820">
                <a:moveTo>
                  <a:pt x="318598" y="399519"/>
                </a:moveTo>
                <a:lnTo>
                  <a:pt x="15117" y="0"/>
                </a:lnTo>
                <a:lnTo>
                  <a:pt x="0" y="0"/>
                </a:lnTo>
                <a:lnTo>
                  <a:pt x="308136" y="407366"/>
                </a:lnTo>
                <a:lnTo>
                  <a:pt x="318598" y="399519"/>
                </a:lnTo>
                <a:close/>
              </a:path>
              <a:path w="358775" h="464820">
                <a:moveTo>
                  <a:pt x="326526" y="448818"/>
                </a:moveTo>
                <a:lnTo>
                  <a:pt x="326526" y="409956"/>
                </a:lnTo>
                <a:lnTo>
                  <a:pt x="315858" y="417576"/>
                </a:lnTo>
                <a:lnTo>
                  <a:pt x="308136" y="407366"/>
                </a:lnTo>
                <a:lnTo>
                  <a:pt x="282330" y="426720"/>
                </a:lnTo>
                <a:lnTo>
                  <a:pt x="326526" y="448818"/>
                </a:lnTo>
                <a:close/>
              </a:path>
              <a:path w="358775" h="464820">
                <a:moveTo>
                  <a:pt x="326526" y="409956"/>
                </a:moveTo>
                <a:lnTo>
                  <a:pt x="318598" y="399519"/>
                </a:lnTo>
                <a:lnTo>
                  <a:pt x="308136" y="407366"/>
                </a:lnTo>
                <a:lnTo>
                  <a:pt x="315858" y="417576"/>
                </a:lnTo>
                <a:lnTo>
                  <a:pt x="326526" y="409956"/>
                </a:lnTo>
                <a:close/>
              </a:path>
              <a:path w="358775" h="464820">
                <a:moveTo>
                  <a:pt x="358530" y="464820"/>
                </a:moveTo>
                <a:lnTo>
                  <a:pt x="343290" y="381000"/>
                </a:lnTo>
                <a:lnTo>
                  <a:pt x="318598" y="399519"/>
                </a:lnTo>
                <a:lnTo>
                  <a:pt x="326526" y="409956"/>
                </a:lnTo>
                <a:lnTo>
                  <a:pt x="326526" y="448818"/>
                </a:lnTo>
                <a:lnTo>
                  <a:pt x="358530" y="464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73706" y="3428999"/>
            <a:ext cx="317687" cy="410135"/>
          </a:xfrm>
          <a:custGeom>
            <a:avLst/>
            <a:gdLst/>
            <a:ahLst/>
            <a:cxnLst/>
            <a:rect l="l" t="t" r="r" b="b"/>
            <a:pathLst>
              <a:path w="360045" h="464820">
                <a:moveTo>
                  <a:pt x="41456" y="399519"/>
                </a:moveTo>
                <a:lnTo>
                  <a:pt x="16763" y="381000"/>
                </a:lnTo>
                <a:lnTo>
                  <a:pt x="0" y="464820"/>
                </a:lnTo>
                <a:lnTo>
                  <a:pt x="33527" y="448384"/>
                </a:lnTo>
                <a:lnTo>
                  <a:pt x="33527" y="409956"/>
                </a:lnTo>
                <a:lnTo>
                  <a:pt x="41456" y="399519"/>
                </a:lnTo>
                <a:close/>
              </a:path>
              <a:path w="360045" h="464820">
                <a:moveTo>
                  <a:pt x="51918" y="407366"/>
                </a:moveTo>
                <a:lnTo>
                  <a:pt x="41456" y="399519"/>
                </a:lnTo>
                <a:lnTo>
                  <a:pt x="33527" y="409956"/>
                </a:lnTo>
                <a:lnTo>
                  <a:pt x="44195" y="417576"/>
                </a:lnTo>
                <a:lnTo>
                  <a:pt x="51918" y="407366"/>
                </a:lnTo>
                <a:close/>
              </a:path>
              <a:path w="360045" h="464820">
                <a:moveTo>
                  <a:pt x="77723" y="426720"/>
                </a:moveTo>
                <a:lnTo>
                  <a:pt x="51918" y="407366"/>
                </a:lnTo>
                <a:lnTo>
                  <a:pt x="44195" y="417576"/>
                </a:lnTo>
                <a:lnTo>
                  <a:pt x="33527" y="409956"/>
                </a:lnTo>
                <a:lnTo>
                  <a:pt x="33527" y="448384"/>
                </a:lnTo>
                <a:lnTo>
                  <a:pt x="77723" y="426720"/>
                </a:lnTo>
                <a:close/>
              </a:path>
              <a:path w="360045" h="464820">
                <a:moveTo>
                  <a:pt x="360054" y="0"/>
                </a:moveTo>
                <a:lnTo>
                  <a:pt x="344937" y="0"/>
                </a:lnTo>
                <a:lnTo>
                  <a:pt x="41456" y="399519"/>
                </a:lnTo>
                <a:lnTo>
                  <a:pt x="51918" y="407366"/>
                </a:lnTo>
                <a:lnTo>
                  <a:pt x="360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98648" y="3428999"/>
            <a:ext cx="316566" cy="410135"/>
          </a:xfrm>
          <a:custGeom>
            <a:avLst/>
            <a:gdLst/>
            <a:ahLst/>
            <a:cxnLst/>
            <a:rect l="l" t="t" r="r" b="b"/>
            <a:pathLst>
              <a:path w="358775" h="464820">
                <a:moveTo>
                  <a:pt x="318598" y="399519"/>
                </a:moveTo>
                <a:lnTo>
                  <a:pt x="15117" y="0"/>
                </a:lnTo>
                <a:lnTo>
                  <a:pt x="0" y="0"/>
                </a:lnTo>
                <a:lnTo>
                  <a:pt x="308136" y="407366"/>
                </a:lnTo>
                <a:lnTo>
                  <a:pt x="318598" y="399519"/>
                </a:lnTo>
                <a:close/>
              </a:path>
              <a:path w="358775" h="464820">
                <a:moveTo>
                  <a:pt x="326526" y="448818"/>
                </a:moveTo>
                <a:lnTo>
                  <a:pt x="326526" y="409956"/>
                </a:lnTo>
                <a:lnTo>
                  <a:pt x="315858" y="417576"/>
                </a:lnTo>
                <a:lnTo>
                  <a:pt x="308136" y="407366"/>
                </a:lnTo>
                <a:lnTo>
                  <a:pt x="282330" y="426720"/>
                </a:lnTo>
                <a:lnTo>
                  <a:pt x="326526" y="448818"/>
                </a:lnTo>
                <a:close/>
              </a:path>
              <a:path w="358775" h="464820">
                <a:moveTo>
                  <a:pt x="326526" y="409956"/>
                </a:moveTo>
                <a:lnTo>
                  <a:pt x="318598" y="399519"/>
                </a:lnTo>
                <a:lnTo>
                  <a:pt x="308136" y="407366"/>
                </a:lnTo>
                <a:lnTo>
                  <a:pt x="315858" y="417576"/>
                </a:lnTo>
                <a:lnTo>
                  <a:pt x="326526" y="409956"/>
                </a:lnTo>
                <a:close/>
              </a:path>
              <a:path w="358775" h="464820">
                <a:moveTo>
                  <a:pt x="358530" y="464820"/>
                </a:moveTo>
                <a:lnTo>
                  <a:pt x="343290" y="381000"/>
                </a:lnTo>
                <a:lnTo>
                  <a:pt x="318598" y="399519"/>
                </a:lnTo>
                <a:lnTo>
                  <a:pt x="326526" y="409956"/>
                </a:lnTo>
                <a:lnTo>
                  <a:pt x="326526" y="448818"/>
                </a:lnTo>
                <a:lnTo>
                  <a:pt x="358530" y="464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8005" y="4157830"/>
            <a:ext cx="138953" cy="465604"/>
          </a:xfrm>
          <a:custGeom>
            <a:avLst/>
            <a:gdLst/>
            <a:ahLst/>
            <a:cxnLst/>
            <a:rect l="l" t="t" r="r" b="b"/>
            <a:pathLst>
              <a:path w="157479" h="527685">
                <a:moveTo>
                  <a:pt x="124824" y="452012"/>
                </a:moveTo>
                <a:lnTo>
                  <a:pt x="12191" y="0"/>
                </a:lnTo>
                <a:lnTo>
                  <a:pt x="0" y="3047"/>
                </a:lnTo>
                <a:lnTo>
                  <a:pt x="112676" y="455235"/>
                </a:lnTo>
                <a:lnTo>
                  <a:pt x="124824" y="452012"/>
                </a:lnTo>
                <a:close/>
              </a:path>
              <a:path w="157479" h="527685">
                <a:moveTo>
                  <a:pt x="128015" y="516635"/>
                </a:moveTo>
                <a:lnTo>
                  <a:pt x="128015" y="464819"/>
                </a:lnTo>
                <a:lnTo>
                  <a:pt x="115823" y="467867"/>
                </a:lnTo>
                <a:lnTo>
                  <a:pt x="112676" y="455235"/>
                </a:lnTo>
                <a:lnTo>
                  <a:pt x="82295" y="463295"/>
                </a:lnTo>
                <a:lnTo>
                  <a:pt x="128015" y="516635"/>
                </a:lnTo>
                <a:close/>
              </a:path>
              <a:path w="157479" h="527685">
                <a:moveTo>
                  <a:pt x="128015" y="464819"/>
                </a:moveTo>
                <a:lnTo>
                  <a:pt x="124824" y="452012"/>
                </a:lnTo>
                <a:lnTo>
                  <a:pt x="112676" y="455235"/>
                </a:lnTo>
                <a:lnTo>
                  <a:pt x="115823" y="467867"/>
                </a:lnTo>
                <a:lnTo>
                  <a:pt x="128015" y="464819"/>
                </a:lnTo>
                <a:close/>
              </a:path>
              <a:path w="157479" h="527685">
                <a:moveTo>
                  <a:pt x="156971" y="443483"/>
                </a:moveTo>
                <a:lnTo>
                  <a:pt x="124824" y="452012"/>
                </a:lnTo>
                <a:lnTo>
                  <a:pt x="128015" y="464819"/>
                </a:lnTo>
                <a:lnTo>
                  <a:pt x="128015" y="516635"/>
                </a:lnTo>
                <a:lnTo>
                  <a:pt x="137159" y="527303"/>
                </a:lnTo>
                <a:lnTo>
                  <a:pt x="156971" y="443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48687" y="4623098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0805" y="4623098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49350" y="4636543"/>
            <a:ext cx="82923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548528" algn="l"/>
              </a:tabLst>
            </a:pPr>
            <a:r>
              <a:rPr sz="2118">
                <a:latin typeface="Times New Roman"/>
                <a:cs typeface="Times New Roman"/>
              </a:rPr>
              <a:t>13	14</a:t>
            </a:r>
          </a:p>
        </p:txBody>
      </p:sp>
      <p:sp>
        <p:nvSpPr>
          <p:cNvPr id="37" name="object 37"/>
          <p:cNvSpPr/>
          <p:nvPr/>
        </p:nvSpPr>
        <p:spPr>
          <a:xfrm>
            <a:off x="5766098" y="4623098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29299" y="4157830"/>
            <a:ext cx="138953" cy="465604"/>
          </a:xfrm>
          <a:custGeom>
            <a:avLst/>
            <a:gdLst/>
            <a:ahLst/>
            <a:cxnLst/>
            <a:rect l="l" t="t" r="r" b="b"/>
            <a:pathLst>
              <a:path w="157479" h="527685">
                <a:moveTo>
                  <a:pt x="124824" y="452012"/>
                </a:moveTo>
                <a:lnTo>
                  <a:pt x="12191" y="0"/>
                </a:lnTo>
                <a:lnTo>
                  <a:pt x="0" y="3047"/>
                </a:lnTo>
                <a:lnTo>
                  <a:pt x="112676" y="455235"/>
                </a:lnTo>
                <a:lnTo>
                  <a:pt x="124824" y="452012"/>
                </a:lnTo>
                <a:close/>
              </a:path>
              <a:path w="157479" h="527685">
                <a:moveTo>
                  <a:pt x="128015" y="516635"/>
                </a:moveTo>
                <a:lnTo>
                  <a:pt x="128015" y="464819"/>
                </a:lnTo>
                <a:lnTo>
                  <a:pt x="115823" y="467867"/>
                </a:lnTo>
                <a:lnTo>
                  <a:pt x="112676" y="455235"/>
                </a:lnTo>
                <a:lnTo>
                  <a:pt x="82295" y="463295"/>
                </a:lnTo>
                <a:lnTo>
                  <a:pt x="128015" y="516635"/>
                </a:lnTo>
                <a:close/>
              </a:path>
              <a:path w="157479" h="527685">
                <a:moveTo>
                  <a:pt x="128015" y="464819"/>
                </a:moveTo>
                <a:lnTo>
                  <a:pt x="124824" y="452012"/>
                </a:lnTo>
                <a:lnTo>
                  <a:pt x="112676" y="455235"/>
                </a:lnTo>
                <a:lnTo>
                  <a:pt x="115823" y="467867"/>
                </a:lnTo>
                <a:lnTo>
                  <a:pt x="128015" y="464819"/>
                </a:lnTo>
                <a:close/>
              </a:path>
              <a:path w="157479" h="527685">
                <a:moveTo>
                  <a:pt x="156971" y="443483"/>
                </a:moveTo>
                <a:lnTo>
                  <a:pt x="124824" y="452012"/>
                </a:lnTo>
                <a:lnTo>
                  <a:pt x="128015" y="464819"/>
                </a:lnTo>
                <a:lnTo>
                  <a:pt x="128015" y="516635"/>
                </a:lnTo>
                <a:lnTo>
                  <a:pt x="137159" y="527303"/>
                </a:lnTo>
                <a:lnTo>
                  <a:pt x="156971" y="443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36745" y="4623098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71880" y="4636543"/>
            <a:ext cx="627529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481293" algn="l"/>
              </a:tabLst>
            </a:pPr>
            <a:r>
              <a:rPr sz="2118">
                <a:latin typeface="Times New Roman"/>
                <a:cs typeface="Times New Roman"/>
              </a:rPr>
              <a:t>7	9</a:t>
            </a:r>
          </a:p>
        </p:txBody>
      </p:sp>
      <p:sp>
        <p:nvSpPr>
          <p:cNvPr id="41" name="object 41"/>
          <p:cNvSpPr/>
          <p:nvPr/>
        </p:nvSpPr>
        <p:spPr>
          <a:xfrm>
            <a:off x="6404833" y="4157830"/>
            <a:ext cx="138953" cy="465604"/>
          </a:xfrm>
          <a:custGeom>
            <a:avLst/>
            <a:gdLst/>
            <a:ahLst/>
            <a:cxnLst/>
            <a:rect l="l" t="t" r="r" b="b"/>
            <a:pathLst>
              <a:path w="157479" h="527685">
                <a:moveTo>
                  <a:pt x="32147" y="452012"/>
                </a:moveTo>
                <a:lnTo>
                  <a:pt x="0" y="443483"/>
                </a:lnTo>
                <a:lnTo>
                  <a:pt x="18287" y="527303"/>
                </a:lnTo>
                <a:lnTo>
                  <a:pt x="28955" y="515194"/>
                </a:lnTo>
                <a:lnTo>
                  <a:pt x="28955" y="464819"/>
                </a:lnTo>
                <a:lnTo>
                  <a:pt x="32147" y="452012"/>
                </a:lnTo>
                <a:close/>
              </a:path>
              <a:path w="157479" h="527685">
                <a:moveTo>
                  <a:pt x="44295" y="455235"/>
                </a:moveTo>
                <a:lnTo>
                  <a:pt x="32147" y="452012"/>
                </a:lnTo>
                <a:lnTo>
                  <a:pt x="28955" y="464819"/>
                </a:lnTo>
                <a:lnTo>
                  <a:pt x="41147" y="467867"/>
                </a:lnTo>
                <a:lnTo>
                  <a:pt x="44295" y="455235"/>
                </a:lnTo>
                <a:close/>
              </a:path>
              <a:path w="157479" h="527685">
                <a:moveTo>
                  <a:pt x="74675" y="463295"/>
                </a:moveTo>
                <a:lnTo>
                  <a:pt x="44295" y="455235"/>
                </a:lnTo>
                <a:lnTo>
                  <a:pt x="41147" y="467867"/>
                </a:lnTo>
                <a:lnTo>
                  <a:pt x="28955" y="464819"/>
                </a:lnTo>
                <a:lnTo>
                  <a:pt x="28955" y="515194"/>
                </a:lnTo>
                <a:lnTo>
                  <a:pt x="74675" y="463295"/>
                </a:lnTo>
                <a:close/>
              </a:path>
              <a:path w="157479" h="527685">
                <a:moveTo>
                  <a:pt x="156971" y="3047"/>
                </a:moveTo>
                <a:lnTo>
                  <a:pt x="144779" y="0"/>
                </a:lnTo>
                <a:lnTo>
                  <a:pt x="32147" y="452012"/>
                </a:lnTo>
                <a:lnTo>
                  <a:pt x="44295" y="455235"/>
                </a:lnTo>
                <a:lnTo>
                  <a:pt x="156971" y="3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89650" y="4157830"/>
            <a:ext cx="194981" cy="465604"/>
          </a:xfrm>
          <a:custGeom>
            <a:avLst/>
            <a:gdLst/>
            <a:ahLst/>
            <a:cxnLst/>
            <a:rect l="l" t="t" r="r" b="b"/>
            <a:pathLst>
              <a:path w="220977" h="527685">
                <a:moveTo>
                  <a:pt x="29248" y="454041"/>
                </a:moveTo>
                <a:lnTo>
                  <a:pt x="0" y="441959"/>
                </a:lnTo>
                <a:lnTo>
                  <a:pt x="6095" y="527303"/>
                </a:lnTo>
                <a:lnTo>
                  <a:pt x="24383" y="511193"/>
                </a:lnTo>
                <a:lnTo>
                  <a:pt x="24383" y="466343"/>
                </a:lnTo>
                <a:lnTo>
                  <a:pt x="29248" y="454041"/>
                </a:lnTo>
                <a:close/>
              </a:path>
              <a:path w="220977" h="527685">
                <a:moveTo>
                  <a:pt x="41283" y="459011"/>
                </a:moveTo>
                <a:lnTo>
                  <a:pt x="29248" y="454041"/>
                </a:lnTo>
                <a:lnTo>
                  <a:pt x="24383" y="466343"/>
                </a:lnTo>
                <a:lnTo>
                  <a:pt x="36575" y="470915"/>
                </a:lnTo>
                <a:lnTo>
                  <a:pt x="41283" y="459011"/>
                </a:lnTo>
                <a:close/>
              </a:path>
              <a:path w="220977" h="527685">
                <a:moveTo>
                  <a:pt x="70103" y="470915"/>
                </a:moveTo>
                <a:lnTo>
                  <a:pt x="41283" y="459011"/>
                </a:lnTo>
                <a:lnTo>
                  <a:pt x="36575" y="470915"/>
                </a:lnTo>
                <a:lnTo>
                  <a:pt x="24383" y="466343"/>
                </a:lnTo>
                <a:lnTo>
                  <a:pt x="24383" y="511193"/>
                </a:lnTo>
                <a:lnTo>
                  <a:pt x="70103" y="470915"/>
                </a:lnTo>
                <a:close/>
              </a:path>
              <a:path w="220977" h="527685">
                <a:moveTo>
                  <a:pt x="220979" y="4571"/>
                </a:moveTo>
                <a:lnTo>
                  <a:pt x="208787" y="0"/>
                </a:lnTo>
                <a:lnTo>
                  <a:pt x="29248" y="454041"/>
                </a:lnTo>
                <a:lnTo>
                  <a:pt x="41283" y="459011"/>
                </a:lnTo>
                <a:lnTo>
                  <a:pt x="22097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11888" y="4157830"/>
            <a:ext cx="138953" cy="465604"/>
          </a:xfrm>
          <a:custGeom>
            <a:avLst/>
            <a:gdLst/>
            <a:ahLst/>
            <a:cxnLst/>
            <a:rect l="l" t="t" r="r" b="b"/>
            <a:pathLst>
              <a:path w="157479" h="527685">
                <a:moveTo>
                  <a:pt x="124824" y="452012"/>
                </a:moveTo>
                <a:lnTo>
                  <a:pt x="12191" y="0"/>
                </a:lnTo>
                <a:lnTo>
                  <a:pt x="0" y="3047"/>
                </a:lnTo>
                <a:lnTo>
                  <a:pt x="112676" y="455235"/>
                </a:lnTo>
                <a:lnTo>
                  <a:pt x="124824" y="452012"/>
                </a:lnTo>
                <a:close/>
              </a:path>
              <a:path w="157479" h="527685">
                <a:moveTo>
                  <a:pt x="128015" y="516635"/>
                </a:moveTo>
                <a:lnTo>
                  <a:pt x="128015" y="464819"/>
                </a:lnTo>
                <a:lnTo>
                  <a:pt x="115823" y="467867"/>
                </a:lnTo>
                <a:lnTo>
                  <a:pt x="112676" y="455235"/>
                </a:lnTo>
                <a:lnTo>
                  <a:pt x="82295" y="463295"/>
                </a:lnTo>
                <a:lnTo>
                  <a:pt x="128015" y="516635"/>
                </a:lnTo>
                <a:close/>
              </a:path>
              <a:path w="157479" h="527685">
                <a:moveTo>
                  <a:pt x="128015" y="464819"/>
                </a:moveTo>
                <a:lnTo>
                  <a:pt x="124824" y="452012"/>
                </a:lnTo>
                <a:lnTo>
                  <a:pt x="112676" y="455235"/>
                </a:lnTo>
                <a:lnTo>
                  <a:pt x="115823" y="467867"/>
                </a:lnTo>
                <a:lnTo>
                  <a:pt x="128015" y="464819"/>
                </a:lnTo>
                <a:close/>
              </a:path>
              <a:path w="157479" h="527685">
                <a:moveTo>
                  <a:pt x="156971" y="443483"/>
                </a:moveTo>
                <a:lnTo>
                  <a:pt x="124824" y="452012"/>
                </a:lnTo>
                <a:lnTo>
                  <a:pt x="128015" y="464819"/>
                </a:lnTo>
                <a:lnTo>
                  <a:pt x="128015" y="516635"/>
                </a:lnTo>
                <a:lnTo>
                  <a:pt x="137159" y="527303"/>
                </a:lnTo>
                <a:lnTo>
                  <a:pt x="156971" y="443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50393" y="5429921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88938" y="544336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46" name="object 46"/>
          <p:cNvSpPr/>
          <p:nvPr/>
        </p:nvSpPr>
        <p:spPr>
          <a:xfrm>
            <a:off x="7947213" y="4943138"/>
            <a:ext cx="110378" cy="486896"/>
          </a:xfrm>
          <a:custGeom>
            <a:avLst/>
            <a:gdLst/>
            <a:ahLst/>
            <a:cxnLst/>
            <a:rect l="l" t="t" r="r" b="b"/>
            <a:pathLst>
              <a:path w="125095" h="551814">
                <a:moveTo>
                  <a:pt x="93832" y="474996"/>
                </a:moveTo>
                <a:lnTo>
                  <a:pt x="12191" y="0"/>
                </a:lnTo>
                <a:lnTo>
                  <a:pt x="0" y="1523"/>
                </a:lnTo>
                <a:lnTo>
                  <a:pt x="80066" y="477474"/>
                </a:lnTo>
                <a:lnTo>
                  <a:pt x="93832" y="474996"/>
                </a:lnTo>
                <a:close/>
              </a:path>
              <a:path w="125095" h="551814">
                <a:moveTo>
                  <a:pt x="96011" y="547531"/>
                </a:moveTo>
                <a:lnTo>
                  <a:pt x="96011" y="487679"/>
                </a:lnTo>
                <a:lnTo>
                  <a:pt x="82295" y="490727"/>
                </a:lnTo>
                <a:lnTo>
                  <a:pt x="80066" y="477474"/>
                </a:lnTo>
                <a:lnTo>
                  <a:pt x="48767" y="483107"/>
                </a:lnTo>
                <a:lnTo>
                  <a:pt x="96011" y="547531"/>
                </a:lnTo>
                <a:close/>
              </a:path>
              <a:path w="125095" h="551814">
                <a:moveTo>
                  <a:pt x="96011" y="487679"/>
                </a:moveTo>
                <a:lnTo>
                  <a:pt x="93832" y="474996"/>
                </a:lnTo>
                <a:lnTo>
                  <a:pt x="80066" y="477474"/>
                </a:lnTo>
                <a:lnTo>
                  <a:pt x="82295" y="490727"/>
                </a:lnTo>
                <a:lnTo>
                  <a:pt x="96011" y="487679"/>
                </a:lnTo>
                <a:close/>
              </a:path>
              <a:path w="125095" h="551814">
                <a:moveTo>
                  <a:pt x="124967" y="469391"/>
                </a:moveTo>
                <a:lnTo>
                  <a:pt x="93832" y="474996"/>
                </a:lnTo>
                <a:lnTo>
                  <a:pt x="96011" y="487679"/>
                </a:lnTo>
                <a:lnTo>
                  <a:pt x="96011" y="547531"/>
                </a:lnTo>
                <a:lnTo>
                  <a:pt x="99059" y="551687"/>
                </a:lnTo>
                <a:lnTo>
                  <a:pt x="124967" y="469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36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 Terminology</a:t>
            </a:r>
          </a:p>
        </p:txBody>
      </p:sp>
      <p:sp>
        <p:nvSpPr>
          <p:cNvPr id="4103" name="Rectangle 38"/>
          <p:cNvSpPr>
            <a:spLocks noGrp="1" noChangeArrowheads="1"/>
          </p:cNvSpPr>
          <p:nvPr>
            <p:ph idx="1"/>
          </p:nvPr>
        </p:nvSpPr>
        <p:spPr>
          <a:xfrm>
            <a:off x="358775" y="1008063"/>
            <a:ext cx="8566150" cy="2863850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Let X be a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non-root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node, i.e., has at least 1 ancestor.</a:t>
            </a: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Let P be its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parent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node.</a:t>
            </a: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Let G be its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grandparent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node (if it exists)</a:t>
            </a: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Consider a path from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G to X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: </a:t>
            </a:r>
          </a:p>
          <a:p>
            <a:pPr marL="914400" marR="0" lvl="1" indent="-4572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Each time we go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left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, we say that we “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zig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”</a:t>
            </a:r>
          </a:p>
          <a:p>
            <a:pPr marL="914400" marR="0" lvl="1" indent="-4572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Each time we go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right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, we say that we “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zag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”</a:t>
            </a: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There are 6 possible cases:</a:t>
            </a:r>
            <a:endParaRPr lang="en-US" altLang="en-US" sz="2400" smtClean="0"/>
          </a:p>
        </p:txBody>
      </p:sp>
      <p:sp>
        <p:nvSpPr>
          <p:cNvPr id="4100" name="Oval 6"/>
          <p:cNvSpPr>
            <a:spLocks noChangeArrowheads="1"/>
          </p:cNvSpPr>
          <p:nvPr/>
        </p:nvSpPr>
        <p:spPr bwMode="auto">
          <a:xfrm>
            <a:off x="7273925" y="4800600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P</a:t>
            </a:r>
          </a:p>
        </p:txBody>
      </p:sp>
      <p:sp>
        <p:nvSpPr>
          <p:cNvPr id="4101" name="Oval 11"/>
          <p:cNvSpPr>
            <a:spLocks noChangeArrowheads="1"/>
          </p:cNvSpPr>
          <p:nvPr/>
        </p:nvSpPr>
        <p:spPr bwMode="auto">
          <a:xfrm>
            <a:off x="6669088" y="5505450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4102" name="Line 12"/>
          <p:cNvSpPr>
            <a:spLocks noChangeShapeType="1"/>
          </p:cNvSpPr>
          <p:nvPr/>
        </p:nvSpPr>
        <p:spPr bwMode="auto">
          <a:xfrm flipH="1">
            <a:off x="6978650" y="5114925"/>
            <a:ext cx="46355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04" name="Oval 39"/>
          <p:cNvSpPr>
            <a:spLocks noChangeArrowheads="1"/>
          </p:cNvSpPr>
          <p:nvPr/>
        </p:nvSpPr>
        <p:spPr bwMode="auto">
          <a:xfrm>
            <a:off x="2419350" y="410845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G</a:t>
            </a:r>
          </a:p>
        </p:txBody>
      </p:sp>
      <p:sp>
        <p:nvSpPr>
          <p:cNvPr id="4105" name="Oval 40"/>
          <p:cNvSpPr>
            <a:spLocks noChangeArrowheads="1"/>
          </p:cNvSpPr>
          <p:nvPr/>
        </p:nvSpPr>
        <p:spPr bwMode="auto">
          <a:xfrm>
            <a:off x="1922463" y="4824413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P</a:t>
            </a:r>
          </a:p>
        </p:txBody>
      </p:sp>
      <p:sp>
        <p:nvSpPr>
          <p:cNvPr id="4106" name="Line 41"/>
          <p:cNvSpPr>
            <a:spLocks noChangeShapeType="1"/>
          </p:cNvSpPr>
          <p:nvPr/>
        </p:nvSpPr>
        <p:spPr bwMode="auto">
          <a:xfrm flipH="1">
            <a:off x="2185988" y="4413250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07" name="Oval 42"/>
          <p:cNvSpPr>
            <a:spLocks noChangeArrowheads="1"/>
          </p:cNvSpPr>
          <p:nvPr/>
        </p:nvSpPr>
        <p:spPr bwMode="auto">
          <a:xfrm>
            <a:off x="2193925" y="54816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4108" name="Line 43"/>
          <p:cNvSpPr>
            <a:spLocks noChangeShapeType="1"/>
          </p:cNvSpPr>
          <p:nvPr/>
        </p:nvSpPr>
        <p:spPr bwMode="auto">
          <a:xfrm>
            <a:off x="2295525" y="5138738"/>
            <a:ext cx="185738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09" name="Oval 44"/>
          <p:cNvSpPr>
            <a:spLocks noChangeArrowheads="1"/>
          </p:cNvSpPr>
          <p:nvPr/>
        </p:nvSpPr>
        <p:spPr bwMode="auto">
          <a:xfrm>
            <a:off x="3738563" y="41021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G</a:t>
            </a:r>
          </a:p>
        </p:txBody>
      </p:sp>
      <p:sp>
        <p:nvSpPr>
          <p:cNvPr id="4110" name="Oval 45"/>
          <p:cNvSpPr>
            <a:spLocks noChangeArrowheads="1"/>
          </p:cNvSpPr>
          <p:nvPr/>
        </p:nvSpPr>
        <p:spPr bwMode="auto">
          <a:xfrm>
            <a:off x="4143375" y="4876800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P</a:t>
            </a:r>
          </a:p>
        </p:txBody>
      </p:sp>
      <p:sp>
        <p:nvSpPr>
          <p:cNvPr id="4111" name="Line 46"/>
          <p:cNvSpPr>
            <a:spLocks noChangeShapeType="1"/>
          </p:cNvSpPr>
          <p:nvPr/>
        </p:nvSpPr>
        <p:spPr bwMode="auto">
          <a:xfrm>
            <a:off x="4075113" y="4403725"/>
            <a:ext cx="317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2" name="Oval 47"/>
          <p:cNvSpPr>
            <a:spLocks noChangeArrowheads="1"/>
          </p:cNvSpPr>
          <p:nvPr/>
        </p:nvSpPr>
        <p:spPr bwMode="auto">
          <a:xfrm>
            <a:off x="3608388" y="55451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4113" name="Line 48"/>
          <p:cNvSpPr>
            <a:spLocks noChangeShapeType="1"/>
          </p:cNvSpPr>
          <p:nvPr/>
        </p:nvSpPr>
        <p:spPr bwMode="auto">
          <a:xfrm flipH="1">
            <a:off x="3990975" y="5191125"/>
            <a:ext cx="307975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4" name="Oval 49"/>
          <p:cNvSpPr>
            <a:spLocks noChangeArrowheads="1"/>
          </p:cNvSpPr>
          <p:nvPr/>
        </p:nvSpPr>
        <p:spPr bwMode="auto">
          <a:xfrm>
            <a:off x="5027613" y="411797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G</a:t>
            </a:r>
          </a:p>
        </p:txBody>
      </p:sp>
      <p:sp>
        <p:nvSpPr>
          <p:cNvPr id="4115" name="Oval 50"/>
          <p:cNvSpPr>
            <a:spLocks noChangeArrowheads="1"/>
          </p:cNvSpPr>
          <p:nvPr/>
        </p:nvSpPr>
        <p:spPr bwMode="auto">
          <a:xfrm>
            <a:off x="5564188" y="4833938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P</a:t>
            </a:r>
          </a:p>
        </p:txBody>
      </p:sp>
      <p:sp>
        <p:nvSpPr>
          <p:cNvPr id="4116" name="Line 51"/>
          <p:cNvSpPr>
            <a:spLocks noChangeShapeType="1"/>
          </p:cNvSpPr>
          <p:nvPr/>
        </p:nvSpPr>
        <p:spPr bwMode="auto">
          <a:xfrm>
            <a:off x="5435600" y="4397375"/>
            <a:ext cx="317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7" name="Oval 52"/>
          <p:cNvSpPr>
            <a:spLocks noChangeArrowheads="1"/>
          </p:cNvSpPr>
          <p:nvPr/>
        </p:nvSpPr>
        <p:spPr bwMode="auto">
          <a:xfrm>
            <a:off x="6076950" y="5502275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4118" name="Line 53"/>
          <p:cNvSpPr>
            <a:spLocks noChangeShapeType="1"/>
          </p:cNvSpPr>
          <p:nvPr/>
        </p:nvSpPr>
        <p:spPr bwMode="auto">
          <a:xfrm>
            <a:off x="5948363" y="5111750"/>
            <a:ext cx="2698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19" name="Oval 54"/>
          <p:cNvSpPr>
            <a:spLocks noChangeArrowheads="1"/>
          </p:cNvSpPr>
          <p:nvPr/>
        </p:nvSpPr>
        <p:spPr bwMode="auto">
          <a:xfrm>
            <a:off x="1346200" y="408622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G</a:t>
            </a:r>
          </a:p>
        </p:txBody>
      </p:sp>
      <p:sp>
        <p:nvSpPr>
          <p:cNvPr id="4120" name="Oval 55"/>
          <p:cNvSpPr>
            <a:spLocks noChangeArrowheads="1"/>
          </p:cNvSpPr>
          <p:nvPr/>
        </p:nvSpPr>
        <p:spPr bwMode="auto">
          <a:xfrm>
            <a:off x="752475" y="4789488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P</a:t>
            </a:r>
          </a:p>
        </p:txBody>
      </p:sp>
      <p:sp>
        <p:nvSpPr>
          <p:cNvPr id="4121" name="Line 56"/>
          <p:cNvSpPr>
            <a:spLocks noChangeShapeType="1"/>
          </p:cNvSpPr>
          <p:nvPr/>
        </p:nvSpPr>
        <p:spPr bwMode="auto">
          <a:xfrm flipH="1">
            <a:off x="1089025" y="4391025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22" name="Oval 57"/>
          <p:cNvSpPr>
            <a:spLocks noChangeArrowheads="1"/>
          </p:cNvSpPr>
          <p:nvPr/>
        </p:nvSpPr>
        <p:spPr bwMode="auto">
          <a:xfrm>
            <a:off x="147638" y="54943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4123" name="Line 58"/>
          <p:cNvSpPr>
            <a:spLocks noChangeShapeType="1"/>
          </p:cNvSpPr>
          <p:nvPr/>
        </p:nvSpPr>
        <p:spPr bwMode="auto">
          <a:xfrm flipH="1">
            <a:off x="457200" y="5103813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24" name="Oval 59"/>
          <p:cNvSpPr>
            <a:spLocks noChangeArrowheads="1"/>
          </p:cNvSpPr>
          <p:nvPr/>
        </p:nvSpPr>
        <p:spPr bwMode="auto">
          <a:xfrm>
            <a:off x="7948613" y="4805363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P</a:t>
            </a:r>
          </a:p>
        </p:txBody>
      </p:sp>
      <p:sp>
        <p:nvSpPr>
          <p:cNvPr id="4125" name="Oval 60"/>
          <p:cNvSpPr>
            <a:spLocks noChangeArrowheads="1"/>
          </p:cNvSpPr>
          <p:nvPr/>
        </p:nvSpPr>
        <p:spPr bwMode="auto">
          <a:xfrm>
            <a:off x="8461375" y="5473700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4126" name="Line 61"/>
          <p:cNvSpPr>
            <a:spLocks noChangeShapeType="1"/>
          </p:cNvSpPr>
          <p:nvPr/>
        </p:nvSpPr>
        <p:spPr bwMode="auto">
          <a:xfrm>
            <a:off x="8332788" y="5083175"/>
            <a:ext cx="2698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4127" name="Text Box 62"/>
          <p:cNvSpPr txBox="1">
            <a:spLocks noChangeArrowheads="1"/>
          </p:cNvSpPr>
          <p:nvPr/>
        </p:nvSpPr>
        <p:spPr bwMode="auto">
          <a:xfrm>
            <a:off x="6669088" y="5951538"/>
            <a:ext cx="6969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5. zig</a:t>
            </a:r>
          </a:p>
        </p:txBody>
      </p:sp>
      <p:sp>
        <p:nvSpPr>
          <p:cNvPr id="4128" name="Text Box 63"/>
          <p:cNvSpPr txBox="1">
            <a:spLocks noChangeArrowheads="1"/>
          </p:cNvSpPr>
          <p:nvPr/>
        </p:nvSpPr>
        <p:spPr bwMode="auto">
          <a:xfrm>
            <a:off x="152400" y="5903913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1. zig-zig</a:t>
            </a:r>
          </a:p>
        </p:txBody>
      </p:sp>
      <p:sp>
        <p:nvSpPr>
          <p:cNvPr id="4129" name="Text Box 64"/>
          <p:cNvSpPr txBox="1">
            <a:spLocks noChangeArrowheads="1"/>
          </p:cNvSpPr>
          <p:nvPr/>
        </p:nvSpPr>
        <p:spPr bwMode="auto">
          <a:xfrm>
            <a:off x="1898650" y="59166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2. zig-zag</a:t>
            </a:r>
          </a:p>
        </p:txBody>
      </p:sp>
      <p:sp>
        <p:nvSpPr>
          <p:cNvPr id="4130" name="Text Box 65"/>
          <p:cNvSpPr txBox="1">
            <a:spLocks noChangeArrowheads="1"/>
          </p:cNvSpPr>
          <p:nvPr/>
        </p:nvSpPr>
        <p:spPr bwMode="auto">
          <a:xfrm>
            <a:off x="3533775" y="59388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3. zag-zig</a:t>
            </a:r>
          </a:p>
        </p:txBody>
      </p:sp>
      <p:sp>
        <p:nvSpPr>
          <p:cNvPr id="4131" name="Text Box 66"/>
          <p:cNvSpPr txBox="1">
            <a:spLocks noChangeArrowheads="1"/>
          </p:cNvSpPr>
          <p:nvPr/>
        </p:nvSpPr>
        <p:spPr bwMode="auto">
          <a:xfrm>
            <a:off x="5326063" y="5949950"/>
            <a:ext cx="1160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4. zag-zag</a:t>
            </a:r>
          </a:p>
        </p:txBody>
      </p:sp>
      <p:sp>
        <p:nvSpPr>
          <p:cNvPr id="4132" name="Text Box 67"/>
          <p:cNvSpPr txBox="1">
            <a:spLocks noChangeArrowheads="1"/>
          </p:cNvSpPr>
          <p:nvPr/>
        </p:nvSpPr>
        <p:spPr bwMode="auto">
          <a:xfrm>
            <a:off x="8228013" y="59340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6. zag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2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 animBg="1"/>
      <p:bldP spid="4126" grpId="0" animBg="1"/>
      <p:bldP spid="4127" grpId="0"/>
      <p:bldP spid="4128" grpId="0"/>
      <p:bldP spid="4129" grpId="0"/>
      <p:bldP spid="4130" grpId="0"/>
      <p:bldP spid="4131" grpId="0"/>
      <p:bldP spid="41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 Operations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8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When node X is accessed, apply one of </a:t>
            </a:r>
            <a:r>
              <a:rPr kumimoji="0" lang="en-US" altLang="en-US" sz="28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six </a:t>
            </a:r>
            <a:r>
              <a:rPr kumimoji="0" lang="en-US" altLang="en-US" sz="28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rotation operations:</a:t>
            </a:r>
          </a:p>
          <a:p>
            <a:pPr marL="914400" marR="0" lvl="1" indent="-4572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D0066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 Single Rotations (X has a P but no G)</a:t>
            </a:r>
          </a:p>
          <a:p>
            <a:pPr marL="1295400" marR="0" lvl="2" indent="-3810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zig, zag</a:t>
            </a:r>
            <a:endParaRPr lang="en-US" altLang="en-US" smtClean="0">
              <a:solidFill>
                <a:srgbClr val="000000"/>
              </a:solidFill>
            </a:endParaRPr>
          </a:p>
          <a:p>
            <a:pPr marL="1295400" marR="0" lvl="2" indent="-3810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endParaRPr lang="en-US" altLang="en-US" smtClean="0">
              <a:solidFill>
                <a:srgbClr val="CD0066"/>
              </a:solidFill>
            </a:endParaRPr>
          </a:p>
          <a:p>
            <a:pPr marL="914400" marR="0" lvl="1" indent="-4572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–"/>
              <a:defRPr kumimoji="0" sz="24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D0066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 Double Rotations (X has both a P and a G)</a:t>
            </a:r>
          </a:p>
          <a:p>
            <a:pPr marL="1295400" marR="0" lvl="2" indent="-3810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zig-zig, zig-zag</a:t>
            </a:r>
          </a:p>
          <a:p>
            <a:pPr marL="1295400" marR="0" lvl="2" indent="-3810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Arial" pitchFamily="34" charset="0"/>
                <a:cs typeface="Arial" pitchFamily="34" charset="0"/>
                <a:sym typeface="Wingdings" charset="2"/>
              </a:rPr>
              <a:t>zag-zig, zag-zag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Zig Operation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>
          <a:xfrm>
            <a:off x="385763" y="889000"/>
            <a:ext cx="8337550" cy="1092200"/>
          </a:xfrm>
          <a:noFill/>
        </p:spPr>
        <p:txBody>
          <a:bodyPr>
            <a:normAutofit lnSpcReduction="10000"/>
          </a:bodyPr>
          <a:lstStyle/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“Zig” is just a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single rotation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, as in an AVL tree</a:t>
            </a: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Suppose 6 was the node that was accessed (e.g. using Search)</a:t>
            </a:r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1817688" y="2947988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2297113" y="233997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1882775" y="3019425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2636838" y="300355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H="1">
            <a:off x="2195513" y="2644775"/>
            <a:ext cx="25876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2706688" y="2647950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55" name="Oval 13"/>
          <p:cNvSpPr>
            <a:spLocks noChangeArrowheads="1"/>
          </p:cNvSpPr>
          <p:nvPr/>
        </p:nvSpPr>
        <p:spPr bwMode="auto">
          <a:xfrm>
            <a:off x="1590675" y="37131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6156" name="Oval 16"/>
          <p:cNvSpPr>
            <a:spLocks noChangeArrowheads="1"/>
          </p:cNvSpPr>
          <p:nvPr/>
        </p:nvSpPr>
        <p:spPr bwMode="auto">
          <a:xfrm>
            <a:off x="2324100" y="36909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6157" name="Line 18"/>
          <p:cNvSpPr>
            <a:spLocks noChangeShapeType="1"/>
          </p:cNvSpPr>
          <p:nvPr/>
        </p:nvSpPr>
        <p:spPr bwMode="auto">
          <a:xfrm>
            <a:off x="2290763" y="3314700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58" name="Line 19"/>
          <p:cNvSpPr>
            <a:spLocks noChangeShapeType="1"/>
          </p:cNvSpPr>
          <p:nvPr/>
        </p:nvSpPr>
        <p:spPr bwMode="auto">
          <a:xfrm flipH="1">
            <a:off x="1838325" y="3351213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59" name="Rectangle 21"/>
          <p:cNvSpPr>
            <a:spLocks noChangeArrowheads="1"/>
          </p:cNvSpPr>
          <p:nvPr/>
        </p:nvSpPr>
        <p:spPr bwMode="auto">
          <a:xfrm>
            <a:off x="228600" y="4378325"/>
            <a:ext cx="87233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533400" indent="-5334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“Zig-Right” moves 6 to the root.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Can access 6 faster next time: O(1)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Notice that this is simply a </a:t>
            </a:r>
            <a:r>
              <a:rPr kumimoji="0" lang="en-US" altLang="en-US" sz="2400" b="0" i="0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right rotation</a:t>
            </a: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 in AVL tree terminology.</a:t>
            </a:r>
          </a:p>
        </p:txBody>
      </p:sp>
      <p:sp>
        <p:nvSpPr>
          <p:cNvPr id="6160" name="Oval 24"/>
          <p:cNvSpPr>
            <a:spLocks noChangeArrowheads="1"/>
          </p:cNvSpPr>
          <p:nvPr/>
        </p:nvSpPr>
        <p:spPr bwMode="auto">
          <a:xfrm>
            <a:off x="6075363" y="310832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6161" name="Oval 25"/>
          <p:cNvSpPr>
            <a:spLocks noChangeArrowheads="1"/>
          </p:cNvSpPr>
          <p:nvPr/>
        </p:nvSpPr>
        <p:spPr bwMode="auto">
          <a:xfrm>
            <a:off x="5648325" y="2463800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6162" name="Oval 26"/>
          <p:cNvSpPr>
            <a:spLocks noChangeArrowheads="1"/>
          </p:cNvSpPr>
          <p:nvPr/>
        </p:nvSpPr>
        <p:spPr bwMode="auto">
          <a:xfrm>
            <a:off x="6546850" y="37369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6163" name="Line 27"/>
          <p:cNvSpPr>
            <a:spLocks noChangeShapeType="1"/>
          </p:cNvSpPr>
          <p:nvPr/>
        </p:nvSpPr>
        <p:spPr bwMode="auto">
          <a:xfrm flipH="1">
            <a:off x="6032500" y="3400425"/>
            <a:ext cx="2587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64" name="Line 28"/>
          <p:cNvSpPr>
            <a:spLocks noChangeShapeType="1"/>
          </p:cNvSpPr>
          <p:nvPr/>
        </p:nvSpPr>
        <p:spPr bwMode="auto">
          <a:xfrm>
            <a:off x="6484938" y="3416300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65" name="Oval 29"/>
          <p:cNvSpPr>
            <a:spLocks noChangeArrowheads="1"/>
          </p:cNvSpPr>
          <p:nvPr/>
        </p:nvSpPr>
        <p:spPr bwMode="auto">
          <a:xfrm>
            <a:off x="5356225" y="315753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6166" name="Oval 30"/>
          <p:cNvSpPr>
            <a:spLocks noChangeArrowheads="1"/>
          </p:cNvSpPr>
          <p:nvPr/>
        </p:nvSpPr>
        <p:spPr bwMode="auto">
          <a:xfrm>
            <a:off x="5692775" y="37512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6167" name="Line 31"/>
          <p:cNvSpPr>
            <a:spLocks noChangeShapeType="1"/>
          </p:cNvSpPr>
          <p:nvPr/>
        </p:nvSpPr>
        <p:spPr bwMode="auto">
          <a:xfrm>
            <a:off x="6056313" y="2759075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68" name="Line 32"/>
          <p:cNvSpPr>
            <a:spLocks noChangeShapeType="1"/>
          </p:cNvSpPr>
          <p:nvPr/>
        </p:nvSpPr>
        <p:spPr bwMode="auto">
          <a:xfrm flipH="1">
            <a:off x="5603875" y="27955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69" name="Line 33"/>
          <p:cNvSpPr>
            <a:spLocks noChangeShapeType="1"/>
          </p:cNvSpPr>
          <p:nvPr/>
        </p:nvSpPr>
        <p:spPr bwMode="auto">
          <a:xfrm flipV="1">
            <a:off x="3427413" y="3260725"/>
            <a:ext cx="172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170" name="Text Box 34"/>
          <p:cNvSpPr txBox="1">
            <a:spLocks noChangeArrowheads="1"/>
          </p:cNvSpPr>
          <p:nvPr/>
        </p:nvSpPr>
        <p:spPr bwMode="auto">
          <a:xfrm>
            <a:off x="3792538" y="283845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Zig-Right</a:t>
            </a:r>
          </a:p>
        </p:txBody>
      </p:sp>
      <p:sp>
        <p:nvSpPr>
          <p:cNvPr id="6171" name="Rectangle 35"/>
          <p:cNvSpPr>
            <a:spLocks noChangeArrowheads="1"/>
          </p:cNvSpPr>
          <p:nvPr/>
        </p:nvSpPr>
        <p:spPr bwMode="auto">
          <a:xfrm>
            <a:off x="5595938" y="239395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172" name="Freeform 36"/>
          <p:cNvSpPr/>
          <p:nvPr/>
        </p:nvSpPr>
        <p:spPr bwMode="auto">
          <a:xfrm>
            <a:off x="2420938" y="2690813"/>
            <a:ext cx="358775" cy="3111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69" grpId="0" animBg="1"/>
      <p:bldP spid="6170" grpId="0"/>
      <p:bldP spid="6171" grpId="0" animBg="1"/>
      <p:bldP spid="617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Zig-Zig Operation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217488" y="877888"/>
            <a:ext cx="8756650" cy="1344612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“Zig-Zig” consists of 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two single rotations of the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D0128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same type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Suppose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3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was the node that was accessed (e.g., using Search)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7173" name="Rectangle 14"/>
          <p:cNvSpPr>
            <a:spLocks noChangeArrowheads="1"/>
          </p:cNvSpPr>
          <p:nvPr/>
        </p:nvSpPr>
        <p:spPr bwMode="auto">
          <a:xfrm>
            <a:off x="192088" y="5124450"/>
            <a:ext cx="86375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533400" indent="-5334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Due to “zig-zig” splaying, 3 has bubbled to the top!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u="sng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Note: </a:t>
            </a:r>
            <a:r>
              <a:rPr kumimoji="0" lang="en-US" altLang="en-US" sz="2400" b="0" i="0" u="sng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Parent-Grandparent</a:t>
            </a:r>
            <a:r>
              <a:rPr kumimoji="0" lang="en-US" altLang="en-US" sz="2400" b="0" i="0" u="sng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 is rotated first.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15779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1163638" y="3054350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1917700" y="30384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7177" name="Line 31"/>
          <p:cNvSpPr>
            <a:spLocks noChangeShapeType="1"/>
          </p:cNvSpPr>
          <p:nvPr/>
        </p:nvSpPr>
        <p:spPr bwMode="auto">
          <a:xfrm flipH="1">
            <a:off x="15017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78" name="Line 32"/>
          <p:cNvSpPr>
            <a:spLocks noChangeShapeType="1"/>
          </p:cNvSpPr>
          <p:nvPr/>
        </p:nvSpPr>
        <p:spPr bwMode="auto">
          <a:xfrm>
            <a:off x="19875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79" name="Oval 33"/>
          <p:cNvSpPr>
            <a:spLocks noChangeArrowheads="1"/>
          </p:cNvSpPr>
          <p:nvPr/>
        </p:nvSpPr>
        <p:spPr bwMode="auto">
          <a:xfrm>
            <a:off x="871538" y="37480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7180" name="Oval 34"/>
          <p:cNvSpPr>
            <a:spLocks noChangeArrowheads="1"/>
          </p:cNvSpPr>
          <p:nvPr/>
        </p:nvSpPr>
        <p:spPr bwMode="auto">
          <a:xfrm>
            <a:off x="1604963" y="37258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7181" name="Line 35"/>
          <p:cNvSpPr>
            <a:spLocks noChangeShapeType="1"/>
          </p:cNvSpPr>
          <p:nvPr/>
        </p:nvSpPr>
        <p:spPr bwMode="auto">
          <a:xfrm>
            <a:off x="1571625" y="33496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82" name="Line 36"/>
          <p:cNvSpPr>
            <a:spLocks noChangeShapeType="1"/>
          </p:cNvSpPr>
          <p:nvPr/>
        </p:nvSpPr>
        <p:spPr bwMode="auto">
          <a:xfrm flipH="1">
            <a:off x="1119188" y="33861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83" name="Oval 37"/>
          <p:cNvSpPr>
            <a:spLocks noChangeArrowheads="1"/>
          </p:cNvSpPr>
          <p:nvPr/>
        </p:nvSpPr>
        <p:spPr bwMode="auto">
          <a:xfrm>
            <a:off x="438150" y="4387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</a:t>
            </a:r>
          </a:p>
        </p:txBody>
      </p:sp>
      <p:sp>
        <p:nvSpPr>
          <p:cNvPr id="7184" name="Oval 38"/>
          <p:cNvSpPr>
            <a:spLocks noChangeArrowheads="1"/>
          </p:cNvSpPr>
          <p:nvPr/>
        </p:nvSpPr>
        <p:spPr bwMode="auto">
          <a:xfrm>
            <a:off x="1244600" y="4387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</a:t>
            </a:r>
          </a:p>
        </p:txBody>
      </p:sp>
      <p:sp>
        <p:nvSpPr>
          <p:cNvPr id="7185" name="Line 39"/>
          <p:cNvSpPr>
            <a:spLocks noChangeShapeType="1"/>
          </p:cNvSpPr>
          <p:nvPr/>
        </p:nvSpPr>
        <p:spPr bwMode="auto">
          <a:xfrm flipH="1">
            <a:off x="782638" y="4035425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86" name="Line 40"/>
          <p:cNvSpPr>
            <a:spLocks noChangeShapeType="1"/>
          </p:cNvSpPr>
          <p:nvPr/>
        </p:nvSpPr>
        <p:spPr bwMode="auto">
          <a:xfrm>
            <a:off x="1246188" y="4059238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87" name="Rectangle 41"/>
          <p:cNvSpPr>
            <a:spLocks noChangeArrowheads="1"/>
          </p:cNvSpPr>
          <p:nvPr/>
        </p:nvSpPr>
        <p:spPr bwMode="auto">
          <a:xfrm>
            <a:off x="785813" y="365601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7188" name="Freeform 42"/>
          <p:cNvSpPr/>
          <p:nvPr/>
        </p:nvSpPr>
        <p:spPr bwMode="auto">
          <a:xfrm>
            <a:off x="1687513" y="2768600"/>
            <a:ext cx="371475" cy="3238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89" name="Oval 43"/>
          <p:cNvSpPr>
            <a:spLocks noChangeArrowheads="1"/>
          </p:cNvSpPr>
          <p:nvPr/>
        </p:nvSpPr>
        <p:spPr bwMode="auto">
          <a:xfrm>
            <a:off x="4587875" y="375920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7190" name="Oval 44"/>
          <p:cNvSpPr>
            <a:spLocks noChangeArrowheads="1"/>
          </p:cNvSpPr>
          <p:nvPr/>
        </p:nvSpPr>
        <p:spPr bwMode="auto">
          <a:xfrm>
            <a:off x="4295775" y="2405063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7191" name="Oval 45"/>
          <p:cNvSpPr>
            <a:spLocks noChangeArrowheads="1"/>
          </p:cNvSpPr>
          <p:nvPr/>
        </p:nvSpPr>
        <p:spPr bwMode="auto">
          <a:xfrm>
            <a:off x="5183188" y="37623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7192" name="Oval 48"/>
          <p:cNvSpPr>
            <a:spLocks noChangeArrowheads="1"/>
          </p:cNvSpPr>
          <p:nvPr/>
        </p:nvSpPr>
        <p:spPr bwMode="auto">
          <a:xfrm>
            <a:off x="3725863" y="3124200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7193" name="Oval 49"/>
          <p:cNvSpPr>
            <a:spLocks noChangeArrowheads="1"/>
          </p:cNvSpPr>
          <p:nvPr/>
        </p:nvSpPr>
        <p:spPr bwMode="auto">
          <a:xfrm>
            <a:off x="4783138" y="3101975"/>
            <a:ext cx="519112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7194" name="Line 50"/>
          <p:cNvSpPr>
            <a:spLocks noChangeShapeType="1"/>
          </p:cNvSpPr>
          <p:nvPr/>
        </p:nvSpPr>
        <p:spPr bwMode="auto">
          <a:xfrm>
            <a:off x="4775200" y="27146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95" name="Line 51"/>
          <p:cNvSpPr>
            <a:spLocks noChangeShapeType="1"/>
          </p:cNvSpPr>
          <p:nvPr/>
        </p:nvSpPr>
        <p:spPr bwMode="auto">
          <a:xfrm flipH="1">
            <a:off x="3995738" y="2689225"/>
            <a:ext cx="3778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96" name="Oval 52"/>
          <p:cNvSpPr>
            <a:spLocks noChangeArrowheads="1"/>
          </p:cNvSpPr>
          <p:nvPr/>
        </p:nvSpPr>
        <p:spPr bwMode="auto">
          <a:xfrm>
            <a:off x="3292475" y="37639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</a:t>
            </a:r>
          </a:p>
        </p:txBody>
      </p:sp>
      <p:sp>
        <p:nvSpPr>
          <p:cNvPr id="7197" name="Oval 53"/>
          <p:cNvSpPr>
            <a:spLocks noChangeArrowheads="1"/>
          </p:cNvSpPr>
          <p:nvPr/>
        </p:nvSpPr>
        <p:spPr bwMode="auto">
          <a:xfrm>
            <a:off x="3965575" y="3752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</a:t>
            </a:r>
          </a:p>
        </p:txBody>
      </p:sp>
      <p:sp>
        <p:nvSpPr>
          <p:cNvPr id="7198" name="Line 54"/>
          <p:cNvSpPr>
            <a:spLocks noChangeShapeType="1"/>
          </p:cNvSpPr>
          <p:nvPr/>
        </p:nvSpPr>
        <p:spPr bwMode="auto">
          <a:xfrm flipH="1">
            <a:off x="3636963" y="34115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199" name="Line 55"/>
          <p:cNvSpPr>
            <a:spLocks noChangeShapeType="1"/>
          </p:cNvSpPr>
          <p:nvPr/>
        </p:nvSpPr>
        <p:spPr bwMode="auto">
          <a:xfrm>
            <a:off x="5172075" y="3398838"/>
            <a:ext cx="1571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00" name="Line 58"/>
          <p:cNvSpPr>
            <a:spLocks noChangeShapeType="1"/>
          </p:cNvSpPr>
          <p:nvPr/>
        </p:nvSpPr>
        <p:spPr bwMode="auto">
          <a:xfrm flipH="1">
            <a:off x="4829175" y="3435350"/>
            <a:ext cx="1476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01" name="Line 59"/>
          <p:cNvSpPr>
            <a:spLocks noChangeShapeType="1"/>
          </p:cNvSpPr>
          <p:nvPr/>
        </p:nvSpPr>
        <p:spPr bwMode="auto">
          <a:xfrm>
            <a:off x="4089400" y="3424238"/>
            <a:ext cx="1571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02" name="Oval 60"/>
          <p:cNvSpPr>
            <a:spLocks noChangeArrowheads="1"/>
          </p:cNvSpPr>
          <p:nvPr/>
        </p:nvSpPr>
        <p:spPr bwMode="auto">
          <a:xfrm>
            <a:off x="7646988" y="42941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7203" name="Oval 61"/>
          <p:cNvSpPr>
            <a:spLocks noChangeArrowheads="1"/>
          </p:cNvSpPr>
          <p:nvPr/>
        </p:nvSpPr>
        <p:spPr bwMode="auto">
          <a:xfrm>
            <a:off x="7354888" y="2940050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7204" name="Oval 62"/>
          <p:cNvSpPr>
            <a:spLocks noChangeArrowheads="1"/>
          </p:cNvSpPr>
          <p:nvPr/>
        </p:nvSpPr>
        <p:spPr bwMode="auto">
          <a:xfrm>
            <a:off x="8242300" y="42973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7205" name="Oval 63"/>
          <p:cNvSpPr>
            <a:spLocks noChangeArrowheads="1"/>
          </p:cNvSpPr>
          <p:nvPr/>
        </p:nvSpPr>
        <p:spPr bwMode="auto">
          <a:xfrm>
            <a:off x="6831013" y="2347913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7206" name="Oval 64"/>
          <p:cNvSpPr>
            <a:spLocks noChangeArrowheads="1"/>
          </p:cNvSpPr>
          <p:nvPr/>
        </p:nvSpPr>
        <p:spPr bwMode="auto">
          <a:xfrm>
            <a:off x="7842250" y="3636963"/>
            <a:ext cx="519113" cy="315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7207" name="Line 65"/>
          <p:cNvSpPr>
            <a:spLocks noChangeShapeType="1"/>
          </p:cNvSpPr>
          <p:nvPr/>
        </p:nvSpPr>
        <p:spPr bwMode="auto">
          <a:xfrm>
            <a:off x="7797800" y="3249613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08" name="Oval 67"/>
          <p:cNvSpPr>
            <a:spLocks noChangeArrowheads="1"/>
          </p:cNvSpPr>
          <p:nvPr/>
        </p:nvSpPr>
        <p:spPr bwMode="auto">
          <a:xfrm>
            <a:off x="6397625" y="298767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</a:t>
            </a:r>
          </a:p>
        </p:txBody>
      </p:sp>
      <p:sp>
        <p:nvSpPr>
          <p:cNvPr id="7209" name="Oval 68"/>
          <p:cNvSpPr>
            <a:spLocks noChangeArrowheads="1"/>
          </p:cNvSpPr>
          <p:nvPr/>
        </p:nvSpPr>
        <p:spPr bwMode="auto">
          <a:xfrm>
            <a:off x="7023100" y="35560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</a:t>
            </a:r>
          </a:p>
        </p:txBody>
      </p:sp>
      <p:sp>
        <p:nvSpPr>
          <p:cNvPr id="7210" name="Line 69"/>
          <p:cNvSpPr>
            <a:spLocks noChangeShapeType="1"/>
          </p:cNvSpPr>
          <p:nvPr/>
        </p:nvSpPr>
        <p:spPr bwMode="auto">
          <a:xfrm flipH="1">
            <a:off x="6742113" y="2635250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1" name="Line 70"/>
          <p:cNvSpPr>
            <a:spLocks noChangeShapeType="1"/>
          </p:cNvSpPr>
          <p:nvPr/>
        </p:nvSpPr>
        <p:spPr bwMode="auto">
          <a:xfrm>
            <a:off x="8231188" y="3933825"/>
            <a:ext cx="204787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2" name="Line 71"/>
          <p:cNvSpPr>
            <a:spLocks noChangeShapeType="1"/>
          </p:cNvSpPr>
          <p:nvPr/>
        </p:nvSpPr>
        <p:spPr bwMode="auto">
          <a:xfrm flipH="1">
            <a:off x="7888288" y="3970338"/>
            <a:ext cx="1476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3" name="Line 72"/>
          <p:cNvSpPr>
            <a:spLocks noChangeShapeType="1"/>
          </p:cNvSpPr>
          <p:nvPr/>
        </p:nvSpPr>
        <p:spPr bwMode="auto">
          <a:xfrm>
            <a:off x="7280275" y="2635250"/>
            <a:ext cx="204788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4" name="Freeform 73"/>
          <p:cNvSpPr/>
          <p:nvPr/>
        </p:nvSpPr>
        <p:spPr bwMode="auto">
          <a:xfrm>
            <a:off x="4360863" y="2759075"/>
            <a:ext cx="493712" cy="300038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5" name="Line 74"/>
          <p:cNvSpPr>
            <a:spLocks noChangeShapeType="1"/>
          </p:cNvSpPr>
          <p:nvPr/>
        </p:nvSpPr>
        <p:spPr bwMode="auto">
          <a:xfrm flipH="1">
            <a:off x="7381875" y="3260725"/>
            <a:ext cx="1476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6" name="Line 75"/>
          <p:cNvSpPr>
            <a:spLocks noChangeShapeType="1"/>
          </p:cNvSpPr>
          <p:nvPr/>
        </p:nvSpPr>
        <p:spPr bwMode="auto">
          <a:xfrm flipV="1">
            <a:off x="5341938" y="2851150"/>
            <a:ext cx="9128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7" name="Text Box 76"/>
          <p:cNvSpPr txBox="1">
            <a:spLocks noChangeArrowheads="1"/>
          </p:cNvSpPr>
          <p:nvPr/>
        </p:nvSpPr>
        <p:spPr bwMode="auto">
          <a:xfrm>
            <a:off x="5226050" y="2516188"/>
            <a:ext cx="1236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Zig-Right</a:t>
            </a:r>
          </a:p>
        </p:txBody>
      </p:sp>
      <p:sp>
        <p:nvSpPr>
          <p:cNvPr id="7218" name="Line 77"/>
          <p:cNvSpPr>
            <a:spLocks noChangeShapeType="1"/>
          </p:cNvSpPr>
          <p:nvPr/>
        </p:nvSpPr>
        <p:spPr bwMode="auto">
          <a:xfrm flipV="1">
            <a:off x="27432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7219" name="Text Box 78"/>
          <p:cNvSpPr txBox="1">
            <a:spLocks noChangeArrowheads="1"/>
          </p:cNvSpPr>
          <p:nvPr/>
        </p:nvSpPr>
        <p:spPr bwMode="auto">
          <a:xfrm>
            <a:off x="2627313" y="2455863"/>
            <a:ext cx="1236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Zig-Right</a:t>
            </a:r>
          </a:p>
        </p:txBody>
      </p:sp>
      <p:sp>
        <p:nvSpPr>
          <p:cNvPr id="7220" name="Rectangle 79"/>
          <p:cNvSpPr>
            <a:spLocks noChangeArrowheads="1"/>
          </p:cNvSpPr>
          <p:nvPr/>
        </p:nvSpPr>
        <p:spPr bwMode="auto">
          <a:xfrm>
            <a:off x="3636963" y="3030538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245" name="Rectangle 80"/>
          <p:cNvSpPr>
            <a:spLocks noChangeArrowheads="1"/>
          </p:cNvSpPr>
          <p:nvPr/>
        </p:nvSpPr>
        <p:spPr bwMode="auto">
          <a:xfrm>
            <a:off x="6753225" y="2260600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 animBg="1"/>
      <p:bldP spid="7197" grpId="0" animBg="1"/>
      <p:bldP spid="7198" grpId="0" animBg="1"/>
      <p:bldP spid="7199" grpId="0" animBg="1"/>
      <p:bldP spid="7200" grpId="0" animBg="1"/>
      <p:bldP spid="7201" grpId="0" animBg="1"/>
      <p:bldP spid="7202" grpId="0" animBg="1"/>
      <p:bldP spid="7203" grpId="0" animBg="1"/>
      <p:bldP spid="7204" grpId="0" animBg="1"/>
      <p:bldP spid="7205" grpId="0" animBg="1"/>
      <p:bldP spid="7206" grpId="0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2" grpId="0" animBg="1"/>
      <p:bldP spid="7213" grpId="0" animBg="1"/>
      <p:bldP spid="7214" grpId="0" animBg="1"/>
      <p:bldP spid="7215" grpId="0" animBg="1"/>
      <p:bldP spid="7216" grpId="0" animBg="1"/>
      <p:bldP spid="7217" grpId="0"/>
      <p:bldP spid="7218" grpId="0" animBg="1"/>
      <p:bldP spid="7219" grpId="0"/>
      <p:bldP spid="72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Zig-Zag Operation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217488" y="877888"/>
            <a:ext cx="8564562" cy="1092200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“Zig-Zag” consists of 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two rotations of the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D0128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opposite type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Suppose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12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was the node that was accessed (e.g., using Search)</a:t>
            </a:r>
            <a:endParaRPr lang="en-US" altLang="en-US" sz="2000" smtClean="0">
              <a:solidFill>
                <a:srgbClr val="000000"/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79388" y="4906963"/>
            <a:ext cx="86502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533400" indent="-5334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Due to “zig-zag” splaying, 12 has bubbled to the top!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Notice that this is simply an </a:t>
            </a:r>
            <a:r>
              <a:rPr kumimoji="0" lang="en-US" altLang="en-US" sz="2000" b="0" i="0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LR imbalance correction</a:t>
            </a:r>
            <a:r>
              <a:rPr kumimoji="0" lang="en-US" altLang="en-US" sz="20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 in AVL tree terminology (first a left rotation, then a right rotation)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5779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1163638" y="3054350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1917700" y="30384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15017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9875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871538" y="37480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1604963" y="372586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1571625" y="33496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1119188" y="33861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1281113" y="43989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2085975" y="43767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 flipH="1">
            <a:off x="1552575" y="405923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2027238" y="4059238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1519238" y="363220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212" name="Freeform 19"/>
          <p:cNvSpPr/>
          <p:nvPr/>
        </p:nvSpPr>
        <p:spPr bwMode="auto">
          <a:xfrm>
            <a:off x="1314450" y="3405188"/>
            <a:ext cx="287338" cy="3238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13" name="Line 49"/>
          <p:cNvSpPr>
            <a:spLocks noChangeShapeType="1"/>
          </p:cNvSpPr>
          <p:nvPr/>
        </p:nvSpPr>
        <p:spPr bwMode="auto">
          <a:xfrm flipV="1">
            <a:off x="26543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14" name="Text Box 50"/>
          <p:cNvSpPr txBox="1">
            <a:spLocks noChangeArrowheads="1"/>
          </p:cNvSpPr>
          <p:nvPr/>
        </p:nvSpPr>
        <p:spPr bwMode="auto">
          <a:xfrm>
            <a:off x="2538413" y="245268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Zag-Left</a:t>
            </a:r>
          </a:p>
        </p:txBody>
      </p:sp>
      <p:sp>
        <p:nvSpPr>
          <p:cNvPr id="8215" name="Oval 53"/>
          <p:cNvSpPr>
            <a:spLocks noChangeArrowheads="1"/>
          </p:cNvSpPr>
          <p:nvPr/>
        </p:nvSpPr>
        <p:spPr bwMode="auto">
          <a:xfrm>
            <a:off x="4203700" y="244157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8216" name="Oval 54"/>
          <p:cNvSpPr>
            <a:spLocks noChangeArrowheads="1"/>
          </p:cNvSpPr>
          <p:nvPr/>
        </p:nvSpPr>
        <p:spPr bwMode="auto">
          <a:xfrm>
            <a:off x="3367088" y="3746500"/>
            <a:ext cx="5080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8217" name="Oval 55"/>
          <p:cNvSpPr>
            <a:spLocks noChangeArrowheads="1"/>
          </p:cNvSpPr>
          <p:nvPr/>
        </p:nvSpPr>
        <p:spPr bwMode="auto">
          <a:xfrm>
            <a:off x="4543425" y="310515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8218" name="Line 56"/>
          <p:cNvSpPr>
            <a:spLocks noChangeShapeType="1"/>
          </p:cNvSpPr>
          <p:nvPr/>
        </p:nvSpPr>
        <p:spPr bwMode="auto">
          <a:xfrm flipH="1">
            <a:off x="4127500" y="2746375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19" name="Line 57"/>
          <p:cNvSpPr>
            <a:spLocks noChangeShapeType="1"/>
          </p:cNvSpPr>
          <p:nvPr/>
        </p:nvSpPr>
        <p:spPr bwMode="auto">
          <a:xfrm>
            <a:off x="4613275" y="2749550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20" name="Oval 58"/>
          <p:cNvSpPr>
            <a:spLocks noChangeArrowheads="1"/>
          </p:cNvSpPr>
          <p:nvPr/>
        </p:nvSpPr>
        <p:spPr bwMode="auto">
          <a:xfrm>
            <a:off x="3052763" y="4306888"/>
            <a:ext cx="509587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8221" name="Oval 59"/>
          <p:cNvSpPr>
            <a:spLocks noChangeArrowheads="1"/>
          </p:cNvSpPr>
          <p:nvPr/>
        </p:nvSpPr>
        <p:spPr bwMode="auto">
          <a:xfrm>
            <a:off x="3773488" y="3106738"/>
            <a:ext cx="508000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8222" name="Line 60"/>
          <p:cNvSpPr>
            <a:spLocks noChangeShapeType="1"/>
          </p:cNvSpPr>
          <p:nvPr/>
        </p:nvSpPr>
        <p:spPr bwMode="auto">
          <a:xfrm>
            <a:off x="3741738" y="4043363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23" name="Line 61"/>
          <p:cNvSpPr>
            <a:spLocks noChangeShapeType="1"/>
          </p:cNvSpPr>
          <p:nvPr/>
        </p:nvSpPr>
        <p:spPr bwMode="auto">
          <a:xfrm flipH="1">
            <a:off x="3360738" y="4041775"/>
            <a:ext cx="18097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24" name="Oval 62"/>
          <p:cNvSpPr>
            <a:spLocks noChangeArrowheads="1"/>
          </p:cNvSpPr>
          <p:nvPr/>
        </p:nvSpPr>
        <p:spPr bwMode="auto">
          <a:xfrm>
            <a:off x="3738563" y="4306888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8225" name="Oval 63"/>
          <p:cNvSpPr>
            <a:spLocks noChangeArrowheads="1"/>
          </p:cNvSpPr>
          <p:nvPr/>
        </p:nvSpPr>
        <p:spPr bwMode="auto">
          <a:xfrm>
            <a:off x="4254500" y="3757613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8226" name="Line 64"/>
          <p:cNvSpPr>
            <a:spLocks noChangeShapeType="1"/>
          </p:cNvSpPr>
          <p:nvPr/>
        </p:nvSpPr>
        <p:spPr bwMode="auto">
          <a:xfrm flipH="1">
            <a:off x="3721100" y="3440113"/>
            <a:ext cx="2032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27" name="Line 65"/>
          <p:cNvSpPr>
            <a:spLocks noChangeShapeType="1"/>
          </p:cNvSpPr>
          <p:nvPr/>
        </p:nvSpPr>
        <p:spPr bwMode="auto">
          <a:xfrm>
            <a:off x="4195763" y="3440113"/>
            <a:ext cx="21272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28" name="Rectangle 66"/>
          <p:cNvSpPr>
            <a:spLocks noChangeArrowheads="1"/>
          </p:cNvSpPr>
          <p:nvPr/>
        </p:nvSpPr>
        <p:spPr bwMode="auto">
          <a:xfrm>
            <a:off x="3687763" y="3013075"/>
            <a:ext cx="647700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229" name="Freeform 68"/>
          <p:cNvSpPr/>
          <p:nvPr/>
        </p:nvSpPr>
        <p:spPr bwMode="auto">
          <a:xfrm>
            <a:off x="4351338" y="2787650"/>
            <a:ext cx="371475" cy="3238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30" name="Oval 69"/>
          <p:cNvSpPr>
            <a:spLocks noChangeArrowheads="1"/>
          </p:cNvSpPr>
          <p:nvPr/>
        </p:nvSpPr>
        <p:spPr bwMode="auto">
          <a:xfrm>
            <a:off x="7572375" y="3103563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8231" name="Oval 70"/>
          <p:cNvSpPr>
            <a:spLocks noChangeArrowheads="1"/>
          </p:cNvSpPr>
          <p:nvPr/>
        </p:nvSpPr>
        <p:spPr bwMode="auto">
          <a:xfrm>
            <a:off x="6386513" y="3071813"/>
            <a:ext cx="5080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8232" name="Oval 71"/>
          <p:cNvSpPr>
            <a:spLocks noChangeArrowheads="1"/>
          </p:cNvSpPr>
          <p:nvPr/>
        </p:nvSpPr>
        <p:spPr bwMode="auto">
          <a:xfrm>
            <a:off x="7888288" y="36099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8233" name="Oval 74"/>
          <p:cNvSpPr>
            <a:spLocks noChangeArrowheads="1"/>
          </p:cNvSpPr>
          <p:nvPr/>
        </p:nvSpPr>
        <p:spPr bwMode="auto">
          <a:xfrm>
            <a:off x="6000750" y="3632200"/>
            <a:ext cx="509588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8234" name="Oval 75"/>
          <p:cNvSpPr>
            <a:spLocks noChangeArrowheads="1"/>
          </p:cNvSpPr>
          <p:nvPr/>
        </p:nvSpPr>
        <p:spPr bwMode="auto">
          <a:xfrm>
            <a:off x="7045325" y="2419350"/>
            <a:ext cx="508000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8235" name="Line 76"/>
          <p:cNvSpPr>
            <a:spLocks noChangeShapeType="1"/>
          </p:cNvSpPr>
          <p:nvPr/>
        </p:nvSpPr>
        <p:spPr bwMode="auto">
          <a:xfrm>
            <a:off x="6689725" y="3368675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36" name="Line 77"/>
          <p:cNvSpPr>
            <a:spLocks noChangeShapeType="1"/>
          </p:cNvSpPr>
          <p:nvPr/>
        </p:nvSpPr>
        <p:spPr bwMode="auto">
          <a:xfrm flipH="1">
            <a:off x="6308725" y="3367088"/>
            <a:ext cx="18097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37" name="Oval 78"/>
          <p:cNvSpPr>
            <a:spLocks noChangeArrowheads="1"/>
          </p:cNvSpPr>
          <p:nvPr/>
        </p:nvSpPr>
        <p:spPr bwMode="auto">
          <a:xfrm>
            <a:off x="6686550" y="3632200"/>
            <a:ext cx="508000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8238" name="Oval 79"/>
          <p:cNvSpPr>
            <a:spLocks noChangeArrowheads="1"/>
          </p:cNvSpPr>
          <p:nvPr/>
        </p:nvSpPr>
        <p:spPr bwMode="auto">
          <a:xfrm>
            <a:off x="7262813" y="3624263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8239" name="Line 80"/>
          <p:cNvSpPr>
            <a:spLocks noChangeShapeType="1"/>
          </p:cNvSpPr>
          <p:nvPr/>
        </p:nvSpPr>
        <p:spPr bwMode="auto">
          <a:xfrm flipH="1">
            <a:off x="6718300" y="2655888"/>
            <a:ext cx="39370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40" name="Line 81"/>
          <p:cNvSpPr>
            <a:spLocks noChangeShapeType="1"/>
          </p:cNvSpPr>
          <p:nvPr/>
        </p:nvSpPr>
        <p:spPr bwMode="auto">
          <a:xfrm>
            <a:off x="7456488" y="2692400"/>
            <a:ext cx="36830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41" name="Rectangle 82"/>
          <p:cNvSpPr>
            <a:spLocks noChangeArrowheads="1"/>
          </p:cNvSpPr>
          <p:nvPr/>
        </p:nvSpPr>
        <p:spPr bwMode="auto">
          <a:xfrm>
            <a:off x="6959600" y="2325688"/>
            <a:ext cx="647700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242" name="Line 84"/>
          <p:cNvSpPr>
            <a:spLocks noChangeShapeType="1"/>
          </p:cNvSpPr>
          <p:nvPr/>
        </p:nvSpPr>
        <p:spPr bwMode="auto">
          <a:xfrm flipH="1">
            <a:off x="7535863" y="3402013"/>
            <a:ext cx="18097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43" name="Line 85"/>
          <p:cNvSpPr>
            <a:spLocks noChangeShapeType="1"/>
          </p:cNvSpPr>
          <p:nvPr/>
        </p:nvSpPr>
        <p:spPr bwMode="auto">
          <a:xfrm>
            <a:off x="7989888" y="3405188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44" name="Line 86"/>
          <p:cNvSpPr>
            <a:spLocks noChangeShapeType="1"/>
          </p:cNvSpPr>
          <p:nvPr/>
        </p:nvSpPr>
        <p:spPr bwMode="auto">
          <a:xfrm flipV="1">
            <a:off x="5337175" y="2743200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8245" name="Text Box 87"/>
          <p:cNvSpPr txBox="1">
            <a:spLocks noChangeArrowheads="1"/>
          </p:cNvSpPr>
          <p:nvPr/>
        </p:nvSpPr>
        <p:spPr bwMode="auto">
          <a:xfrm>
            <a:off x="5221288" y="24050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Zig-Right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  <p:bldP spid="8198" grpId="0" animBg="1"/>
      <p:bldP spid="8199" grpId="0" animBg="1"/>
      <p:bldP spid="8200" grpId="0" animBg="1"/>
      <p:bldP spid="8201" grpId="0" animBg="1"/>
      <p:bldP spid="8202" grpId="0" animBg="1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/>
      <p:bldP spid="8215" grpId="0" animBg="1"/>
      <p:bldP spid="8216" grpId="0" animBg="1"/>
      <p:bldP spid="8217" grpId="0" animBg="1"/>
      <p:bldP spid="8218" grpId="0" animBg="1"/>
      <p:bldP spid="8219" grpId="0" animBg="1"/>
      <p:bldP spid="8220" grpId="0" animBg="1"/>
      <p:bldP spid="8221" grpId="0" animBg="1"/>
      <p:bldP spid="8222" grpId="0" animBg="1"/>
      <p:bldP spid="8223" grpId="0" animBg="1"/>
      <p:bldP spid="8224" grpId="0" animBg="1"/>
      <p:bldP spid="8225" grpId="0" animBg="1"/>
      <p:bldP spid="8226" grpId="0" animBg="1"/>
      <p:bldP spid="8227" grpId="0" animBg="1"/>
      <p:bldP spid="8228" grpId="0" animBg="1"/>
      <p:bldP spid="8229" grpId="0" animBg="1"/>
      <p:bldP spid="8230" grpId="0" animBg="1"/>
      <p:bldP spid="8231" grpId="0" animBg="1"/>
      <p:bldP spid="8232" grpId="0" animBg="1"/>
      <p:bldP spid="8233" grpId="0" animBg="1"/>
      <p:bldP spid="8234" grpId="0" animBg="1"/>
      <p:bldP spid="8235" grpId="0" animBg="1"/>
      <p:bldP spid="8236" grpId="0" animBg="1"/>
      <p:bldP spid="8237" grpId="0" animBg="1"/>
      <p:bldP spid="8238" grpId="0" animBg="1"/>
      <p:bldP spid="8239" grpId="0" animBg="1"/>
      <p:bldP spid="8240" grpId="0" animBg="1"/>
      <p:bldP spid="8241" grpId="0" animBg="1"/>
      <p:bldP spid="8242" grpId="0" animBg="1"/>
      <p:bldP spid="8243" grpId="0" animBg="1"/>
      <p:bldP spid="8244" grpId="0" animBg="1"/>
      <p:bldP spid="82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Zag-Zig Operation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17488" y="877888"/>
            <a:ext cx="8564562" cy="1092200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“Zag-Zig” consists of 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two rotations of the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D0128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opposite type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Suppose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17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was the node that was accessed (e.g., using Search)</a:t>
            </a:r>
            <a:endParaRPr lang="en-US" altLang="en-US" sz="2000" smtClean="0">
              <a:solidFill>
                <a:srgbClr val="000000"/>
              </a:solidFill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92088" y="4872038"/>
            <a:ext cx="8637587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533400" indent="-5334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Due to “zag-zig” splaying, 17 has bubbled to the top!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Notice that this is simply an </a:t>
            </a:r>
            <a:r>
              <a:rPr kumimoji="0" lang="en-US" altLang="en-US" sz="2400" b="0" i="0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RL imbalance correction</a:t>
            </a: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 in AVL tree terminology (first a right rotation, then a left rotation)</a:t>
            </a:r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2858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871538" y="3054350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0248" name="Oval 7"/>
          <p:cNvSpPr>
            <a:spLocks noChangeArrowheads="1"/>
          </p:cNvSpPr>
          <p:nvPr/>
        </p:nvSpPr>
        <p:spPr bwMode="auto">
          <a:xfrm>
            <a:off x="1625600" y="303847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12096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16954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1974850" y="37353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1360488" y="3736975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17</a:t>
            </a:r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1965325" y="33623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1036638" y="44100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16</a:t>
            </a:r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1673225" y="43989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H="1">
            <a:off x="1308100" y="4070350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1625600" y="3360738"/>
            <a:ext cx="1920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274763" y="364331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 flipV="1">
            <a:off x="25527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2436813" y="24526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Zig-Right</a:t>
            </a:r>
          </a:p>
        </p:txBody>
      </p:sp>
      <p:sp>
        <p:nvSpPr>
          <p:cNvPr id="10261" name="Line 29"/>
          <p:cNvSpPr>
            <a:spLocks noChangeShapeType="1"/>
          </p:cNvSpPr>
          <p:nvPr/>
        </p:nvSpPr>
        <p:spPr bwMode="auto">
          <a:xfrm>
            <a:off x="1728788" y="4067175"/>
            <a:ext cx="1651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62" name="Freeform 36"/>
          <p:cNvSpPr/>
          <p:nvPr/>
        </p:nvSpPr>
        <p:spPr bwMode="auto">
          <a:xfrm>
            <a:off x="1762125" y="3413125"/>
            <a:ext cx="311150" cy="3238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63" name="Oval 53"/>
          <p:cNvSpPr>
            <a:spLocks noChangeArrowheads="1"/>
          </p:cNvSpPr>
          <p:nvPr/>
        </p:nvSpPr>
        <p:spPr bwMode="auto">
          <a:xfrm>
            <a:off x="4133850" y="235108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0264" name="Oval 54"/>
          <p:cNvSpPr>
            <a:spLocks noChangeArrowheads="1"/>
          </p:cNvSpPr>
          <p:nvPr/>
        </p:nvSpPr>
        <p:spPr bwMode="auto">
          <a:xfrm>
            <a:off x="3719513" y="3030538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0265" name="Oval 55"/>
          <p:cNvSpPr>
            <a:spLocks noChangeArrowheads="1"/>
          </p:cNvSpPr>
          <p:nvPr/>
        </p:nvSpPr>
        <p:spPr bwMode="auto">
          <a:xfrm>
            <a:off x="4884738" y="3727450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10266" name="Line 56"/>
          <p:cNvSpPr>
            <a:spLocks noChangeShapeType="1"/>
          </p:cNvSpPr>
          <p:nvPr/>
        </p:nvSpPr>
        <p:spPr bwMode="auto">
          <a:xfrm flipH="1">
            <a:off x="4057650" y="2655888"/>
            <a:ext cx="233363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67" name="Line 57"/>
          <p:cNvSpPr>
            <a:spLocks noChangeShapeType="1"/>
          </p:cNvSpPr>
          <p:nvPr/>
        </p:nvSpPr>
        <p:spPr bwMode="auto">
          <a:xfrm>
            <a:off x="4543425" y="2659063"/>
            <a:ext cx="214313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68" name="Oval 58"/>
          <p:cNvSpPr>
            <a:spLocks noChangeArrowheads="1"/>
          </p:cNvSpPr>
          <p:nvPr/>
        </p:nvSpPr>
        <p:spPr bwMode="auto">
          <a:xfrm>
            <a:off x="5281613" y="42179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0269" name="Oval 59"/>
          <p:cNvSpPr>
            <a:spLocks noChangeArrowheads="1"/>
          </p:cNvSpPr>
          <p:nvPr/>
        </p:nvSpPr>
        <p:spPr bwMode="auto">
          <a:xfrm>
            <a:off x="4475163" y="307816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17</a:t>
            </a:r>
          </a:p>
        </p:txBody>
      </p:sp>
      <p:sp>
        <p:nvSpPr>
          <p:cNvPr id="10270" name="Line 60"/>
          <p:cNvSpPr>
            <a:spLocks noChangeShapeType="1"/>
          </p:cNvSpPr>
          <p:nvPr/>
        </p:nvSpPr>
        <p:spPr bwMode="auto">
          <a:xfrm>
            <a:off x="4813300" y="3338513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71" name="Oval 61"/>
          <p:cNvSpPr>
            <a:spLocks noChangeArrowheads="1"/>
          </p:cNvSpPr>
          <p:nvPr/>
        </p:nvSpPr>
        <p:spPr bwMode="auto">
          <a:xfrm>
            <a:off x="4151313" y="37512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16</a:t>
            </a:r>
          </a:p>
        </p:txBody>
      </p:sp>
      <p:sp>
        <p:nvSpPr>
          <p:cNvPr id="10272" name="Oval 62"/>
          <p:cNvSpPr>
            <a:spLocks noChangeArrowheads="1"/>
          </p:cNvSpPr>
          <p:nvPr/>
        </p:nvSpPr>
        <p:spPr bwMode="auto">
          <a:xfrm>
            <a:off x="4594225" y="42338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10273" name="Line 63"/>
          <p:cNvSpPr>
            <a:spLocks noChangeShapeType="1"/>
          </p:cNvSpPr>
          <p:nvPr/>
        </p:nvSpPr>
        <p:spPr bwMode="auto">
          <a:xfrm flipH="1">
            <a:off x="4422775" y="341153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74" name="Rectangle 65"/>
          <p:cNvSpPr>
            <a:spLocks noChangeArrowheads="1"/>
          </p:cNvSpPr>
          <p:nvPr/>
        </p:nvSpPr>
        <p:spPr bwMode="auto">
          <a:xfrm>
            <a:off x="4389438" y="298450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75" name="Line 68"/>
          <p:cNvSpPr>
            <a:spLocks noChangeShapeType="1"/>
          </p:cNvSpPr>
          <p:nvPr/>
        </p:nvSpPr>
        <p:spPr bwMode="auto">
          <a:xfrm>
            <a:off x="5307013" y="4011613"/>
            <a:ext cx="134937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76" name="Line 69"/>
          <p:cNvSpPr>
            <a:spLocks noChangeShapeType="1"/>
          </p:cNvSpPr>
          <p:nvPr/>
        </p:nvSpPr>
        <p:spPr bwMode="auto">
          <a:xfrm flipH="1">
            <a:off x="4892675" y="4011613"/>
            <a:ext cx="17145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77" name="Oval 70"/>
          <p:cNvSpPr>
            <a:spLocks noChangeArrowheads="1"/>
          </p:cNvSpPr>
          <p:nvPr/>
        </p:nvSpPr>
        <p:spPr bwMode="auto">
          <a:xfrm>
            <a:off x="6594475" y="295433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0278" name="Oval 71"/>
          <p:cNvSpPr>
            <a:spLocks noChangeArrowheads="1"/>
          </p:cNvSpPr>
          <p:nvPr/>
        </p:nvSpPr>
        <p:spPr bwMode="auto">
          <a:xfrm>
            <a:off x="6251575" y="3463925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0279" name="Oval 72"/>
          <p:cNvSpPr>
            <a:spLocks noChangeArrowheads="1"/>
          </p:cNvSpPr>
          <p:nvPr/>
        </p:nvSpPr>
        <p:spPr bwMode="auto">
          <a:xfrm>
            <a:off x="7813675" y="2970213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10280" name="Oval 75"/>
          <p:cNvSpPr>
            <a:spLocks noChangeArrowheads="1"/>
          </p:cNvSpPr>
          <p:nvPr/>
        </p:nvSpPr>
        <p:spPr bwMode="auto">
          <a:xfrm>
            <a:off x="8210550" y="346075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0281" name="Oval 76"/>
          <p:cNvSpPr>
            <a:spLocks noChangeArrowheads="1"/>
          </p:cNvSpPr>
          <p:nvPr/>
        </p:nvSpPr>
        <p:spPr bwMode="auto">
          <a:xfrm>
            <a:off x="7188200" y="2393950"/>
            <a:ext cx="519113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17</a:t>
            </a:r>
          </a:p>
        </p:txBody>
      </p:sp>
      <p:sp>
        <p:nvSpPr>
          <p:cNvPr id="10282" name="Line 77"/>
          <p:cNvSpPr>
            <a:spLocks noChangeShapeType="1"/>
          </p:cNvSpPr>
          <p:nvPr/>
        </p:nvSpPr>
        <p:spPr bwMode="auto">
          <a:xfrm>
            <a:off x="7573963" y="2652713"/>
            <a:ext cx="325437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83" name="Oval 78"/>
          <p:cNvSpPr>
            <a:spLocks noChangeArrowheads="1"/>
          </p:cNvSpPr>
          <p:nvPr/>
        </p:nvSpPr>
        <p:spPr bwMode="auto">
          <a:xfrm>
            <a:off x="6886575" y="34528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16</a:t>
            </a:r>
          </a:p>
        </p:txBody>
      </p:sp>
      <p:sp>
        <p:nvSpPr>
          <p:cNvPr id="10284" name="Oval 79"/>
          <p:cNvSpPr>
            <a:spLocks noChangeArrowheads="1"/>
          </p:cNvSpPr>
          <p:nvPr/>
        </p:nvSpPr>
        <p:spPr bwMode="auto">
          <a:xfrm>
            <a:off x="7523163" y="347662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10285" name="Line 80"/>
          <p:cNvSpPr>
            <a:spLocks noChangeShapeType="1"/>
          </p:cNvSpPr>
          <p:nvPr/>
        </p:nvSpPr>
        <p:spPr bwMode="auto">
          <a:xfrm flipH="1">
            <a:off x="6954838" y="2678113"/>
            <a:ext cx="292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86" name="Rectangle 81"/>
          <p:cNvSpPr>
            <a:spLocks noChangeArrowheads="1"/>
          </p:cNvSpPr>
          <p:nvPr/>
        </p:nvSpPr>
        <p:spPr bwMode="auto">
          <a:xfrm>
            <a:off x="7126288" y="233680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287" name="Line 82"/>
          <p:cNvSpPr>
            <a:spLocks noChangeShapeType="1"/>
          </p:cNvSpPr>
          <p:nvPr/>
        </p:nvSpPr>
        <p:spPr bwMode="auto">
          <a:xfrm>
            <a:off x="8235950" y="3254375"/>
            <a:ext cx="1349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88" name="Line 83"/>
          <p:cNvSpPr>
            <a:spLocks noChangeShapeType="1"/>
          </p:cNvSpPr>
          <p:nvPr/>
        </p:nvSpPr>
        <p:spPr bwMode="auto">
          <a:xfrm flipH="1">
            <a:off x="7821613" y="3254375"/>
            <a:ext cx="1714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89" name="Freeform 84"/>
          <p:cNvSpPr/>
          <p:nvPr/>
        </p:nvSpPr>
        <p:spPr bwMode="auto">
          <a:xfrm>
            <a:off x="4297363" y="2703513"/>
            <a:ext cx="358775" cy="3111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90" name="Line 85"/>
          <p:cNvSpPr>
            <a:spLocks noChangeShapeType="1"/>
          </p:cNvSpPr>
          <p:nvPr/>
        </p:nvSpPr>
        <p:spPr bwMode="auto">
          <a:xfrm flipV="1">
            <a:off x="5410200" y="2717800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91" name="Text Box 86"/>
          <p:cNvSpPr txBox="1">
            <a:spLocks noChangeArrowheads="1"/>
          </p:cNvSpPr>
          <p:nvPr/>
        </p:nvSpPr>
        <p:spPr bwMode="auto">
          <a:xfrm>
            <a:off x="5294313" y="2379663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Zag-Left</a:t>
            </a:r>
          </a:p>
        </p:txBody>
      </p:sp>
      <p:sp>
        <p:nvSpPr>
          <p:cNvPr id="10292" name="Line 87"/>
          <p:cNvSpPr>
            <a:spLocks noChangeShapeType="1"/>
          </p:cNvSpPr>
          <p:nvPr/>
        </p:nvSpPr>
        <p:spPr bwMode="auto">
          <a:xfrm flipH="1">
            <a:off x="6557963" y="3254375"/>
            <a:ext cx="1714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0293" name="Line 88"/>
          <p:cNvSpPr>
            <a:spLocks noChangeShapeType="1"/>
          </p:cNvSpPr>
          <p:nvPr/>
        </p:nvSpPr>
        <p:spPr bwMode="auto">
          <a:xfrm>
            <a:off x="6983413" y="3267075"/>
            <a:ext cx="134937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Zag-Zag Operation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69863" y="877888"/>
            <a:ext cx="8564562" cy="1092200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“Zag-Zag” consists of 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two single rotations of the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D0128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same type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Suppose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30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was the node that was accessed (e.g., using Search)</a:t>
            </a:r>
            <a:endParaRPr lang="en-US" altLang="en-US" sz="2000" smtClean="0">
              <a:solidFill>
                <a:srgbClr val="000000"/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92088" y="5124450"/>
            <a:ext cx="86375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533400" indent="-5334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Due to “zag-zag” splaying, 30 has bubbled to the top!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u="sng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Note: </a:t>
            </a:r>
            <a:r>
              <a:rPr kumimoji="0" lang="en-US" altLang="en-US" sz="2400" b="0" i="0" u="sng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Parent-Grandparent</a:t>
            </a:r>
            <a:r>
              <a:rPr kumimoji="0" lang="en-US" altLang="en-US" sz="2400" b="0" i="0" u="sng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 is rotated first.</a:t>
            </a:r>
          </a:p>
        </p:txBody>
      </p:sp>
      <p:sp>
        <p:nvSpPr>
          <p:cNvPr id="11270" name="Line 49"/>
          <p:cNvSpPr>
            <a:spLocks noChangeShapeType="1"/>
          </p:cNvSpPr>
          <p:nvPr/>
        </p:nvSpPr>
        <p:spPr bwMode="auto">
          <a:xfrm flipV="1">
            <a:off x="27432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71" name="Text Box 50"/>
          <p:cNvSpPr txBox="1">
            <a:spLocks noChangeArrowheads="1"/>
          </p:cNvSpPr>
          <p:nvPr/>
        </p:nvSpPr>
        <p:spPr bwMode="auto">
          <a:xfrm>
            <a:off x="2627313" y="245268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Zag-Left</a:t>
            </a:r>
          </a:p>
        </p:txBody>
      </p:sp>
      <p:sp>
        <p:nvSpPr>
          <p:cNvPr id="11272" name="Oval 68"/>
          <p:cNvSpPr>
            <a:spLocks noChangeArrowheads="1"/>
          </p:cNvSpPr>
          <p:nvPr/>
        </p:nvSpPr>
        <p:spPr bwMode="auto">
          <a:xfrm>
            <a:off x="12858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1273" name="Oval 69"/>
          <p:cNvSpPr>
            <a:spLocks noChangeArrowheads="1"/>
          </p:cNvSpPr>
          <p:nvPr/>
        </p:nvSpPr>
        <p:spPr bwMode="auto">
          <a:xfrm>
            <a:off x="871538" y="3054350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1274" name="Oval 70"/>
          <p:cNvSpPr>
            <a:spLocks noChangeArrowheads="1"/>
          </p:cNvSpPr>
          <p:nvPr/>
        </p:nvSpPr>
        <p:spPr bwMode="auto">
          <a:xfrm>
            <a:off x="1625600" y="303847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11275" name="Line 71"/>
          <p:cNvSpPr>
            <a:spLocks noChangeShapeType="1"/>
          </p:cNvSpPr>
          <p:nvPr/>
        </p:nvSpPr>
        <p:spPr bwMode="auto">
          <a:xfrm flipH="1">
            <a:off x="12096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76" name="Line 72"/>
          <p:cNvSpPr>
            <a:spLocks noChangeShapeType="1"/>
          </p:cNvSpPr>
          <p:nvPr/>
        </p:nvSpPr>
        <p:spPr bwMode="auto">
          <a:xfrm>
            <a:off x="16954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77" name="Oval 73"/>
          <p:cNvSpPr>
            <a:spLocks noChangeArrowheads="1"/>
          </p:cNvSpPr>
          <p:nvPr/>
        </p:nvSpPr>
        <p:spPr bwMode="auto">
          <a:xfrm>
            <a:off x="1985963" y="37480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1278" name="Oval 74"/>
          <p:cNvSpPr>
            <a:spLocks noChangeArrowheads="1"/>
          </p:cNvSpPr>
          <p:nvPr/>
        </p:nvSpPr>
        <p:spPr bwMode="auto">
          <a:xfrm>
            <a:off x="1360488" y="37369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17</a:t>
            </a:r>
          </a:p>
        </p:txBody>
      </p:sp>
      <p:sp>
        <p:nvSpPr>
          <p:cNvPr id="11279" name="Line 75"/>
          <p:cNvSpPr>
            <a:spLocks noChangeShapeType="1"/>
          </p:cNvSpPr>
          <p:nvPr/>
        </p:nvSpPr>
        <p:spPr bwMode="auto">
          <a:xfrm>
            <a:off x="1965325" y="33623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80" name="Oval 76"/>
          <p:cNvSpPr>
            <a:spLocks noChangeArrowheads="1"/>
          </p:cNvSpPr>
          <p:nvPr/>
        </p:nvSpPr>
        <p:spPr bwMode="auto">
          <a:xfrm>
            <a:off x="1685925" y="44338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25</a:t>
            </a:r>
          </a:p>
        </p:txBody>
      </p:sp>
      <p:sp>
        <p:nvSpPr>
          <p:cNvPr id="11281" name="Oval 77"/>
          <p:cNvSpPr>
            <a:spLocks noChangeArrowheads="1"/>
          </p:cNvSpPr>
          <p:nvPr/>
        </p:nvSpPr>
        <p:spPr bwMode="auto">
          <a:xfrm>
            <a:off x="2322513" y="44227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1282" name="Line 78"/>
          <p:cNvSpPr>
            <a:spLocks noChangeShapeType="1"/>
          </p:cNvSpPr>
          <p:nvPr/>
        </p:nvSpPr>
        <p:spPr bwMode="auto">
          <a:xfrm flipH="1">
            <a:off x="1957388" y="4081463"/>
            <a:ext cx="147637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83" name="Line 79"/>
          <p:cNvSpPr>
            <a:spLocks noChangeShapeType="1"/>
          </p:cNvSpPr>
          <p:nvPr/>
        </p:nvSpPr>
        <p:spPr bwMode="auto">
          <a:xfrm flipH="1">
            <a:off x="1625600" y="3360738"/>
            <a:ext cx="1920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84" name="Line 81"/>
          <p:cNvSpPr>
            <a:spLocks noChangeShapeType="1"/>
          </p:cNvSpPr>
          <p:nvPr/>
        </p:nvSpPr>
        <p:spPr bwMode="auto">
          <a:xfrm>
            <a:off x="2365375" y="404336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85" name="Rectangle 83"/>
          <p:cNvSpPr>
            <a:spLocks noChangeArrowheads="1"/>
          </p:cNvSpPr>
          <p:nvPr/>
        </p:nvSpPr>
        <p:spPr bwMode="auto">
          <a:xfrm>
            <a:off x="1903413" y="365601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286" name="Freeform 84"/>
          <p:cNvSpPr/>
          <p:nvPr/>
        </p:nvSpPr>
        <p:spPr bwMode="auto">
          <a:xfrm>
            <a:off x="1433513" y="2740025"/>
            <a:ext cx="358775" cy="3111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87" name="Oval 85"/>
          <p:cNvSpPr>
            <a:spLocks noChangeArrowheads="1"/>
          </p:cNvSpPr>
          <p:nvPr/>
        </p:nvSpPr>
        <p:spPr bwMode="auto">
          <a:xfrm>
            <a:off x="3838575" y="291623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1288" name="Oval 86"/>
          <p:cNvSpPr>
            <a:spLocks noChangeArrowheads="1"/>
          </p:cNvSpPr>
          <p:nvPr/>
        </p:nvSpPr>
        <p:spPr bwMode="auto">
          <a:xfrm>
            <a:off x="3482975" y="3597275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1289" name="Oval 87"/>
          <p:cNvSpPr>
            <a:spLocks noChangeArrowheads="1"/>
          </p:cNvSpPr>
          <p:nvPr/>
        </p:nvSpPr>
        <p:spPr bwMode="auto">
          <a:xfrm>
            <a:off x="4370388" y="2413000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11290" name="Line 88"/>
          <p:cNvSpPr>
            <a:spLocks noChangeShapeType="1"/>
          </p:cNvSpPr>
          <p:nvPr/>
        </p:nvSpPr>
        <p:spPr bwMode="auto">
          <a:xfrm flipH="1">
            <a:off x="3725863" y="3208338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91" name="Line 89"/>
          <p:cNvSpPr>
            <a:spLocks noChangeShapeType="1"/>
          </p:cNvSpPr>
          <p:nvPr/>
        </p:nvSpPr>
        <p:spPr bwMode="auto">
          <a:xfrm>
            <a:off x="4197350" y="3187700"/>
            <a:ext cx="1905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92" name="Oval 90"/>
          <p:cNvSpPr>
            <a:spLocks noChangeArrowheads="1"/>
          </p:cNvSpPr>
          <p:nvPr/>
        </p:nvSpPr>
        <p:spPr bwMode="auto">
          <a:xfrm>
            <a:off x="4873625" y="29416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1293" name="Oval 91"/>
          <p:cNvSpPr>
            <a:spLocks noChangeArrowheads="1"/>
          </p:cNvSpPr>
          <p:nvPr/>
        </p:nvSpPr>
        <p:spPr bwMode="auto">
          <a:xfrm>
            <a:off x="4114800" y="35814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17</a:t>
            </a:r>
          </a:p>
        </p:txBody>
      </p:sp>
      <p:sp>
        <p:nvSpPr>
          <p:cNvPr id="11294" name="Line 92"/>
          <p:cNvSpPr>
            <a:spLocks noChangeShapeType="1"/>
          </p:cNvSpPr>
          <p:nvPr/>
        </p:nvSpPr>
        <p:spPr bwMode="auto">
          <a:xfrm>
            <a:off x="4805363" y="2689225"/>
            <a:ext cx="26670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95" name="Oval 93"/>
          <p:cNvSpPr>
            <a:spLocks noChangeArrowheads="1"/>
          </p:cNvSpPr>
          <p:nvPr/>
        </p:nvSpPr>
        <p:spPr bwMode="auto">
          <a:xfrm>
            <a:off x="4719638" y="361473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25</a:t>
            </a:r>
          </a:p>
        </p:txBody>
      </p:sp>
      <p:sp>
        <p:nvSpPr>
          <p:cNvPr id="11296" name="Oval 94"/>
          <p:cNvSpPr>
            <a:spLocks noChangeArrowheads="1"/>
          </p:cNvSpPr>
          <p:nvPr/>
        </p:nvSpPr>
        <p:spPr bwMode="auto">
          <a:xfrm>
            <a:off x="5295900" y="36052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1297" name="Line 95"/>
          <p:cNvSpPr>
            <a:spLocks noChangeShapeType="1"/>
          </p:cNvSpPr>
          <p:nvPr/>
        </p:nvSpPr>
        <p:spPr bwMode="auto">
          <a:xfrm flipH="1">
            <a:off x="4954588" y="3251200"/>
            <a:ext cx="1111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98" name="Line 96"/>
          <p:cNvSpPr>
            <a:spLocks noChangeShapeType="1"/>
          </p:cNvSpPr>
          <p:nvPr/>
        </p:nvSpPr>
        <p:spPr bwMode="auto">
          <a:xfrm flipH="1">
            <a:off x="4213225" y="2700338"/>
            <a:ext cx="2270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299" name="Line 97"/>
          <p:cNvSpPr>
            <a:spLocks noChangeShapeType="1"/>
          </p:cNvSpPr>
          <p:nvPr/>
        </p:nvSpPr>
        <p:spPr bwMode="auto">
          <a:xfrm>
            <a:off x="5302250" y="322421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00" name="Rectangle 98"/>
          <p:cNvSpPr>
            <a:spLocks noChangeArrowheads="1"/>
          </p:cNvSpPr>
          <p:nvPr/>
        </p:nvSpPr>
        <p:spPr bwMode="auto">
          <a:xfrm>
            <a:off x="4829175" y="2886075"/>
            <a:ext cx="625475" cy="423863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301" name="Freeform 99"/>
          <p:cNvSpPr/>
          <p:nvPr/>
        </p:nvSpPr>
        <p:spPr bwMode="auto">
          <a:xfrm>
            <a:off x="4525963" y="2751138"/>
            <a:ext cx="358775" cy="3111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02" name="Oval 100"/>
          <p:cNvSpPr>
            <a:spLocks noChangeArrowheads="1"/>
          </p:cNvSpPr>
          <p:nvPr/>
        </p:nvSpPr>
        <p:spPr bwMode="auto">
          <a:xfrm>
            <a:off x="6423025" y="356552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1303" name="Oval 101"/>
          <p:cNvSpPr>
            <a:spLocks noChangeArrowheads="1"/>
          </p:cNvSpPr>
          <p:nvPr/>
        </p:nvSpPr>
        <p:spPr bwMode="auto">
          <a:xfrm>
            <a:off x="6067425" y="4246563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1304" name="Oval 102"/>
          <p:cNvSpPr>
            <a:spLocks noChangeArrowheads="1"/>
          </p:cNvSpPr>
          <p:nvPr/>
        </p:nvSpPr>
        <p:spPr bwMode="auto">
          <a:xfrm>
            <a:off x="6954838" y="3062288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20</a:t>
            </a:r>
          </a:p>
        </p:txBody>
      </p:sp>
      <p:sp>
        <p:nvSpPr>
          <p:cNvPr id="11305" name="Line 103"/>
          <p:cNvSpPr>
            <a:spLocks noChangeShapeType="1"/>
          </p:cNvSpPr>
          <p:nvPr/>
        </p:nvSpPr>
        <p:spPr bwMode="auto">
          <a:xfrm flipH="1">
            <a:off x="6310313" y="3857625"/>
            <a:ext cx="233362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06" name="Line 104"/>
          <p:cNvSpPr>
            <a:spLocks noChangeShapeType="1"/>
          </p:cNvSpPr>
          <p:nvPr/>
        </p:nvSpPr>
        <p:spPr bwMode="auto">
          <a:xfrm>
            <a:off x="6781800" y="3836988"/>
            <a:ext cx="19050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07" name="Oval 105"/>
          <p:cNvSpPr>
            <a:spLocks noChangeArrowheads="1"/>
          </p:cNvSpPr>
          <p:nvPr/>
        </p:nvSpPr>
        <p:spPr bwMode="auto">
          <a:xfrm>
            <a:off x="7302500" y="24717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1308" name="Oval 106"/>
          <p:cNvSpPr>
            <a:spLocks noChangeArrowheads="1"/>
          </p:cNvSpPr>
          <p:nvPr/>
        </p:nvSpPr>
        <p:spPr bwMode="auto">
          <a:xfrm>
            <a:off x="6699250" y="42306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17</a:t>
            </a:r>
          </a:p>
        </p:txBody>
      </p:sp>
      <p:sp>
        <p:nvSpPr>
          <p:cNvPr id="11309" name="Line 107"/>
          <p:cNvSpPr>
            <a:spLocks noChangeShapeType="1"/>
          </p:cNvSpPr>
          <p:nvPr/>
        </p:nvSpPr>
        <p:spPr bwMode="auto">
          <a:xfrm>
            <a:off x="7342188" y="3362325"/>
            <a:ext cx="157162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10" name="Oval 108"/>
          <p:cNvSpPr>
            <a:spLocks noChangeArrowheads="1"/>
          </p:cNvSpPr>
          <p:nvPr/>
        </p:nvSpPr>
        <p:spPr bwMode="auto">
          <a:xfrm>
            <a:off x="7280275" y="36020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25</a:t>
            </a:r>
          </a:p>
        </p:txBody>
      </p:sp>
      <p:sp>
        <p:nvSpPr>
          <p:cNvPr id="11311" name="Oval 109"/>
          <p:cNvSpPr>
            <a:spLocks noChangeArrowheads="1"/>
          </p:cNvSpPr>
          <p:nvPr/>
        </p:nvSpPr>
        <p:spPr bwMode="auto">
          <a:xfrm>
            <a:off x="7737475" y="31464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1312" name="Line 110"/>
          <p:cNvSpPr>
            <a:spLocks noChangeShapeType="1"/>
          </p:cNvSpPr>
          <p:nvPr/>
        </p:nvSpPr>
        <p:spPr bwMode="auto">
          <a:xfrm flipH="1">
            <a:off x="7288213" y="2781300"/>
            <a:ext cx="20637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13" name="Line 111"/>
          <p:cNvSpPr>
            <a:spLocks noChangeShapeType="1"/>
          </p:cNvSpPr>
          <p:nvPr/>
        </p:nvSpPr>
        <p:spPr bwMode="auto">
          <a:xfrm flipH="1">
            <a:off x="6797675" y="3349625"/>
            <a:ext cx="2270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14" name="Line 112"/>
          <p:cNvSpPr>
            <a:spLocks noChangeShapeType="1"/>
          </p:cNvSpPr>
          <p:nvPr/>
        </p:nvSpPr>
        <p:spPr bwMode="auto">
          <a:xfrm>
            <a:off x="7731125" y="275431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15" name="Rectangle 113"/>
          <p:cNvSpPr>
            <a:spLocks noChangeArrowheads="1"/>
          </p:cNvSpPr>
          <p:nvPr/>
        </p:nvSpPr>
        <p:spPr bwMode="auto">
          <a:xfrm>
            <a:off x="7258050" y="2416175"/>
            <a:ext cx="650875" cy="423863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316" name="Line 115"/>
          <p:cNvSpPr>
            <a:spLocks noChangeShapeType="1"/>
          </p:cNvSpPr>
          <p:nvPr/>
        </p:nvSpPr>
        <p:spPr bwMode="auto">
          <a:xfrm flipV="1">
            <a:off x="5883275" y="2754313"/>
            <a:ext cx="9128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1317" name="Text Box 116"/>
          <p:cNvSpPr txBox="1">
            <a:spLocks noChangeArrowheads="1"/>
          </p:cNvSpPr>
          <p:nvPr/>
        </p:nvSpPr>
        <p:spPr bwMode="auto">
          <a:xfrm>
            <a:off x="5767388" y="241617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Zag-Left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Zag Operation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idx="1"/>
          </p:nvPr>
        </p:nvSpPr>
        <p:spPr>
          <a:xfrm>
            <a:off x="277813" y="889000"/>
            <a:ext cx="8564562" cy="1092200"/>
          </a:xfrm>
          <a:noFill/>
        </p:spPr>
        <p:txBody>
          <a:bodyPr>
            <a:normAutofit lnSpcReduction="10000"/>
          </a:bodyPr>
          <a:lstStyle/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“Zag” is just a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single rotation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, as in an AVL tree</a:t>
            </a:r>
          </a:p>
          <a:p>
            <a:pPr marL="533400" marR="0" lvl="0" indent="-533400" algn="l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Suppose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2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15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was the node that was accessed (e.g., using Search)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934075" y="2139950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016625" y="22177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5602288" y="2897188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6356350" y="288131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H="1">
            <a:off x="5915025" y="2522538"/>
            <a:ext cx="258763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6426200" y="2525713"/>
            <a:ext cx="214313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5310188" y="359092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12300" name="Oval 11"/>
          <p:cNvSpPr>
            <a:spLocks noChangeArrowheads="1"/>
          </p:cNvSpPr>
          <p:nvPr/>
        </p:nvSpPr>
        <p:spPr bwMode="auto">
          <a:xfrm>
            <a:off x="6043613" y="356870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6010275" y="3192463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H="1">
            <a:off x="5557838" y="3228975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303" name="Rectangle 14"/>
          <p:cNvSpPr>
            <a:spLocks noChangeArrowheads="1"/>
          </p:cNvSpPr>
          <p:nvPr/>
        </p:nvSpPr>
        <p:spPr bwMode="auto">
          <a:xfrm>
            <a:off x="265113" y="4438650"/>
            <a:ext cx="8637587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533400" indent="-5334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“Zag-Left”moves 15 to the root.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Can access 15 faster next time: O(1)</a:t>
            </a:r>
          </a:p>
          <a:p>
            <a:pPr marL="533400" indent="-533400" algn="l" fontAlgn="base">
              <a:spcBef>
                <a:spcPct val="20000"/>
              </a:spcBef>
              <a:spcAft>
                <a:spcPct val="0"/>
              </a:spcAft>
              <a:buChar char="•"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Notice that this is simply a </a:t>
            </a:r>
            <a:r>
              <a:rPr kumimoji="0" lang="en-US" altLang="en-US" sz="2400" b="0" i="0" normalizeH="0" noProof="0">
                <a:solidFill>
                  <a:schemeClr val="accent2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left rotation</a:t>
            </a:r>
            <a:r>
              <a:rPr kumimoji="0" lang="en-US" altLang="en-US" sz="2400" b="0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rPr>
              <a:t> in AVL tree terminology</a:t>
            </a:r>
          </a:p>
        </p:txBody>
      </p:sp>
      <p:sp>
        <p:nvSpPr>
          <p:cNvPr id="12304" name="Oval 15"/>
          <p:cNvSpPr>
            <a:spLocks noChangeArrowheads="1"/>
          </p:cNvSpPr>
          <p:nvPr/>
        </p:nvSpPr>
        <p:spPr bwMode="auto">
          <a:xfrm>
            <a:off x="2297113" y="2940050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15</a:t>
            </a:r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1870075" y="2295525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2768600" y="356870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18</a:t>
            </a:r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 flipH="1">
            <a:off x="2254250" y="3232150"/>
            <a:ext cx="2587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2706688" y="3248025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309" name="Oval 20"/>
          <p:cNvSpPr>
            <a:spLocks noChangeArrowheads="1"/>
          </p:cNvSpPr>
          <p:nvPr/>
        </p:nvSpPr>
        <p:spPr bwMode="auto">
          <a:xfrm>
            <a:off x="1577975" y="29892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12310" name="Oval 21"/>
          <p:cNvSpPr>
            <a:spLocks noChangeArrowheads="1"/>
          </p:cNvSpPr>
          <p:nvPr/>
        </p:nvSpPr>
        <p:spPr bwMode="auto">
          <a:xfrm>
            <a:off x="1914525" y="35829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12</a:t>
            </a:r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>
            <a:off x="2278063" y="2590800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 flipH="1">
            <a:off x="1825625" y="2627313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3694113" y="3090863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4059238" y="266858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Zag-Left</a:t>
            </a:r>
          </a:p>
        </p:txBody>
      </p:sp>
      <p:sp>
        <p:nvSpPr>
          <p:cNvPr id="12315" name="Rectangle 26"/>
          <p:cNvSpPr>
            <a:spLocks noChangeArrowheads="1"/>
          </p:cNvSpPr>
          <p:nvPr/>
        </p:nvSpPr>
        <p:spPr bwMode="auto">
          <a:xfrm>
            <a:off x="2201863" y="286226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6" name="Freeform 27"/>
          <p:cNvSpPr/>
          <p:nvPr/>
        </p:nvSpPr>
        <p:spPr bwMode="auto">
          <a:xfrm>
            <a:off x="2035175" y="2643188"/>
            <a:ext cx="358775" cy="311150"/>
          </a:xfrm>
          <a:custGeom>
            <a:avLst/>
            <a:gdLst>
              <a:gd name="T0" fmla="*/ 0 w 166"/>
              <a:gd name="T1" fmla="*/ 2147483647 h 204"/>
              <a:gd name="T2" fmla="*/ 2147483647 w 166"/>
              <a:gd name="T3" fmla="*/ 2147483647 h 204"/>
              <a:gd name="T4" fmla="*/ 2147483647 w 166"/>
              <a:gd name="T5" fmla="*/ 214748364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36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Example – 40 is accessed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138363" y="13890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80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1724025" y="2055813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70</a:t>
            </a:r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2478088" y="203993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85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flipH="1">
            <a:off x="2062163" y="1681163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2547938" y="1684338"/>
            <a:ext cx="21431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1431925" y="274955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60</a:t>
            </a:r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165350" y="27273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75</a:t>
            </a:r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2132013" y="2351088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1679575" y="2387600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998538" y="3389313"/>
            <a:ext cx="519112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50</a:t>
            </a:r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1804988" y="33893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65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1343025" y="30368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1806575" y="3060700"/>
            <a:ext cx="182563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29" name="Oval 58"/>
          <p:cNvSpPr>
            <a:spLocks noChangeArrowheads="1"/>
          </p:cNvSpPr>
          <p:nvPr/>
        </p:nvSpPr>
        <p:spPr bwMode="auto">
          <a:xfrm>
            <a:off x="541338" y="408781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3330" name="Oval 59"/>
          <p:cNvSpPr>
            <a:spLocks noChangeArrowheads="1"/>
          </p:cNvSpPr>
          <p:nvPr/>
        </p:nvSpPr>
        <p:spPr bwMode="auto">
          <a:xfrm>
            <a:off x="1347788" y="40878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55</a:t>
            </a:r>
          </a:p>
        </p:txBody>
      </p:sp>
      <p:sp>
        <p:nvSpPr>
          <p:cNvPr id="13331" name="Line 60"/>
          <p:cNvSpPr>
            <a:spLocks noChangeShapeType="1"/>
          </p:cNvSpPr>
          <p:nvPr/>
        </p:nvSpPr>
        <p:spPr bwMode="auto">
          <a:xfrm flipH="1">
            <a:off x="885825" y="37353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32" name="Line 61"/>
          <p:cNvSpPr>
            <a:spLocks noChangeShapeType="1"/>
          </p:cNvSpPr>
          <p:nvPr/>
        </p:nvSpPr>
        <p:spPr bwMode="auto">
          <a:xfrm>
            <a:off x="1312863" y="3733800"/>
            <a:ext cx="25400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33" name="Oval 62"/>
          <p:cNvSpPr>
            <a:spLocks noChangeArrowheads="1"/>
          </p:cNvSpPr>
          <p:nvPr/>
        </p:nvSpPr>
        <p:spPr bwMode="auto">
          <a:xfrm>
            <a:off x="139700" y="47847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3334" name="Oval 63"/>
          <p:cNvSpPr>
            <a:spLocks noChangeArrowheads="1"/>
          </p:cNvSpPr>
          <p:nvPr/>
        </p:nvSpPr>
        <p:spPr bwMode="auto">
          <a:xfrm>
            <a:off x="946150" y="47847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45</a:t>
            </a:r>
          </a:p>
        </p:txBody>
      </p:sp>
      <p:sp>
        <p:nvSpPr>
          <p:cNvPr id="13335" name="Line 64"/>
          <p:cNvSpPr>
            <a:spLocks noChangeShapeType="1"/>
          </p:cNvSpPr>
          <p:nvPr/>
        </p:nvSpPr>
        <p:spPr bwMode="auto">
          <a:xfrm flipH="1">
            <a:off x="484188" y="4432300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36" name="Line 65"/>
          <p:cNvSpPr>
            <a:spLocks noChangeShapeType="1"/>
          </p:cNvSpPr>
          <p:nvPr/>
        </p:nvSpPr>
        <p:spPr bwMode="auto">
          <a:xfrm>
            <a:off x="911225" y="4395788"/>
            <a:ext cx="217488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37" name="Rectangle 66"/>
          <p:cNvSpPr>
            <a:spLocks noChangeArrowheads="1"/>
          </p:cNvSpPr>
          <p:nvPr/>
        </p:nvSpPr>
        <p:spPr bwMode="auto">
          <a:xfrm>
            <a:off x="481013" y="399415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38" name="Text Box 67"/>
          <p:cNvSpPr txBox="1">
            <a:spLocks noChangeArrowheads="1"/>
          </p:cNvSpPr>
          <p:nvPr/>
        </p:nvSpPr>
        <p:spPr bwMode="auto">
          <a:xfrm>
            <a:off x="690563" y="5207000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(a)</a:t>
            </a:r>
          </a:p>
        </p:txBody>
      </p:sp>
      <p:sp>
        <p:nvSpPr>
          <p:cNvPr id="13339" name="Oval 68"/>
          <p:cNvSpPr>
            <a:spLocks noChangeArrowheads="1"/>
          </p:cNvSpPr>
          <p:nvPr/>
        </p:nvSpPr>
        <p:spPr bwMode="auto">
          <a:xfrm>
            <a:off x="4341813" y="165258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80</a:t>
            </a:r>
          </a:p>
        </p:txBody>
      </p:sp>
      <p:sp>
        <p:nvSpPr>
          <p:cNvPr id="13340" name="Oval 69"/>
          <p:cNvSpPr>
            <a:spLocks noChangeArrowheads="1"/>
          </p:cNvSpPr>
          <p:nvPr/>
        </p:nvSpPr>
        <p:spPr bwMode="auto">
          <a:xfrm>
            <a:off x="3927475" y="2319338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70</a:t>
            </a:r>
          </a:p>
        </p:txBody>
      </p:sp>
      <p:sp>
        <p:nvSpPr>
          <p:cNvPr id="13341" name="Oval 70"/>
          <p:cNvSpPr>
            <a:spLocks noChangeArrowheads="1"/>
          </p:cNvSpPr>
          <p:nvPr/>
        </p:nvSpPr>
        <p:spPr bwMode="auto">
          <a:xfrm>
            <a:off x="4681538" y="23034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85</a:t>
            </a:r>
          </a:p>
        </p:txBody>
      </p:sp>
      <p:sp>
        <p:nvSpPr>
          <p:cNvPr id="13342" name="Line 71"/>
          <p:cNvSpPr>
            <a:spLocks noChangeShapeType="1"/>
          </p:cNvSpPr>
          <p:nvPr/>
        </p:nvSpPr>
        <p:spPr bwMode="auto">
          <a:xfrm flipH="1">
            <a:off x="4265613" y="1944688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43" name="Line 72"/>
          <p:cNvSpPr>
            <a:spLocks noChangeShapeType="1"/>
          </p:cNvSpPr>
          <p:nvPr/>
        </p:nvSpPr>
        <p:spPr bwMode="auto">
          <a:xfrm>
            <a:off x="4751388" y="1947863"/>
            <a:ext cx="21431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44" name="Oval 74"/>
          <p:cNvSpPr>
            <a:spLocks noChangeArrowheads="1"/>
          </p:cNvSpPr>
          <p:nvPr/>
        </p:nvSpPr>
        <p:spPr bwMode="auto">
          <a:xfrm>
            <a:off x="4368800" y="2990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75</a:t>
            </a:r>
          </a:p>
        </p:txBody>
      </p:sp>
      <p:sp>
        <p:nvSpPr>
          <p:cNvPr id="13345" name="Line 75"/>
          <p:cNvSpPr>
            <a:spLocks noChangeShapeType="1"/>
          </p:cNvSpPr>
          <p:nvPr/>
        </p:nvSpPr>
        <p:spPr bwMode="auto">
          <a:xfrm>
            <a:off x="4335463" y="2614613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46" name="Line 76"/>
          <p:cNvSpPr>
            <a:spLocks noChangeShapeType="1"/>
          </p:cNvSpPr>
          <p:nvPr/>
        </p:nvSpPr>
        <p:spPr bwMode="auto">
          <a:xfrm flipH="1">
            <a:off x="3883025" y="2651125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47" name="Oval 77"/>
          <p:cNvSpPr>
            <a:spLocks noChangeArrowheads="1"/>
          </p:cNvSpPr>
          <p:nvPr/>
        </p:nvSpPr>
        <p:spPr bwMode="auto">
          <a:xfrm>
            <a:off x="3836988" y="35448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50</a:t>
            </a:r>
          </a:p>
        </p:txBody>
      </p:sp>
      <p:sp>
        <p:nvSpPr>
          <p:cNvPr id="13348" name="Oval 81"/>
          <p:cNvSpPr>
            <a:spLocks noChangeArrowheads="1"/>
          </p:cNvSpPr>
          <p:nvPr/>
        </p:nvSpPr>
        <p:spPr bwMode="auto">
          <a:xfrm>
            <a:off x="3513138" y="2981325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3349" name="Line 83"/>
          <p:cNvSpPr>
            <a:spLocks noChangeShapeType="1"/>
          </p:cNvSpPr>
          <p:nvPr/>
        </p:nvSpPr>
        <p:spPr bwMode="auto">
          <a:xfrm flipH="1">
            <a:off x="3856038" y="38449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50" name="Line 84"/>
          <p:cNvSpPr>
            <a:spLocks noChangeShapeType="1"/>
          </p:cNvSpPr>
          <p:nvPr/>
        </p:nvSpPr>
        <p:spPr bwMode="auto">
          <a:xfrm>
            <a:off x="4198938" y="3854450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51" name="Oval 85"/>
          <p:cNvSpPr>
            <a:spLocks noChangeArrowheads="1"/>
          </p:cNvSpPr>
          <p:nvPr/>
        </p:nvSpPr>
        <p:spPr bwMode="auto">
          <a:xfrm>
            <a:off x="3219450" y="354647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3352" name="Oval 86"/>
          <p:cNvSpPr>
            <a:spLocks noChangeArrowheads="1"/>
          </p:cNvSpPr>
          <p:nvPr/>
        </p:nvSpPr>
        <p:spPr bwMode="auto">
          <a:xfrm>
            <a:off x="3460750" y="40973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45</a:t>
            </a:r>
          </a:p>
        </p:txBody>
      </p:sp>
      <p:sp>
        <p:nvSpPr>
          <p:cNvPr id="13353" name="Line 87"/>
          <p:cNvSpPr>
            <a:spLocks noChangeShapeType="1"/>
          </p:cNvSpPr>
          <p:nvPr/>
        </p:nvSpPr>
        <p:spPr bwMode="auto">
          <a:xfrm flipH="1">
            <a:off x="3516313" y="3325813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54" name="Line 88"/>
          <p:cNvSpPr>
            <a:spLocks noChangeShapeType="1"/>
          </p:cNvSpPr>
          <p:nvPr/>
        </p:nvSpPr>
        <p:spPr bwMode="auto">
          <a:xfrm>
            <a:off x="3883025" y="3289300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55" name="Text Box 90"/>
          <p:cNvSpPr txBox="1">
            <a:spLocks noChangeArrowheads="1"/>
          </p:cNvSpPr>
          <p:nvPr/>
        </p:nvSpPr>
        <p:spPr bwMode="auto">
          <a:xfrm>
            <a:off x="3963988" y="52070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(b)</a:t>
            </a:r>
          </a:p>
        </p:txBody>
      </p:sp>
      <p:sp>
        <p:nvSpPr>
          <p:cNvPr id="13356" name="Oval 93"/>
          <p:cNvSpPr>
            <a:spLocks noChangeArrowheads="1"/>
          </p:cNvSpPr>
          <p:nvPr/>
        </p:nvSpPr>
        <p:spPr bwMode="auto">
          <a:xfrm>
            <a:off x="4137025" y="40878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60</a:t>
            </a:r>
          </a:p>
        </p:txBody>
      </p:sp>
      <p:sp>
        <p:nvSpPr>
          <p:cNvPr id="13357" name="Oval 94"/>
          <p:cNvSpPr>
            <a:spLocks noChangeArrowheads="1"/>
          </p:cNvSpPr>
          <p:nvPr/>
        </p:nvSpPr>
        <p:spPr bwMode="auto">
          <a:xfrm>
            <a:off x="3843338" y="46529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55</a:t>
            </a:r>
          </a:p>
        </p:txBody>
      </p:sp>
      <p:sp>
        <p:nvSpPr>
          <p:cNvPr id="13358" name="Oval 95"/>
          <p:cNvSpPr>
            <a:spLocks noChangeArrowheads="1"/>
          </p:cNvSpPr>
          <p:nvPr/>
        </p:nvSpPr>
        <p:spPr bwMode="auto">
          <a:xfrm>
            <a:off x="4410075" y="46275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65</a:t>
            </a:r>
          </a:p>
        </p:txBody>
      </p:sp>
      <p:sp>
        <p:nvSpPr>
          <p:cNvPr id="13359" name="Line 96"/>
          <p:cNvSpPr>
            <a:spLocks noChangeShapeType="1"/>
          </p:cNvSpPr>
          <p:nvPr/>
        </p:nvSpPr>
        <p:spPr bwMode="auto">
          <a:xfrm flipH="1">
            <a:off x="4140200" y="4432300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60" name="Line 97"/>
          <p:cNvSpPr>
            <a:spLocks noChangeShapeType="1"/>
          </p:cNvSpPr>
          <p:nvPr/>
        </p:nvSpPr>
        <p:spPr bwMode="auto">
          <a:xfrm>
            <a:off x="4506913" y="4395788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61" name="Rectangle 98"/>
          <p:cNvSpPr>
            <a:spLocks noChangeArrowheads="1"/>
          </p:cNvSpPr>
          <p:nvPr/>
        </p:nvSpPr>
        <p:spPr bwMode="auto">
          <a:xfrm>
            <a:off x="3429000" y="2887663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62" name="Line 99"/>
          <p:cNvSpPr>
            <a:spLocks noChangeShapeType="1"/>
          </p:cNvSpPr>
          <p:nvPr/>
        </p:nvSpPr>
        <p:spPr bwMode="auto">
          <a:xfrm flipV="1">
            <a:off x="1949450" y="5243513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63" name="Text Box 100"/>
          <p:cNvSpPr txBox="1">
            <a:spLocks noChangeArrowheads="1"/>
          </p:cNvSpPr>
          <p:nvPr/>
        </p:nvSpPr>
        <p:spPr bwMode="auto">
          <a:xfrm>
            <a:off x="2085975" y="48958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After Zig-zig</a:t>
            </a:r>
          </a:p>
        </p:txBody>
      </p:sp>
      <p:sp>
        <p:nvSpPr>
          <p:cNvPr id="13364" name="Oval 102"/>
          <p:cNvSpPr>
            <a:spLocks noChangeArrowheads="1"/>
          </p:cNvSpPr>
          <p:nvPr/>
        </p:nvSpPr>
        <p:spPr bwMode="auto">
          <a:xfrm>
            <a:off x="6757988" y="2222500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70</a:t>
            </a:r>
          </a:p>
        </p:txBody>
      </p:sp>
      <p:sp>
        <p:nvSpPr>
          <p:cNvPr id="13365" name="Line 107"/>
          <p:cNvSpPr>
            <a:spLocks noChangeShapeType="1"/>
          </p:cNvSpPr>
          <p:nvPr/>
        </p:nvSpPr>
        <p:spPr bwMode="auto">
          <a:xfrm>
            <a:off x="7215188" y="2519363"/>
            <a:ext cx="254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66" name="Oval 109"/>
          <p:cNvSpPr>
            <a:spLocks noChangeArrowheads="1"/>
          </p:cNvSpPr>
          <p:nvPr/>
        </p:nvSpPr>
        <p:spPr bwMode="auto">
          <a:xfrm>
            <a:off x="6103938" y="28463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50</a:t>
            </a:r>
          </a:p>
        </p:txBody>
      </p:sp>
      <p:sp>
        <p:nvSpPr>
          <p:cNvPr id="13367" name="Oval 110"/>
          <p:cNvSpPr>
            <a:spLocks noChangeArrowheads="1"/>
          </p:cNvSpPr>
          <p:nvPr/>
        </p:nvSpPr>
        <p:spPr bwMode="auto">
          <a:xfrm>
            <a:off x="6465888" y="1682750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3368" name="Line 111"/>
          <p:cNvSpPr>
            <a:spLocks noChangeShapeType="1"/>
          </p:cNvSpPr>
          <p:nvPr/>
        </p:nvSpPr>
        <p:spPr bwMode="auto">
          <a:xfrm flipH="1">
            <a:off x="6122988" y="31464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69" name="Line 112"/>
          <p:cNvSpPr>
            <a:spLocks noChangeShapeType="1"/>
          </p:cNvSpPr>
          <p:nvPr/>
        </p:nvSpPr>
        <p:spPr bwMode="auto">
          <a:xfrm>
            <a:off x="6465888" y="3155950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70" name="Oval 113"/>
          <p:cNvSpPr>
            <a:spLocks noChangeArrowheads="1"/>
          </p:cNvSpPr>
          <p:nvPr/>
        </p:nvSpPr>
        <p:spPr bwMode="auto">
          <a:xfrm>
            <a:off x="6172200" y="22479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3371" name="Oval 114"/>
          <p:cNvSpPr>
            <a:spLocks noChangeArrowheads="1"/>
          </p:cNvSpPr>
          <p:nvPr/>
        </p:nvSpPr>
        <p:spPr bwMode="auto">
          <a:xfrm>
            <a:off x="5727700" y="33988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45</a:t>
            </a:r>
          </a:p>
        </p:txBody>
      </p:sp>
      <p:sp>
        <p:nvSpPr>
          <p:cNvPr id="13372" name="Line 115"/>
          <p:cNvSpPr>
            <a:spLocks noChangeShapeType="1"/>
          </p:cNvSpPr>
          <p:nvPr/>
        </p:nvSpPr>
        <p:spPr bwMode="auto">
          <a:xfrm flipH="1">
            <a:off x="6469063" y="2027238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73" name="Line 116"/>
          <p:cNvSpPr>
            <a:spLocks noChangeShapeType="1"/>
          </p:cNvSpPr>
          <p:nvPr/>
        </p:nvSpPr>
        <p:spPr bwMode="auto">
          <a:xfrm>
            <a:off x="6835775" y="1990725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74" name="Oval 118"/>
          <p:cNvSpPr>
            <a:spLocks noChangeArrowheads="1"/>
          </p:cNvSpPr>
          <p:nvPr/>
        </p:nvSpPr>
        <p:spPr bwMode="auto">
          <a:xfrm>
            <a:off x="6403975" y="33893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60</a:t>
            </a:r>
          </a:p>
        </p:txBody>
      </p:sp>
      <p:sp>
        <p:nvSpPr>
          <p:cNvPr id="13375" name="Oval 119"/>
          <p:cNvSpPr>
            <a:spLocks noChangeArrowheads="1"/>
          </p:cNvSpPr>
          <p:nvPr/>
        </p:nvSpPr>
        <p:spPr bwMode="auto">
          <a:xfrm>
            <a:off x="6110288" y="39544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55</a:t>
            </a:r>
          </a:p>
        </p:txBody>
      </p:sp>
      <p:sp>
        <p:nvSpPr>
          <p:cNvPr id="13376" name="Oval 120"/>
          <p:cNvSpPr>
            <a:spLocks noChangeArrowheads="1"/>
          </p:cNvSpPr>
          <p:nvPr/>
        </p:nvSpPr>
        <p:spPr bwMode="auto">
          <a:xfrm>
            <a:off x="6677025" y="39290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65</a:t>
            </a:r>
          </a:p>
        </p:txBody>
      </p:sp>
      <p:sp>
        <p:nvSpPr>
          <p:cNvPr id="13377" name="Line 121"/>
          <p:cNvSpPr>
            <a:spLocks noChangeShapeType="1"/>
          </p:cNvSpPr>
          <p:nvPr/>
        </p:nvSpPr>
        <p:spPr bwMode="auto">
          <a:xfrm flipH="1">
            <a:off x="6407150" y="3733800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78" name="Line 122"/>
          <p:cNvSpPr>
            <a:spLocks noChangeShapeType="1"/>
          </p:cNvSpPr>
          <p:nvPr/>
        </p:nvSpPr>
        <p:spPr bwMode="auto">
          <a:xfrm>
            <a:off x="6773863" y="3697288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79" name="Rectangle 123"/>
          <p:cNvSpPr>
            <a:spLocks noChangeArrowheads="1"/>
          </p:cNvSpPr>
          <p:nvPr/>
        </p:nvSpPr>
        <p:spPr bwMode="auto">
          <a:xfrm>
            <a:off x="6381750" y="1589088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3380" name="Oval 124"/>
          <p:cNvSpPr>
            <a:spLocks noChangeArrowheads="1"/>
          </p:cNvSpPr>
          <p:nvPr/>
        </p:nvSpPr>
        <p:spPr bwMode="auto">
          <a:xfrm>
            <a:off x="7367588" y="28225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80</a:t>
            </a:r>
          </a:p>
        </p:txBody>
      </p:sp>
      <p:sp>
        <p:nvSpPr>
          <p:cNvPr id="13381" name="Line 125"/>
          <p:cNvSpPr>
            <a:spLocks noChangeShapeType="1"/>
          </p:cNvSpPr>
          <p:nvPr/>
        </p:nvSpPr>
        <p:spPr bwMode="auto">
          <a:xfrm flipH="1">
            <a:off x="7386638" y="3122613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82" name="Line 126"/>
          <p:cNvSpPr>
            <a:spLocks noChangeShapeType="1"/>
          </p:cNvSpPr>
          <p:nvPr/>
        </p:nvSpPr>
        <p:spPr bwMode="auto">
          <a:xfrm>
            <a:off x="7729538" y="3132138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83" name="Oval 127"/>
          <p:cNvSpPr>
            <a:spLocks noChangeArrowheads="1"/>
          </p:cNvSpPr>
          <p:nvPr/>
        </p:nvSpPr>
        <p:spPr bwMode="auto">
          <a:xfrm>
            <a:off x="6991350" y="33750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75</a:t>
            </a:r>
          </a:p>
        </p:txBody>
      </p:sp>
      <p:sp>
        <p:nvSpPr>
          <p:cNvPr id="13384" name="Oval 128"/>
          <p:cNvSpPr>
            <a:spLocks noChangeArrowheads="1"/>
          </p:cNvSpPr>
          <p:nvPr/>
        </p:nvSpPr>
        <p:spPr bwMode="auto">
          <a:xfrm>
            <a:off x="7667625" y="33655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85</a:t>
            </a:r>
          </a:p>
        </p:txBody>
      </p:sp>
      <p:sp>
        <p:nvSpPr>
          <p:cNvPr id="13385" name="Line 129"/>
          <p:cNvSpPr>
            <a:spLocks noChangeShapeType="1"/>
          </p:cNvSpPr>
          <p:nvPr/>
        </p:nvSpPr>
        <p:spPr bwMode="auto">
          <a:xfrm flipH="1">
            <a:off x="6527800" y="2544763"/>
            <a:ext cx="3524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86" name="Text Box 130"/>
          <p:cNvSpPr txBox="1">
            <a:spLocks noChangeArrowheads="1"/>
          </p:cNvSpPr>
          <p:nvPr/>
        </p:nvSpPr>
        <p:spPr bwMode="auto">
          <a:xfrm>
            <a:off x="6813550" y="51943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(c)</a:t>
            </a:r>
          </a:p>
        </p:txBody>
      </p:sp>
      <p:sp>
        <p:nvSpPr>
          <p:cNvPr id="13387" name="Line 131"/>
          <p:cNvSpPr>
            <a:spLocks noChangeShapeType="1"/>
          </p:cNvSpPr>
          <p:nvPr/>
        </p:nvSpPr>
        <p:spPr bwMode="auto">
          <a:xfrm flipV="1">
            <a:off x="5076825" y="5424488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3388" name="Text Box 132"/>
          <p:cNvSpPr txBox="1">
            <a:spLocks noChangeArrowheads="1"/>
          </p:cNvSpPr>
          <p:nvPr/>
        </p:nvSpPr>
        <p:spPr bwMode="auto">
          <a:xfrm>
            <a:off x="5213350" y="507682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After Zig-zig</a:t>
            </a:r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36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 Trees: Example – 60 is accessed</a:t>
            </a:r>
          </a:p>
        </p:txBody>
      </p:sp>
      <p:sp>
        <p:nvSpPr>
          <p:cNvPr id="14340" name="Oval 51"/>
          <p:cNvSpPr>
            <a:spLocks noChangeArrowheads="1"/>
          </p:cNvSpPr>
          <p:nvPr/>
        </p:nvSpPr>
        <p:spPr bwMode="auto">
          <a:xfrm>
            <a:off x="1452563" y="2282825"/>
            <a:ext cx="519112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70</a:t>
            </a:r>
          </a:p>
        </p:txBody>
      </p:sp>
      <p:sp>
        <p:nvSpPr>
          <p:cNvPr id="14341" name="Line 52"/>
          <p:cNvSpPr>
            <a:spLocks noChangeShapeType="1"/>
          </p:cNvSpPr>
          <p:nvPr/>
        </p:nvSpPr>
        <p:spPr bwMode="auto">
          <a:xfrm>
            <a:off x="1909763" y="2579688"/>
            <a:ext cx="254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42" name="Oval 53"/>
          <p:cNvSpPr>
            <a:spLocks noChangeArrowheads="1"/>
          </p:cNvSpPr>
          <p:nvPr/>
        </p:nvSpPr>
        <p:spPr bwMode="auto">
          <a:xfrm>
            <a:off x="798513" y="2906713"/>
            <a:ext cx="519112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50</a:t>
            </a:r>
          </a:p>
        </p:txBody>
      </p:sp>
      <p:sp>
        <p:nvSpPr>
          <p:cNvPr id="14343" name="Oval 54"/>
          <p:cNvSpPr>
            <a:spLocks noChangeArrowheads="1"/>
          </p:cNvSpPr>
          <p:nvPr/>
        </p:nvSpPr>
        <p:spPr bwMode="auto">
          <a:xfrm>
            <a:off x="1160463" y="17430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4344" name="Line 55"/>
          <p:cNvSpPr>
            <a:spLocks noChangeShapeType="1"/>
          </p:cNvSpPr>
          <p:nvPr/>
        </p:nvSpPr>
        <p:spPr bwMode="auto">
          <a:xfrm flipH="1">
            <a:off x="817563" y="3206750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45" name="Line 56"/>
          <p:cNvSpPr>
            <a:spLocks noChangeShapeType="1"/>
          </p:cNvSpPr>
          <p:nvPr/>
        </p:nvSpPr>
        <p:spPr bwMode="auto">
          <a:xfrm>
            <a:off x="1160463" y="3216275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46" name="Oval 57"/>
          <p:cNvSpPr>
            <a:spLocks noChangeArrowheads="1"/>
          </p:cNvSpPr>
          <p:nvPr/>
        </p:nvSpPr>
        <p:spPr bwMode="auto">
          <a:xfrm>
            <a:off x="866775" y="23082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4347" name="Oval 58"/>
          <p:cNvSpPr>
            <a:spLocks noChangeArrowheads="1"/>
          </p:cNvSpPr>
          <p:nvPr/>
        </p:nvSpPr>
        <p:spPr bwMode="auto">
          <a:xfrm>
            <a:off x="422275" y="34591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45</a:t>
            </a:r>
          </a:p>
        </p:txBody>
      </p:sp>
      <p:sp>
        <p:nvSpPr>
          <p:cNvPr id="14348" name="Line 59"/>
          <p:cNvSpPr>
            <a:spLocks noChangeShapeType="1"/>
          </p:cNvSpPr>
          <p:nvPr/>
        </p:nvSpPr>
        <p:spPr bwMode="auto">
          <a:xfrm flipH="1">
            <a:off x="1163638" y="2087563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49" name="Line 60"/>
          <p:cNvSpPr>
            <a:spLocks noChangeShapeType="1"/>
          </p:cNvSpPr>
          <p:nvPr/>
        </p:nvSpPr>
        <p:spPr bwMode="auto">
          <a:xfrm>
            <a:off x="1530350" y="2051050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50" name="Oval 61"/>
          <p:cNvSpPr>
            <a:spLocks noChangeArrowheads="1"/>
          </p:cNvSpPr>
          <p:nvPr/>
        </p:nvSpPr>
        <p:spPr bwMode="auto">
          <a:xfrm>
            <a:off x="1098550" y="3449638"/>
            <a:ext cx="519113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60</a:t>
            </a:r>
          </a:p>
        </p:txBody>
      </p:sp>
      <p:sp>
        <p:nvSpPr>
          <p:cNvPr id="14351" name="Oval 62"/>
          <p:cNvSpPr>
            <a:spLocks noChangeArrowheads="1"/>
          </p:cNvSpPr>
          <p:nvPr/>
        </p:nvSpPr>
        <p:spPr bwMode="auto">
          <a:xfrm>
            <a:off x="804863" y="40147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55</a:t>
            </a:r>
          </a:p>
        </p:txBody>
      </p:sp>
      <p:sp>
        <p:nvSpPr>
          <p:cNvPr id="14352" name="Oval 63"/>
          <p:cNvSpPr>
            <a:spLocks noChangeArrowheads="1"/>
          </p:cNvSpPr>
          <p:nvPr/>
        </p:nvSpPr>
        <p:spPr bwMode="auto">
          <a:xfrm>
            <a:off x="1371600" y="39893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65</a:t>
            </a:r>
          </a:p>
        </p:txBody>
      </p:sp>
      <p:sp>
        <p:nvSpPr>
          <p:cNvPr id="14353" name="Line 64"/>
          <p:cNvSpPr>
            <a:spLocks noChangeShapeType="1"/>
          </p:cNvSpPr>
          <p:nvPr/>
        </p:nvSpPr>
        <p:spPr bwMode="auto">
          <a:xfrm flipH="1">
            <a:off x="1101725" y="3794125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54" name="Line 65"/>
          <p:cNvSpPr>
            <a:spLocks noChangeShapeType="1"/>
          </p:cNvSpPr>
          <p:nvPr/>
        </p:nvSpPr>
        <p:spPr bwMode="auto">
          <a:xfrm>
            <a:off x="1468438" y="3757613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55" name="Oval 67"/>
          <p:cNvSpPr>
            <a:spLocks noChangeArrowheads="1"/>
          </p:cNvSpPr>
          <p:nvPr/>
        </p:nvSpPr>
        <p:spPr bwMode="auto">
          <a:xfrm>
            <a:off x="2062163" y="288290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80</a:t>
            </a:r>
          </a:p>
        </p:txBody>
      </p:sp>
      <p:sp>
        <p:nvSpPr>
          <p:cNvPr id="14356" name="Line 68"/>
          <p:cNvSpPr>
            <a:spLocks noChangeShapeType="1"/>
          </p:cNvSpPr>
          <p:nvPr/>
        </p:nvSpPr>
        <p:spPr bwMode="auto">
          <a:xfrm flipH="1">
            <a:off x="2081213" y="3182938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57" name="Line 69"/>
          <p:cNvSpPr>
            <a:spLocks noChangeShapeType="1"/>
          </p:cNvSpPr>
          <p:nvPr/>
        </p:nvSpPr>
        <p:spPr bwMode="auto">
          <a:xfrm>
            <a:off x="2424113" y="3192463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58" name="Oval 70"/>
          <p:cNvSpPr>
            <a:spLocks noChangeArrowheads="1"/>
          </p:cNvSpPr>
          <p:nvPr/>
        </p:nvSpPr>
        <p:spPr bwMode="auto">
          <a:xfrm>
            <a:off x="1685925" y="34353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75</a:t>
            </a:r>
          </a:p>
        </p:txBody>
      </p:sp>
      <p:sp>
        <p:nvSpPr>
          <p:cNvPr id="14359" name="Oval 71"/>
          <p:cNvSpPr>
            <a:spLocks noChangeArrowheads="1"/>
          </p:cNvSpPr>
          <p:nvPr/>
        </p:nvSpPr>
        <p:spPr bwMode="auto">
          <a:xfrm>
            <a:off x="2362200" y="34258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85</a:t>
            </a:r>
          </a:p>
        </p:txBody>
      </p:sp>
      <p:sp>
        <p:nvSpPr>
          <p:cNvPr id="14360" name="Line 72"/>
          <p:cNvSpPr>
            <a:spLocks noChangeShapeType="1"/>
          </p:cNvSpPr>
          <p:nvPr/>
        </p:nvSpPr>
        <p:spPr bwMode="auto">
          <a:xfrm flipH="1">
            <a:off x="1222375" y="2605088"/>
            <a:ext cx="3524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61" name="Rectangle 76"/>
          <p:cNvSpPr>
            <a:spLocks noChangeArrowheads="1"/>
          </p:cNvSpPr>
          <p:nvPr/>
        </p:nvSpPr>
        <p:spPr bwMode="auto">
          <a:xfrm>
            <a:off x="1047750" y="3355975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62" name="Oval 77"/>
          <p:cNvSpPr>
            <a:spLocks noChangeArrowheads="1"/>
          </p:cNvSpPr>
          <p:nvPr/>
        </p:nvSpPr>
        <p:spPr bwMode="auto">
          <a:xfrm>
            <a:off x="7523163" y="2332038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70</a:t>
            </a:r>
          </a:p>
        </p:txBody>
      </p:sp>
      <p:sp>
        <p:nvSpPr>
          <p:cNvPr id="14363" name="Line 78"/>
          <p:cNvSpPr>
            <a:spLocks noChangeShapeType="1"/>
          </p:cNvSpPr>
          <p:nvPr/>
        </p:nvSpPr>
        <p:spPr bwMode="auto">
          <a:xfrm>
            <a:off x="7881938" y="2616200"/>
            <a:ext cx="1825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64" name="Oval 79"/>
          <p:cNvSpPr>
            <a:spLocks noChangeArrowheads="1"/>
          </p:cNvSpPr>
          <p:nvPr/>
        </p:nvSpPr>
        <p:spPr bwMode="auto">
          <a:xfrm>
            <a:off x="6772275" y="29305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50</a:t>
            </a:r>
          </a:p>
        </p:txBody>
      </p:sp>
      <p:sp>
        <p:nvSpPr>
          <p:cNvPr id="14365" name="Oval 80"/>
          <p:cNvSpPr>
            <a:spLocks noChangeArrowheads="1"/>
          </p:cNvSpPr>
          <p:nvPr/>
        </p:nvSpPr>
        <p:spPr bwMode="auto">
          <a:xfrm>
            <a:off x="6483350" y="23225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4366" name="Line 81"/>
          <p:cNvSpPr>
            <a:spLocks noChangeShapeType="1"/>
          </p:cNvSpPr>
          <p:nvPr/>
        </p:nvSpPr>
        <p:spPr bwMode="auto">
          <a:xfrm flipH="1">
            <a:off x="6719888" y="3278188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67" name="Line 82"/>
          <p:cNvSpPr>
            <a:spLocks noChangeShapeType="1"/>
          </p:cNvSpPr>
          <p:nvPr/>
        </p:nvSpPr>
        <p:spPr bwMode="auto">
          <a:xfrm>
            <a:off x="7062788" y="3265488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68" name="Oval 83"/>
          <p:cNvSpPr>
            <a:spLocks noChangeArrowheads="1"/>
          </p:cNvSpPr>
          <p:nvPr/>
        </p:nvSpPr>
        <p:spPr bwMode="auto">
          <a:xfrm>
            <a:off x="6189663" y="28876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4369" name="Oval 84"/>
          <p:cNvSpPr>
            <a:spLocks noChangeArrowheads="1"/>
          </p:cNvSpPr>
          <p:nvPr/>
        </p:nvSpPr>
        <p:spPr bwMode="auto">
          <a:xfrm>
            <a:off x="6408738" y="353060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45</a:t>
            </a:r>
          </a:p>
        </p:txBody>
      </p:sp>
      <p:sp>
        <p:nvSpPr>
          <p:cNvPr id="14370" name="Line 85"/>
          <p:cNvSpPr>
            <a:spLocks noChangeShapeType="1"/>
          </p:cNvSpPr>
          <p:nvPr/>
        </p:nvSpPr>
        <p:spPr bwMode="auto">
          <a:xfrm flipH="1">
            <a:off x="6486525" y="2667000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71" name="Line 86"/>
          <p:cNvSpPr>
            <a:spLocks noChangeShapeType="1"/>
          </p:cNvSpPr>
          <p:nvPr/>
        </p:nvSpPr>
        <p:spPr bwMode="auto">
          <a:xfrm>
            <a:off x="6853238" y="2630488"/>
            <a:ext cx="15716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72" name="Oval 87"/>
          <p:cNvSpPr>
            <a:spLocks noChangeArrowheads="1"/>
          </p:cNvSpPr>
          <p:nvPr/>
        </p:nvSpPr>
        <p:spPr bwMode="auto">
          <a:xfrm>
            <a:off x="7107238" y="1825625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60</a:t>
            </a:r>
          </a:p>
        </p:txBody>
      </p:sp>
      <p:sp>
        <p:nvSpPr>
          <p:cNvPr id="14373" name="Oval 88"/>
          <p:cNvSpPr>
            <a:spLocks noChangeArrowheads="1"/>
          </p:cNvSpPr>
          <p:nvPr/>
        </p:nvSpPr>
        <p:spPr bwMode="auto">
          <a:xfrm>
            <a:off x="7019925" y="35448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55</a:t>
            </a:r>
          </a:p>
        </p:txBody>
      </p:sp>
      <p:sp>
        <p:nvSpPr>
          <p:cNvPr id="14374" name="Oval 89"/>
          <p:cNvSpPr>
            <a:spLocks noChangeArrowheads="1"/>
          </p:cNvSpPr>
          <p:nvPr/>
        </p:nvSpPr>
        <p:spPr bwMode="auto">
          <a:xfrm>
            <a:off x="7359650" y="29781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65</a:t>
            </a:r>
          </a:p>
        </p:txBody>
      </p:sp>
      <p:sp>
        <p:nvSpPr>
          <p:cNvPr id="14375" name="Line 90"/>
          <p:cNvSpPr>
            <a:spLocks noChangeShapeType="1"/>
          </p:cNvSpPr>
          <p:nvPr/>
        </p:nvSpPr>
        <p:spPr bwMode="auto">
          <a:xfrm flipH="1">
            <a:off x="7605713" y="2663825"/>
            <a:ext cx="111125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76" name="Line 91"/>
          <p:cNvSpPr>
            <a:spLocks noChangeShapeType="1"/>
          </p:cNvSpPr>
          <p:nvPr/>
        </p:nvSpPr>
        <p:spPr bwMode="auto">
          <a:xfrm>
            <a:off x="7504113" y="2124075"/>
            <a:ext cx="180975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77" name="Oval 92"/>
          <p:cNvSpPr>
            <a:spLocks noChangeArrowheads="1"/>
          </p:cNvSpPr>
          <p:nvPr/>
        </p:nvSpPr>
        <p:spPr bwMode="auto">
          <a:xfrm>
            <a:off x="7962900" y="29559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80</a:t>
            </a:r>
          </a:p>
        </p:txBody>
      </p:sp>
      <p:sp>
        <p:nvSpPr>
          <p:cNvPr id="14378" name="Line 93"/>
          <p:cNvSpPr>
            <a:spLocks noChangeShapeType="1"/>
          </p:cNvSpPr>
          <p:nvPr/>
        </p:nvSpPr>
        <p:spPr bwMode="auto">
          <a:xfrm flipH="1">
            <a:off x="7981950" y="3255963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79" name="Line 94"/>
          <p:cNvSpPr>
            <a:spLocks noChangeShapeType="1"/>
          </p:cNvSpPr>
          <p:nvPr/>
        </p:nvSpPr>
        <p:spPr bwMode="auto">
          <a:xfrm>
            <a:off x="8324850" y="3265488"/>
            <a:ext cx="16986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80" name="Oval 95"/>
          <p:cNvSpPr>
            <a:spLocks noChangeArrowheads="1"/>
          </p:cNvSpPr>
          <p:nvPr/>
        </p:nvSpPr>
        <p:spPr bwMode="auto">
          <a:xfrm>
            <a:off x="7586663" y="35083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75</a:t>
            </a:r>
          </a:p>
        </p:txBody>
      </p:sp>
      <p:sp>
        <p:nvSpPr>
          <p:cNvPr id="14381" name="Oval 96"/>
          <p:cNvSpPr>
            <a:spLocks noChangeArrowheads="1"/>
          </p:cNvSpPr>
          <p:nvPr/>
        </p:nvSpPr>
        <p:spPr bwMode="auto">
          <a:xfrm>
            <a:off x="8262938" y="349885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85</a:t>
            </a:r>
          </a:p>
        </p:txBody>
      </p:sp>
      <p:sp>
        <p:nvSpPr>
          <p:cNvPr id="14382" name="Line 97"/>
          <p:cNvSpPr>
            <a:spLocks noChangeShapeType="1"/>
          </p:cNvSpPr>
          <p:nvPr/>
        </p:nvSpPr>
        <p:spPr bwMode="auto">
          <a:xfrm flipH="1">
            <a:off x="6919913" y="213518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83" name="Rectangle 98"/>
          <p:cNvSpPr>
            <a:spLocks noChangeArrowheads="1"/>
          </p:cNvSpPr>
          <p:nvPr/>
        </p:nvSpPr>
        <p:spPr bwMode="auto">
          <a:xfrm>
            <a:off x="7056438" y="1731963"/>
            <a:ext cx="614362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384" name="Oval 143"/>
          <p:cNvSpPr>
            <a:spLocks noChangeArrowheads="1"/>
          </p:cNvSpPr>
          <p:nvPr/>
        </p:nvSpPr>
        <p:spPr bwMode="auto">
          <a:xfrm>
            <a:off x="4546600" y="2752725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70</a:t>
            </a:r>
          </a:p>
        </p:txBody>
      </p:sp>
      <p:sp>
        <p:nvSpPr>
          <p:cNvPr id="14385" name="Line 144"/>
          <p:cNvSpPr>
            <a:spLocks noChangeShapeType="1"/>
          </p:cNvSpPr>
          <p:nvPr/>
        </p:nvSpPr>
        <p:spPr bwMode="auto">
          <a:xfrm>
            <a:off x="4905375" y="3036888"/>
            <a:ext cx="182563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86" name="Oval 145"/>
          <p:cNvSpPr>
            <a:spLocks noChangeArrowheads="1"/>
          </p:cNvSpPr>
          <p:nvPr/>
        </p:nvSpPr>
        <p:spPr bwMode="auto">
          <a:xfrm>
            <a:off x="3532188" y="28336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50</a:t>
            </a:r>
          </a:p>
        </p:txBody>
      </p:sp>
      <p:sp>
        <p:nvSpPr>
          <p:cNvPr id="14387" name="Oval 146"/>
          <p:cNvSpPr>
            <a:spLocks noChangeArrowheads="1"/>
          </p:cNvSpPr>
          <p:nvPr/>
        </p:nvSpPr>
        <p:spPr bwMode="auto">
          <a:xfrm>
            <a:off x="3746500" y="1647825"/>
            <a:ext cx="519113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40</a:t>
            </a:r>
          </a:p>
        </p:txBody>
      </p:sp>
      <p:sp>
        <p:nvSpPr>
          <p:cNvPr id="14388" name="Line 147"/>
          <p:cNvSpPr>
            <a:spLocks noChangeShapeType="1"/>
          </p:cNvSpPr>
          <p:nvPr/>
        </p:nvSpPr>
        <p:spPr bwMode="auto">
          <a:xfrm flipH="1">
            <a:off x="3551238" y="31337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89" name="Line 148"/>
          <p:cNvSpPr>
            <a:spLocks noChangeShapeType="1"/>
          </p:cNvSpPr>
          <p:nvPr/>
        </p:nvSpPr>
        <p:spPr bwMode="auto">
          <a:xfrm>
            <a:off x="3894138" y="3143250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90" name="Oval 149"/>
          <p:cNvSpPr>
            <a:spLocks noChangeArrowheads="1"/>
          </p:cNvSpPr>
          <p:nvPr/>
        </p:nvSpPr>
        <p:spPr bwMode="auto">
          <a:xfrm>
            <a:off x="3452813" y="22129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30</a:t>
            </a:r>
          </a:p>
        </p:txBody>
      </p:sp>
      <p:sp>
        <p:nvSpPr>
          <p:cNvPr id="14391" name="Oval 150"/>
          <p:cNvSpPr>
            <a:spLocks noChangeArrowheads="1"/>
          </p:cNvSpPr>
          <p:nvPr/>
        </p:nvSpPr>
        <p:spPr bwMode="auto">
          <a:xfrm>
            <a:off x="3155950" y="33861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45</a:t>
            </a:r>
          </a:p>
        </p:txBody>
      </p:sp>
      <p:sp>
        <p:nvSpPr>
          <p:cNvPr id="14392" name="Line 151"/>
          <p:cNvSpPr>
            <a:spLocks noChangeShapeType="1"/>
          </p:cNvSpPr>
          <p:nvPr/>
        </p:nvSpPr>
        <p:spPr bwMode="auto">
          <a:xfrm flipH="1">
            <a:off x="3749675" y="1992313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93" name="Line 152"/>
          <p:cNvSpPr>
            <a:spLocks noChangeShapeType="1"/>
          </p:cNvSpPr>
          <p:nvPr/>
        </p:nvSpPr>
        <p:spPr bwMode="auto">
          <a:xfrm>
            <a:off x="4116388" y="1955800"/>
            <a:ext cx="14446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94" name="Oval 153"/>
          <p:cNvSpPr>
            <a:spLocks noChangeArrowheads="1"/>
          </p:cNvSpPr>
          <p:nvPr/>
        </p:nvSpPr>
        <p:spPr bwMode="auto">
          <a:xfrm>
            <a:off x="4130675" y="2246313"/>
            <a:ext cx="519113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60</a:t>
            </a:r>
          </a:p>
        </p:txBody>
      </p:sp>
      <p:sp>
        <p:nvSpPr>
          <p:cNvPr id="14395" name="Oval 154"/>
          <p:cNvSpPr>
            <a:spLocks noChangeArrowheads="1"/>
          </p:cNvSpPr>
          <p:nvPr/>
        </p:nvSpPr>
        <p:spPr bwMode="auto">
          <a:xfrm>
            <a:off x="3767138" y="340042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55</a:t>
            </a:r>
          </a:p>
        </p:txBody>
      </p:sp>
      <p:sp>
        <p:nvSpPr>
          <p:cNvPr id="14396" name="Oval 155"/>
          <p:cNvSpPr>
            <a:spLocks noChangeArrowheads="1"/>
          </p:cNvSpPr>
          <p:nvPr/>
        </p:nvSpPr>
        <p:spPr bwMode="auto">
          <a:xfrm>
            <a:off x="4383088" y="339883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65</a:t>
            </a:r>
          </a:p>
        </p:txBody>
      </p:sp>
      <p:sp>
        <p:nvSpPr>
          <p:cNvPr id="14397" name="Line 156"/>
          <p:cNvSpPr>
            <a:spLocks noChangeShapeType="1"/>
          </p:cNvSpPr>
          <p:nvPr/>
        </p:nvSpPr>
        <p:spPr bwMode="auto">
          <a:xfrm flipH="1">
            <a:off x="4629150" y="3084513"/>
            <a:ext cx="111125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98" name="Line 157"/>
          <p:cNvSpPr>
            <a:spLocks noChangeShapeType="1"/>
          </p:cNvSpPr>
          <p:nvPr/>
        </p:nvSpPr>
        <p:spPr bwMode="auto">
          <a:xfrm>
            <a:off x="4527550" y="2544763"/>
            <a:ext cx="180975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399" name="Oval 158"/>
          <p:cNvSpPr>
            <a:spLocks noChangeArrowheads="1"/>
          </p:cNvSpPr>
          <p:nvPr/>
        </p:nvSpPr>
        <p:spPr bwMode="auto">
          <a:xfrm>
            <a:off x="4986338" y="33766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80</a:t>
            </a:r>
          </a:p>
        </p:txBody>
      </p:sp>
      <p:sp>
        <p:nvSpPr>
          <p:cNvPr id="14400" name="Line 159"/>
          <p:cNvSpPr>
            <a:spLocks noChangeShapeType="1"/>
          </p:cNvSpPr>
          <p:nvPr/>
        </p:nvSpPr>
        <p:spPr bwMode="auto">
          <a:xfrm flipH="1">
            <a:off x="5005388" y="3676650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401" name="Line 160"/>
          <p:cNvSpPr>
            <a:spLocks noChangeShapeType="1"/>
          </p:cNvSpPr>
          <p:nvPr/>
        </p:nvSpPr>
        <p:spPr bwMode="auto">
          <a:xfrm>
            <a:off x="5348288" y="3686175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402" name="Oval 161"/>
          <p:cNvSpPr>
            <a:spLocks noChangeArrowheads="1"/>
          </p:cNvSpPr>
          <p:nvPr/>
        </p:nvSpPr>
        <p:spPr bwMode="auto">
          <a:xfrm>
            <a:off x="4610100" y="39290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75</a:t>
            </a:r>
          </a:p>
        </p:txBody>
      </p:sp>
      <p:sp>
        <p:nvSpPr>
          <p:cNvPr id="14403" name="Oval 162"/>
          <p:cNvSpPr>
            <a:spLocks noChangeArrowheads="1"/>
          </p:cNvSpPr>
          <p:nvPr/>
        </p:nvSpPr>
        <p:spPr bwMode="auto">
          <a:xfrm>
            <a:off x="5286375" y="39195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0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85</a:t>
            </a:r>
          </a:p>
        </p:txBody>
      </p:sp>
      <p:sp>
        <p:nvSpPr>
          <p:cNvPr id="14404" name="Line 163"/>
          <p:cNvSpPr>
            <a:spLocks noChangeShapeType="1"/>
          </p:cNvSpPr>
          <p:nvPr/>
        </p:nvSpPr>
        <p:spPr bwMode="auto">
          <a:xfrm flipH="1">
            <a:off x="3943350" y="2555875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405" name="Rectangle 164"/>
          <p:cNvSpPr>
            <a:spLocks noChangeArrowheads="1"/>
          </p:cNvSpPr>
          <p:nvPr/>
        </p:nvSpPr>
        <p:spPr bwMode="auto">
          <a:xfrm>
            <a:off x="4079875" y="2152650"/>
            <a:ext cx="614363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4406" name="Text Box 165"/>
          <p:cNvSpPr txBox="1">
            <a:spLocks noChangeArrowheads="1"/>
          </p:cNvSpPr>
          <p:nvPr/>
        </p:nvSpPr>
        <p:spPr bwMode="auto">
          <a:xfrm>
            <a:off x="690563" y="5207000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(a)</a:t>
            </a:r>
          </a:p>
        </p:txBody>
      </p:sp>
      <p:sp>
        <p:nvSpPr>
          <p:cNvPr id="14407" name="Text Box 166"/>
          <p:cNvSpPr txBox="1">
            <a:spLocks noChangeArrowheads="1"/>
          </p:cNvSpPr>
          <p:nvPr/>
        </p:nvSpPr>
        <p:spPr bwMode="auto">
          <a:xfrm>
            <a:off x="3963988" y="52070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(b)</a:t>
            </a:r>
          </a:p>
        </p:txBody>
      </p:sp>
      <p:sp>
        <p:nvSpPr>
          <p:cNvPr id="14408" name="Line 167"/>
          <p:cNvSpPr>
            <a:spLocks noChangeShapeType="1"/>
          </p:cNvSpPr>
          <p:nvPr/>
        </p:nvSpPr>
        <p:spPr bwMode="auto">
          <a:xfrm flipV="1">
            <a:off x="1949450" y="5243513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409" name="Text Box 168"/>
          <p:cNvSpPr txBox="1">
            <a:spLocks noChangeArrowheads="1"/>
          </p:cNvSpPr>
          <p:nvPr/>
        </p:nvSpPr>
        <p:spPr bwMode="auto">
          <a:xfrm>
            <a:off x="2085975" y="4895850"/>
            <a:ext cx="149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After Zig-zag</a:t>
            </a:r>
          </a:p>
        </p:txBody>
      </p:sp>
      <p:sp>
        <p:nvSpPr>
          <p:cNvPr id="14410" name="Text Box 169"/>
          <p:cNvSpPr txBox="1">
            <a:spLocks noChangeArrowheads="1"/>
          </p:cNvSpPr>
          <p:nvPr/>
        </p:nvSpPr>
        <p:spPr bwMode="auto">
          <a:xfrm>
            <a:off x="7102475" y="52181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(c)</a:t>
            </a:r>
          </a:p>
        </p:txBody>
      </p:sp>
      <p:sp>
        <p:nvSpPr>
          <p:cNvPr id="14411" name="Line 170"/>
          <p:cNvSpPr>
            <a:spLocks noChangeShapeType="1"/>
          </p:cNvSpPr>
          <p:nvPr/>
        </p:nvSpPr>
        <p:spPr bwMode="auto">
          <a:xfrm flipV="1">
            <a:off x="5076825" y="5424488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4412" name="Text Box 171"/>
          <p:cNvSpPr txBox="1">
            <a:spLocks noChangeArrowheads="1"/>
          </p:cNvSpPr>
          <p:nvPr/>
        </p:nvSpPr>
        <p:spPr bwMode="auto">
          <a:xfrm>
            <a:off x="5429250" y="5064125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After zag</a:t>
            </a:r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504991"/>
            <a:ext cx="73913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65">
              <a:lnSpc>
                <a:spcPct val="100000"/>
              </a:lnSpc>
            </a:pPr>
            <a:r>
              <a:rPr spc="-66" dirty="0"/>
              <a:t>R</a:t>
            </a:r>
            <a:r>
              <a:rPr spc="4" dirty="0"/>
              <a:t>e</a:t>
            </a:r>
            <a:r>
              <a:rPr spc="-4" dirty="0"/>
              <a:t>c</a:t>
            </a:r>
            <a:r>
              <a:rPr dirty="0"/>
              <a:t>u</a:t>
            </a:r>
            <a:r>
              <a:rPr spc="-66" dirty="0"/>
              <a:t>r</a:t>
            </a:r>
            <a:r>
              <a:rPr spc="4" dirty="0"/>
              <a:t>s</a:t>
            </a:r>
            <a:r>
              <a:rPr spc="-4" dirty="0"/>
              <a:t>i</a:t>
            </a:r>
            <a:r>
              <a:rPr spc="-40" dirty="0"/>
              <a:t>v</a:t>
            </a:r>
            <a:r>
              <a:rPr dirty="0"/>
              <a:t>e</a:t>
            </a:r>
            <a:r>
              <a:rPr spc="-26" dirty="0"/>
              <a:t> </a:t>
            </a:r>
            <a:r>
              <a:rPr dirty="0"/>
              <a:t>H</a:t>
            </a:r>
            <a:r>
              <a:rPr spc="4" dirty="0"/>
              <a:t>e</a:t>
            </a:r>
            <a:r>
              <a:rPr spc="-4" dirty="0"/>
              <a:t>i</a:t>
            </a:r>
            <a:r>
              <a:rPr dirty="0"/>
              <a:t>g</a:t>
            </a:r>
            <a:r>
              <a:rPr spc="-35" dirty="0"/>
              <a:t>h</a:t>
            </a:r>
            <a:r>
              <a:rPr dirty="0"/>
              <a:t>t</a:t>
            </a:r>
            <a:r>
              <a:rPr spc="-9" dirty="0"/>
              <a:t> </a:t>
            </a:r>
            <a:r>
              <a:rPr dirty="0"/>
              <a:t>Ca</a:t>
            </a:r>
            <a:r>
              <a:rPr spc="-4" dirty="0"/>
              <a:t>lc</a:t>
            </a:r>
            <a:r>
              <a:rPr dirty="0"/>
              <a:t>u</a:t>
            </a:r>
            <a:r>
              <a:rPr spc="-4" dirty="0"/>
              <a:t>l</a:t>
            </a:r>
            <a:r>
              <a:rPr spc="-31" dirty="0"/>
              <a:t>a</a:t>
            </a:r>
            <a:r>
              <a:rPr dirty="0"/>
              <a:t>t</a:t>
            </a:r>
            <a:r>
              <a:rPr spc="-4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438451" y="1731980"/>
            <a:ext cx="435909" cy="473449"/>
          </a:xfrm>
          <a:custGeom>
            <a:avLst/>
            <a:gdLst/>
            <a:ahLst/>
            <a:cxnLst/>
            <a:rect l="l" t="t" r="r" b="b"/>
            <a:pathLst>
              <a:path w="494029" h="536575">
                <a:moveTo>
                  <a:pt x="493775" y="281939"/>
                </a:moveTo>
                <a:lnTo>
                  <a:pt x="493775" y="254507"/>
                </a:lnTo>
                <a:lnTo>
                  <a:pt x="489203" y="213359"/>
                </a:lnTo>
                <a:lnTo>
                  <a:pt x="473963" y="163067"/>
                </a:lnTo>
                <a:lnTo>
                  <a:pt x="451103" y="118871"/>
                </a:lnTo>
                <a:lnTo>
                  <a:pt x="403859" y="60959"/>
                </a:lnTo>
                <a:lnTo>
                  <a:pt x="364235" y="32003"/>
                </a:lnTo>
                <a:lnTo>
                  <a:pt x="320039" y="12191"/>
                </a:lnTo>
                <a:lnTo>
                  <a:pt x="295655" y="6095"/>
                </a:lnTo>
                <a:lnTo>
                  <a:pt x="283463" y="3047"/>
                </a:lnTo>
                <a:lnTo>
                  <a:pt x="259079" y="0"/>
                </a:lnTo>
                <a:lnTo>
                  <a:pt x="233171" y="0"/>
                </a:lnTo>
                <a:lnTo>
                  <a:pt x="172211" y="12191"/>
                </a:lnTo>
                <a:lnTo>
                  <a:pt x="128015" y="33527"/>
                </a:lnTo>
                <a:lnTo>
                  <a:pt x="88391" y="62483"/>
                </a:lnTo>
                <a:lnTo>
                  <a:pt x="54863" y="99059"/>
                </a:lnTo>
                <a:lnTo>
                  <a:pt x="28955" y="141731"/>
                </a:lnTo>
                <a:lnTo>
                  <a:pt x="10667" y="190499"/>
                </a:lnTo>
                <a:lnTo>
                  <a:pt x="0" y="254507"/>
                </a:lnTo>
                <a:lnTo>
                  <a:pt x="0" y="281939"/>
                </a:lnTo>
                <a:lnTo>
                  <a:pt x="4571" y="323087"/>
                </a:lnTo>
                <a:lnTo>
                  <a:pt x="19811" y="373379"/>
                </a:lnTo>
                <a:lnTo>
                  <a:pt x="38099" y="410527"/>
                </a:lnTo>
                <a:lnTo>
                  <a:pt x="38099" y="256031"/>
                </a:lnTo>
                <a:lnTo>
                  <a:pt x="42671" y="220979"/>
                </a:lnTo>
                <a:lnTo>
                  <a:pt x="54863" y="176783"/>
                </a:lnTo>
                <a:lnTo>
                  <a:pt x="74675" y="138683"/>
                </a:lnTo>
                <a:lnTo>
                  <a:pt x="100583" y="103631"/>
                </a:lnTo>
                <a:lnTo>
                  <a:pt x="131063" y="76199"/>
                </a:lnTo>
                <a:lnTo>
                  <a:pt x="167639" y="54863"/>
                </a:lnTo>
                <a:lnTo>
                  <a:pt x="195071" y="45719"/>
                </a:lnTo>
                <a:lnTo>
                  <a:pt x="205739" y="42671"/>
                </a:lnTo>
                <a:lnTo>
                  <a:pt x="216407" y="41147"/>
                </a:lnTo>
                <a:lnTo>
                  <a:pt x="225551" y="39623"/>
                </a:lnTo>
                <a:lnTo>
                  <a:pt x="236219" y="38099"/>
                </a:lnTo>
                <a:lnTo>
                  <a:pt x="257555" y="38099"/>
                </a:lnTo>
                <a:lnTo>
                  <a:pt x="289559" y="42671"/>
                </a:lnTo>
                <a:lnTo>
                  <a:pt x="298703" y="45719"/>
                </a:lnTo>
                <a:lnTo>
                  <a:pt x="309371" y="48767"/>
                </a:lnTo>
                <a:lnTo>
                  <a:pt x="345947" y="65531"/>
                </a:lnTo>
                <a:lnTo>
                  <a:pt x="394715" y="105155"/>
                </a:lnTo>
                <a:lnTo>
                  <a:pt x="420623" y="140207"/>
                </a:lnTo>
                <a:lnTo>
                  <a:pt x="438911" y="178307"/>
                </a:lnTo>
                <a:lnTo>
                  <a:pt x="451103" y="222503"/>
                </a:lnTo>
                <a:lnTo>
                  <a:pt x="455675" y="257555"/>
                </a:lnTo>
                <a:lnTo>
                  <a:pt x="455675" y="411860"/>
                </a:lnTo>
                <a:lnTo>
                  <a:pt x="464819" y="394715"/>
                </a:lnTo>
                <a:lnTo>
                  <a:pt x="475487" y="371855"/>
                </a:lnTo>
                <a:lnTo>
                  <a:pt x="483107" y="347471"/>
                </a:lnTo>
                <a:lnTo>
                  <a:pt x="489203" y="321563"/>
                </a:lnTo>
                <a:lnTo>
                  <a:pt x="493775" y="281939"/>
                </a:lnTo>
                <a:close/>
              </a:path>
              <a:path w="494029" h="536575">
                <a:moveTo>
                  <a:pt x="455675" y="411860"/>
                </a:moveTo>
                <a:lnTo>
                  <a:pt x="455675" y="280415"/>
                </a:lnTo>
                <a:lnTo>
                  <a:pt x="451103" y="315467"/>
                </a:lnTo>
                <a:lnTo>
                  <a:pt x="446531" y="338327"/>
                </a:lnTo>
                <a:lnTo>
                  <a:pt x="429767" y="379475"/>
                </a:lnTo>
                <a:lnTo>
                  <a:pt x="406907" y="416051"/>
                </a:lnTo>
                <a:lnTo>
                  <a:pt x="362711" y="460247"/>
                </a:lnTo>
                <a:lnTo>
                  <a:pt x="326135" y="481583"/>
                </a:lnTo>
                <a:lnTo>
                  <a:pt x="298703" y="490727"/>
                </a:lnTo>
                <a:lnTo>
                  <a:pt x="288035" y="493775"/>
                </a:lnTo>
                <a:lnTo>
                  <a:pt x="277367" y="495299"/>
                </a:lnTo>
                <a:lnTo>
                  <a:pt x="268223" y="496823"/>
                </a:lnTo>
                <a:lnTo>
                  <a:pt x="257555" y="498347"/>
                </a:lnTo>
                <a:lnTo>
                  <a:pt x="236219" y="498347"/>
                </a:lnTo>
                <a:lnTo>
                  <a:pt x="204215" y="493775"/>
                </a:lnTo>
                <a:lnTo>
                  <a:pt x="195071" y="490727"/>
                </a:lnTo>
                <a:lnTo>
                  <a:pt x="184403" y="487679"/>
                </a:lnTo>
                <a:lnTo>
                  <a:pt x="147827" y="470915"/>
                </a:lnTo>
                <a:lnTo>
                  <a:pt x="114299" y="446531"/>
                </a:lnTo>
                <a:lnTo>
                  <a:pt x="85343" y="414527"/>
                </a:lnTo>
                <a:lnTo>
                  <a:pt x="62483" y="377951"/>
                </a:lnTo>
                <a:lnTo>
                  <a:pt x="47243" y="336803"/>
                </a:lnTo>
                <a:lnTo>
                  <a:pt x="38099" y="280415"/>
                </a:lnTo>
                <a:lnTo>
                  <a:pt x="38099" y="410527"/>
                </a:lnTo>
                <a:lnTo>
                  <a:pt x="71627" y="457199"/>
                </a:lnTo>
                <a:lnTo>
                  <a:pt x="108203" y="490727"/>
                </a:lnTo>
                <a:lnTo>
                  <a:pt x="150875" y="515111"/>
                </a:lnTo>
                <a:lnTo>
                  <a:pt x="196595" y="531875"/>
                </a:lnTo>
                <a:lnTo>
                  <a:pt x="210311" y="533399"/>
                </a:lnTo>
                <a:lnTo>
                  <a:pt x="234695" y="536447"/>
                </a:lnTo>
                <a:lnTo>
                  <a:pt x="260603" y="536447"/>
                </a:lnTo>
                <a:lnTo>
                  <a:pt x="284987" y="533399"/>
                </a:lnTo>
                <a:lnTo>
                  <a:pt x="344423" y="515111"/>
                </a:lnTo>
                <a:lnTo>
                  <a:pt x="385571" y="489203"/>
                </a:lnTo>
                <a:lnTo>
                  <a:pt x="422147" y="457199"/>
                </a:lnTo>
                <a:lnTo>
                  <a:pt x="452627" y="417575"/>
                </a:lnTo>
                <a:lnTo>
                  <a:pt x="455675" y="411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7876" y="1802297"/>
            <a:ext cx="216834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object 5"/>
          <p:cNvSpPr/>
          <p:nvPr/>
        </p:nvSpPr>
        <p:spPr>
          <a:xfrm>
            <a:off x="5620870" y="2136737"/>
            <a:ext cx="897031" cy="847164"/>
          </a:xfrm>
          <a:custGeom>
            <a:avLst/>
            <a:gdLst/>
            <a:ahLst/>
            <a:cxnLst/>
            <a:rect l="l" t="t" r="r" b="b"/>
            <a:pathLst>
              <a:path w="1016634" h="960119">
                <a:moveTo>
                  <a:pt x="50678" y="903871"/>
                </a:moveTo>
                <a:lnTo>
                  <a:pt x="28955" y="880871"/>
                </a:lnTo>
                <a:lnTo>
                  <a:pt x="0" y="960119"/>
                </a:lnTo>
                <a:lnTo>
                  <a:pt x="41147" y="947697"/>
                </a:lnTo>
                <a:lnTo>
                  <a:pt x="41147" y="912875"/>
                </a:lnTo>
                <a:lnTo>
                  <a:pt x="50678" y="903871"/>
                </a:lnTo>
                <a:close/>
              </a:path>
              <a:path w="1016634" h="960119">
                <a:moveTo>
                  <a:pt x="59553" y="913269"/>
                </a:moveTo>
                <a:lnTo>
                  <a:pt x="50678" y="903871"/>
                </a:lnTo>
                <a:lnTo>
                  <a:pt x="41147" y="912875"/>
                </a:lnTo>
                <a:lnTo>
                  <a:pt x="50291" y="922019"/>
                </a:lnTo>
                <a:lnTo>
                  <a:pt x="59553" y="913269"/>
                </a:lnTo>
                <a:close/>
              </a:path>
              <a:path w="1016634" h="960119">
                <a:moveTo>
                  <a:pt x="80771" y="935735"/>
                </a:moveTo>
                <a:lnTo>
                  <a:pt x="59553" y="913269"/>
                </a:lnTo>
                <a:lnTo>
                  <a:pt x="50291" y="922019"/>
                </a:lnTo>
                <a:lnTo>
                  <a:pt x="41147" y="912875"/>
                </a:lnTo>
                <a:lnTo>
                  <a:pt x="41147" y="947697"/>
                </a:lnTo>
                <a:lnTo>
                  <a:pt x="80771" y="935735"/>
                </a:lnTo>
                <a:close/>
              </a:path>
              <a:path w="1016634" h="960119">
                <a:moveTo>
                  <a:pt x="1016507" y="9143"/>
                </a:moveTo>
                <a:lnTo>
                  <a:pt x="1007363" y="0"/>
                </a:lnTo>
                <a:lnTo>
                  <a:pt x="50678" y="903871"/>
                </a:lnTo>
                <a:lnTo>
                  <a:pt x="59553" y="913269"/>
                </a:lnTo>
                <a:lnTo>
                  <a:pt x="1016507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4798" y="2136737"/>
            <a:ext cx="836519" cy="847164"/>
          </a:xfrm>
          <a:custGeom>
            <a:avLst/>
            <a:gdLst/>
            <a:ahLst/>
            <a:cxnLst/>
            <a:rect l="l" t="t" r="r" b="b"/>
            <a:pathLst>
              <a:path w="948053" h="960119">
                <a:moveTo>
                  <a:pt x="899221" y="902146"/>
                </a:moveTo>
                <a:lnTo>
                  <a:pt x="9143" y="0"/>
                </a:lnTo>
                <a:lnTo>
                  <a:pt x="0" y="9143"/>
                </a:lnTo>
                <a:lnTo>
                  <a:pt x="890077" y="911290"/>
                </a:lnTo>
                <a:lnTo>
                  <a:pt x="899221" y="902146"/>
                </a:lnTo>
                <a:close/>
              </a:path>
              <a:path w="948053" h="960119">
                <a:moveTo>
                  <a:pt x="908303" y="946403"/>
                </a:moveTo>
                <a:lnTo>
                  <a:pt x="908303" y="911351"/>
                </a:lnTo>
                <a:lnTo>
                  <a:pt x="899159" y="920495"/>
                </a:lnTo>
                <a:lnTo>
                  <a:pt x="890077" y="911290"/>
                </a:lnTo>
                <a:lnTo>
                  <a:pt x="868679" y="932687"/>
                </a:lnTo>
                <a:lnTo>
                  <a:pt x="908303" y="946403"/>
                </a:lnTo>
                <a:close/>
              </a:path>
              <a:path w="948053" h="960119">
                <a:moveTo>
                  <a:pt x="908303" y="911351"/>
                </a:moveTo>
                <a:lnTo>
                  <a:pt x="899221" y="902146"/>
                </a:lnTo>
                <a:lnTo>
                  <a:pt x="890077" y="911290"/>
                </a:lnTo>
                <a:lnTo>
                  <a:pt x="899159" y="920495"/>
                </a:lnTo>
                <a:lnTo>
                  <a:pt x="908303" y="911351"/>
                </a:lnTo>
                <a:close/>
              </a:path>
              <a:path w="948053" h="960119">
                <a:moveTo>
                  <a:pt x="947927" y="960119"/>
                </a:moveTo>
                <a:lnTo>
                  <a:pt x="922019" y="879347"/>
                </a:lnTo>
                <a:lnTo>
                  <a:pt x="899221" y="902146"/>
                </a:lnTo>
                <a:lnTo>
                  <a:pt x="908303" y="911351"/>
                </a:lnTo>
                <a:lnTo>
                  <a:pt x="908303" y="946403"/>
                </a:lnTo>
                <a:lnTo>
                  <a:pt x="947927" y="960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5532" y="2961042"/>
            <a:ext cx="428065" cy="468406"/>
          </a:xfrm>
          <a:custGeom>
            <a:avLst/>
            <a:gdLst/>
            <a:ahLst/>
            <a:cxnLst/>
            <a:rect l="l" t="t" r="r" b="b"/>
            <a:pathLst>
              <a:path w="485139" h="530860">
                <a:moveTo>
                  <a:pt x="485052" y="530351"/>
                </a:moveTo>
                <a:lnTo>
                  <a:pt x="242526" y="0"/>
                </a:lnTo>
                <a:lnTo>
                  <a:pt x="0" y="530351"/>
                </a:lnTo>
                <a:lnTo>
                  <a:pt x="41682" y="530351"/>
                </a:lnTo>
                <a:lnTo>
                  <a:pt x="225762" y="126835"/>
                </a:lnTo>
                <a:lnTo>
                  <a:pt x="225762" y="53339"/>
                </a:lnTo>
                <a:lnTo>
                  <a:pt x="259290" y="53339"/>
                </a:lnTo>
                <a:lnTo>
                  <a:pt x="259290" y="126835"/>
                </a:lnTo>
                <a:lnTo>
                  <a:pt x="443369" y="530351"/>
                </a:lnTo>
                <a:lnTo>
                  <a:pt x="485052" y="530351"/>
                </a:lnTo>
                <a:close/>
              </a:path>
              <a:path w="485139" h="530860">
                <a:moveTo>
                  <a:pt x="259290" y="53339"/>
                </a:moveTo>
                <a:lnTo>
                  <a:pt x="225762" y="53339"/>
                </a:lnTo>
                <a:lnTo>
                  <a:pt x="242526" y="90087"/>
                </a:lnTo>
                <a:lnTo>
                  <a:pt x="259290" y="53339"/>
                </a:lnTo>
                <a:close/>
              </a:path>
              <a:path w="485139" h="530860">
                <a:moveTo>
                  <a:pt x="242526" y="90087"/>
                </a:moveTo>
                <a:lnTo>
                  <a:pt x="225762" y="53339"/>
                </a:lnTo>
                <a:lnTo>
                  <a:pt x="225762" y="126835"/>
                </a:lnTo>
                <a:lnTo>
                  <a:pt x="242526" y="90087"/>
                </a:lnTo>
                <a:close/>
              </a:path>
              <a:path w="485139" h="530860">
                <a:moveTo>
                  <a:pt x="259290" y="126835"/>
                </a:moveTo>
                <a:lnTo>
                  <a:pt x="259290" y="53339"/>
                </a:lnTo>
                <a:lnTo>
                  <a:pt x="242526" y="90087"/>
                </a:lnTo>
                <a:lnTo>
                  <a:pt x="259290" y="12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3505" y="2950284"/>
            <a:ext cx="336176" cy="479051"/>
          </a:xfrm>
          <a:custGeom>
            <a:avLst/>
            <a:gdLst/>
            <a:ahLst/>
            <a:cxnLst/>
            <a:rect l="l" t="t" r="r" b="b"/>
            <a:pathLst>
              <a:path w="381000" h="542925">
                <a:moveTo>
                  <a:pt x="380604" y="542543"/>
                </a:moveTo>
                <a:lnTo>
                  <a:pt x="190060" y="0"/>
                </a:lnTo>
                <a:lnTo>
                  <a:pt x="0" y="542543"/>
                </a:lnTo>
                <a:lnTo>
                  <a:pt x="40479" y="542543"/>
                </a:lnTo>
                <a:lnTo>
                  <a:pt x="173296" y="163929"/>
                </a:lnTo>
                <a:lnTo>
                  <a:pt x="173296" y="64007"/>
                </a:lnTo>
                <a:lnTo>
                  <a:pt x="208348" y="64007"/>
                </a:lnTo>
                <a:lnTo>
                  <a:pt x="208348" y="163929"/>
                </a:lnTo>
                <a:lnTo>
                  <a:pt x="341164" y="542543"/>
                </a:lnTo>
                <a:lnTo>
                  <a:pt x="380604" y="542543"/>
                </a:lnTo>
                <a:close/>
              </a:path>
              <a:path w="381000" h="542925">
                <a:moveTo>
                  <a:pt x="208348" y="64007"/>
                </a:moveTo>
                <a:lnTo>
                  <a:pt x="173296" y="64007"/>
                </a:lnTo>
                <a:lnTo>
                  <a:pt x="190822" y="113968"/>
                </a:lnTo>
                <a:lnTo>
                  <a:pt x="208348" y="64007"/>
                </a:lnTo>
                <a:close/>
              </a:path>
              <a:path w="381000" h="542925">
                <a:moveTo>
                  <a:pt x="190822" y="113968"/>
                </a:moveTo>
                <a:lnTo>
                  <a:pt x="173296" y="64007"/>
                </a:lnTo>
                <a:lnTo>
                  <a:pt x="173296" y="163929"/>
                </a:lnTo>
                <a:lnTo>
                  <a:pt x="190822" y="113968"/>
                </a:lnTo>
                <a:close/>
              </a:path>
              <a:path w="381000" h="542925">
                <a:moveTo>
                  <a:pt x="208348" y="163929"/>
                </a:moveTo>
                <a:lnTo>
                  <a:pt x="208348" y="64007"/>
                </a:lnTo>
                <a:lnTo>
                  <a:pt x="190822" y="113968"/>
                </a:lnTo>
                <a:lnTo>
                  <a:pt x="208348" y="16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299" y="1631575"/>
            <a:ext cx="4606178" cy="869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13204" marR="14007" indent="-302559">
              <a:lnSpc>
                <a:spcPct val="100000"/>
              </a:lnSpc>
            </a:pPr>
            <a:r>
              <a:rPr sz="2824" i="1" spc="-53">
                <a:latin typeface="Calibri"/>
                <a:cs typeface="Calibri"/>
              </a:rPr>
              <a:t>R</a:t>
            </a:r>
            <a:r>
              <a:rPr sz="2824" i="1" spc="4">
                <a:latin typeface="Calibri"/>
                <a:cs typeface="Calibri"/>
              </a:rPr>
              <a:t>e</a:t>
            </a:r>
            <a:r>
              <a:rPr sz="2824" i="1" spc="-22">
                <a:latin typeface="Calibri"/>
                <a:cs typeface="Calibri"/>
              </a:rPr>
              <a:t>c</a:t>
            </a:r>
            <a:r>
              <a:rPr sz="2824" i="1" spc="-4">
                <a:latin typeface="Calibri"/>
                <a:cs typeface="Calibri"/>
              </a:rPr>
              <a:t>all</a:t>
            </a:r>
            <a:r>
              <a:rPr sz="2824" spc="-4">
                <a:latin typeface="Calibri"/>
                <a:cs typeface="Calibri"/>
              </a:rPr>
              <a:t>:</a:t>
            </a:r>
            <a:r>
              <a:rPr sz="2824" spc="13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h</a:t>
            </a:r>
            <a:r>
              <a:rPr sz="2824">
                <a:latin typeface="Calibri"/>
                <a:cs typeface="Calibri"/>
              </a:rPr>
              <a:t>e</a:t>
            </a:r>
            <a:r>
              <a:rPr sz="2824" spc="-4">
                <a:latin typeface="Calibri"/>
                <a:cs typeface="Calibri"/>
              </a:rPr>
              <a:t>i</a:t>
            </a:r>
            <a:r>
              <a:rPr sz="2824">
                <a:latin typeface="Calibri"/>
                <a:cs typeface="Calibri"/>
              </a:rPr>
              <a:t>g</a:t>
            </a:r>
            <a:r>
              <a:rPr sz="2824" spc="-26">
                <a:latin typeface="Calibri"/>
                <a:cs typeface="Calibri"/>
              </a:rPr>
              <a:t>h</a:t>
            </a:r>
            <a:r>
              <a:rPr sz="2824">
                <a:latin typeface="Calibri"/>
                <a:cs typeface="Calibri"/>
              </a:rPr>
              <a:t>t </a:t>
            </a:r>
            <a:r>
              <a:rPr sz="2824" spc="-4">
                <a:latin typeface="Calibri"/>
                <a:cs typeface="Calibri"/>
              </a:rPr>
              <a:t>i</a:t>
            </a:r>
            <a:r>
              <a:rPr sz="2824">
                <a:latin typeface="Calibri"/>
                <a:cs typeface="Calibri"/>
              </a:rPr>
              <a:t>s </a:t>
            </a:r>
            <a:r>
              <a:rPr sz="2824" spc="-4">
                <a:latin typeface="Calibri"/>
                <a:cs typeface="Calibri"/>
              </a:rPr>
              <a:t>m</a:t>
            </a:r>
            <a:r>
              <a:rPr sz="2824" spc="-22">
                <a:latin typeface="Calibri"/>
                <a:cs typeface="Calibri"/>
              </a:rPr>
              <a:t>a</a:t>
            </a:r>
            <a:r>
              <a:rPr sz="2824">
                <a:latin typeface="Calibri"/>
                <a:cs typeface="Calibri"/>
              </a:rPr>
              <a:t>x</a:t>
            </a:r>
            <a:r>
              <a:rPr sz="2824" spc="9">
                <a:latin typeface="Calibri"/>
                <a:cs typeface="Calibri"/>
              </a:rPr>
              <a:t> </a:t>
            </a:r>
            <a:r>
              <a:rPr sz="2824" spc="-4">
                <a:latin typeface="Calibri"/>
                <a:cs typeface="Calibri"/>
              </a:rPr>
              <a:t>numb</a:t>
            </a:r>
            <a:r>
              <a:rPr sz="2824">
                <a:latin typeface="Calibri"/>
                <a:cs typeface="Calibri"/>
              </a:rPr>
              <a:t>er</a:t>
            </a:r>
            <a:r>
              <a:rPr sz="2824" spc="4">
                <a:latin typeface="Calibri"/>
                <a:cs typeface="Calibri"/>
              </a:rPr>
              <a:t> </a:t>
            </a:r>
            <a:r>
              <a:rPr sz="2824">
                <a:latin typeface="Calibri"/>
                <a:cs typeface="Calibri"/>
              </a:rPr>
              <a:t>of e</a:t>
            </a:r>
            <a:r>
              <a:rPr sz="2824" spc="-4">
                <a:latin typeface="Calibri"/>
                <a:cs typeface="Calibri"/>
              </a:rPr>
              <a:t>d</a:t>
            </a:r>
            <a:r>
              <a:rPr sz="2824" spc="-18">
                <a:latin typeface="Calibri"/>
                <a:cs typeface="Calibri"/>
              </a:rPr>
              <a:t>g</a:t>
            </a:r>
            <a:r>
              <a:rPr sz="2824">
                <a:latin typeface="Calibri"/>
                <a:cs typeface="Calibri"/>
              </a:rPr>
              <a:t>es</a:t>
            </a:r>
            <a:r>
              <a:rPr sz="2824" spc="-22">
                <a:latin typeface="Calibri"/>
                <a:cs typeface="Calibri"/>
              </a:rPr>
              <a:t> </a:t>
            </a:r>
            <a:r>
              <a:rPr sz="2824" spc="-9">
                <a:latin typeface="Calibri"/>
                <a:cs typeface="Calibri"/>
              </a:rPr>
              <a:t>f</a:t>
            </a:r>
            <a:r>
              <a:rPr sz="2824" spc="-44">
                <a:latin typeface="Calibri"/>
                <a:cs typeface="Calibri"/>
              </a:rPr>
              <a:t>r</a:t>
            </a:r>
            <a:r>
              <a:rPr sz="2824">
                <a:latin typeface="Calibri"/>
                <a:cs typeface="Calibri"/>
              </a:rPr>
              <a:t>om</a:t>
            </a:r>
            <a:r>
              <a:rPr sz="2824" spc="-9">
                <a:latin typeface="Calibri"/>
                <a:cs typeface="Calibri"/>
              </a:rPr>
              <a:t> </a:t>
            </a:r>
            <a:r>
              <a:rPr sz="2824" spc="-44">
                <a:latin typeface="Calibri"/>
                <a:cs typeface="Calibri"/>
              </a:rPr>
              <a:t>r</a:t>
            </a:r>
            <a:r>
              <a:rPr sz="2824">
                <a:latin typeface="Calibri"/>
                <a:cs typeface="Calibri"/>
              </a:rPr>
              <a:t>oot</a:t>
            </a:r>
            <a:r>
              <a:rPr sz="2824" spc="-9">
                <a:latin typeface="Calibri"/>
                <a:cs typeface="Calibri"/>
              </a:rPr>
              <a:t> </a:t>
            </a:r>
            <a:r>
              <a:rPr sz="2824" spc="-40">
                <a:latin typeface="Calibri"/>
                <a:cs typeface="Calibri"/>
              </a:rPr>
              <a:t>t</a:t>
            </a:r>
            <a:r>
              <a:rPr sz="2824">
                <a:latin typeface="Calibri"/>
                <a:cs typeface="Calibri"/>
              </a:rPr>
              <a:t>o</a:t>
            </a:r>
            <a:r>
              <a:rPr sz="2824" spc="4">
                <a:latin typeface="Calibri"/>
                <a:cs typeface="Calibri"/>
              </a:rPr>
              <a:t> </a:t>
            </a:r>
            <a:r>
              <a:rPr sz="2824">
                <a:latin typeface="Calibri"/>
                <a:cs typeface="Calibri"/>
              </a:rPr>
              <a:t>a</a:t>
            </a:r>
            <a:r>
              <a:rPr sz="2824" spc="-4">
                <a:latin typeface="Calibri"/>
                <a:cs typeface="Calibri"/>
              </a:rPr>
              <a:t> </a:t>
            </a:r>
            <a:r>
              <a:rPr sz="2824" spc="-4" smtClean="0">
                <a:latin typeface="Calibri"/>
                <a:cs typeface="Calibri"/>
              </a:rPr>
              <a:t>l</a:t>
            </a:r>
            <a:r>
              <a:rPr sz="2824" smtClean="0">
                <a:latin typeface="Calibri"/>
                <a:cs typeface="Calibri"/>
              </a:rPr>
              <a:t>e</a:t>
            </a:r>
            <a:r>
              <a:rPr sz="2824" spc="-22" smtClean="0">
                <a:latin typeface="Calibri"/>
                <a:cs typeface="Calibri"/>
              </a:rPr>
              <a:t>a</a:t>
            </a:r>
            <a:r>
              <a:rPr sz="2824" smtClean="0">
                <a:latin typeface="Calibri"/>
                <a:cs typeface="Calibri"/>
              </a:rPr>
              <a:t>f</a:t>
            </a:r>
            <a:endParaRPr sz="2824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4297" y="2796986"/>
            <a:ext cx="553010" cy="321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2528"/>
              </a:lnSpc>
            </a:pPr>
            <a:r>
              <a:rPr sz="3176" baseline="16203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sz="1632" spc="4">
                <a:solidFill>
                  <a:srgbClr val="C04F4C"/>
                </a:solidFill>
                <a:latin typeface="Times New Roman"/>
                <a:cs typeface="Times New Roman"/>
              </a:rPr>
              <a:t>r</a:t>
            </a:r>
            <a:r>
              <a:rPr sz="1632">
                <a:solidFill>
                  <a:srgbClr val="C04F4C"/>
                </a:solidFill>
                <a:latin typeface="Times New Roman"/>
                <a:cs typeface="Times New Roman"/>
              </a:rPr>
              <a:t>i</a:t>
            </a:r>
            <a:r>
              <a:rPr sz="1632" spc="4">
                <a:solidFill>
                  <a:srgbClr val="C04F4C"/>
                </a:solidFill>
                <a:latin typeface="Times New Roman"/>
                <a:cs typeface="Times New Roman"/>
              </a:rPr>
              <a:t>ght</a:t>
            </a:r>
            <a:endParaRPr sz="163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299" y="4643714"/>
            <a:ext cx="4858871" cy="149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824" spc="-4" dirty="0">
                <a:latin typeface="Calibri"/>
                <a:cs typeface="Calibri"/>
              </a:rPr>
              <a:t>H</a:t>
            </a:r>
            <a:r>
              <a:rPr sz="2824" spc="-13" dirty="0">
                <a:latin typeface="Calibri"/>
                <a:cs typeface="Calibri"/>
              </a:rPr>
              <a:t>o</a:t>
            </a:r>
            <a:r>
              <a:rPr sz="2824" dirty="0">
                <a:latin typeface="Calibri"/>
                <a:cs typeface="Calibri"/>
              </a:rPr>
              <a:t>w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d</a:t>
            </a:r>
            <a:r>
              <a:rPr sz="2824" dirty="0">
                <a:latin typeface="Calibri"/>
                <a:cs typeface="Calibri"/>
              </a:rPr>
              <a:t>o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w</a:t>
            </a:r>
            <a:r>
              <a:rPr sz="2824" dirty="0">
                <a:latin typeface="Calibri"/>
                <a:cs typeface="Calibri"/>
              </a:rPr>
              <a:t>e</a:t>
            </a:r>
            <a:r>
              <a:rPr sz="2824" spc="-13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c</a:t>
            </a:r>
            <a:r>
              <a:rPr sz="2824" dirty="0">
                <a:latin typeface="Calibri"/>
                <a:cs typeface="Calibri"/>
              </a:rPr>
              <a:t>o</a:t>
            </a:r>
            <a:r>
              <a:rPr sz="2824" spc="-4" dirty="0">
                <a:latin typeface="Calibri"/>
                <a:cs typeface="Calibri"/>
              </a:rPr>
              <a:t>mpu</a:t>
            </a:r>
            <a:r>
              <a:rPr sz="2824" spc="-40" dirty="0">
                <a:latin typeface="Calibri"/>
                <a:cs typeface="Calibri"/>
              </a:rPr>
              <a:t>t</a:t>
            </a:r>
            <a:r>
              <a:rPr sz="2824" dirty="0">
                <a:latin typeface="Calibri"/>
                <a:cs typeface="Calibri"/>
              </a:rPr>
              <a:t>e</a:t>
            </a:r>
            <a:r>
              <a:rPr sz="2824" spc="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h</a:t>
            </a:r>
            <a:r>
              <a:rPr sz="2824" dirty="0">
                <a:latin typeface="Calibri"/>
                <a:cs typeface="Calibri"/>
              </a:rPr>
              <a:t>e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g</a:t>
            </a:r>
            <a:r>
              <a:rPr sz="2824" spc="-26" dirty="0">
                <a:latin typeface="Calibri"/>
                <a:cs typeface="Calibri"/>
              </a:rPr>
              <a:t>h</a:t>
            </a:r>
            <a:r>
              <a:rPr sz="2824" dirty="0">
                <a:latin typeface="Calibri"/>
                <a:cs typeface="Calibri"/>
              </a:rPr>
              <a:t>t</a:t>
            </a:r>
            <a:r>
              <a:rPr sz="2824" spc="13" dirty="0">
                <a:latin typeface="Calibri"/>
                <a:cs typeface="Calibri"/>
              </a:rPr>
              <a:t> </a:t>
            </a:r>
            <a:r>
              <a:rPr sz="2824" spc="-22" dirty="0">
                <a:latin typeface="Calibri"/>
                <a:cs typeface="Calibri"/>
              </a:rPr>
              <a:t>a</a:t>
            </a:r>
            <a:r>
              <a:rPr sz="2824" dirty="0">
                <a:latin typeface="Calibri"/>
                <a:cs typeface="Calibri"/>
              </a:rPr>
              <a:t>t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101" dirty="0">
                <a:latin typeface="Calibri"/>
                <a:cs typeface="Calibri"/>
              </a:rPr>
              <a:t>A</a:t>
            </a:r>
            <a:r>
              <a:rPr sz="2824" dirty="0">
                <a:latin typeface="Calibri"/>
                <a:cs typeface="Calibri"/>
              </a:rPr>
              <a:t>?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3" dirty="0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</a:pPr>
            <a:r>
              <a:rPr sz="2824" spc="-4" dirty="0">
                <a:latin typeface="Calibri"/>
                <a:cs typeface="Calibri"/>
              </a:rPr>
              <a:t>N</a:t>
            </a:r>
            <a:r>
              <a:rPr sz="2824" dirty="0">
                <a:latin typeface="Calibri"/>
                <a:cs typeface="Calibri"/>
              </a:rPr>
              <a:t>o</a:t>
            </a:r>
            <a:r>
              <a:rPr sz="2824" spc="-40" dirty="0">
                <a:latin typeface="Calibri"/>
                <a:cs typeface="Calibri"/>
              </a:rPr>
              <a:t>t</a:t>
            </a:r>
            <a:r>
              <a:rPr sz="2824" dirty="0">
                <a:latin typeface="Calibri"/>
                <a:cs typeface="Calibri"/>
              </a:rPr>
              <a:t>e</a:t>
            </a:r>
            <a:r>
              <a:rPr sz="2824" spc="-4" dirty="0">
                <a:latin typeface="Calibri"/>
                <a:cs typeface="Calibri"/>
              </a:rPr>
              <a:t>:</a:t>
            </a:r>
            <a:r>
              <a:rPr sz="2824" spc="-9" dirty="0">
                <a:latin typeface="Calibri"/>
                <a:cs typeface="Calibri"/>
              </a:rPr>
              <a:t> </a:t>
            </a:r>
            <a:r>
              <a:rPr sz="2824" spc="-4" dirty="0">
                <a:latin typeface="Calibri"/>
                <a:cs typeface="Calibri"/>
              </a:rPr>
              <a:t>h</a:t>
            </a:r>
            <a:r>
              <a:rPr sz="2824" dirty="0">
                <a:latin typeface="Calibri"/>
                <a:cs typeface="Calibri"/>
              </a:rPr>
              <a:t>e</a:t>
            </a:r>
            <a:r>
              <a:rPr sz="2824" spc="-4" dirty="0">
                <a:latin typeface="Calibri"/>
                <a:cs typeface="Calibri"/>
              </a:rPr>
              <a:t>i</a:t>
            </a:r>
            <a:r>
              <a:rPr sz="2824" dirty="0">
                <a:latin typeface="Calibri"/>
                <a:cs typeface="Calibri"/>
              </a:rPr>
              <a:t>g</a:t>
            </a:r>
            <a:r>
              <a:rPr sz="2824" spc="-26" dirty="0">
                <a:latin typeface="Calibri"/>
                <a:cs typeface="Calibri"/>
              </a:rPr>
              <a:t>h</a:t>
            </a:r>
            <a:r>
              <a:rPr sz="2824" spc="-4" dirty="0">
                <a:latin typeface="Calibri"/>
                <a:cs typeface="Calibri"/>
              </a:rPr>
              <a:t>t(null</a:t>
            </a:r>
            <a:r>
              <a:rPr sz="2824" dirty="0">
                <a:latin typeface="Calibri"/>
                <a:cs typeface="Calibri"/>
              </a:rPr>
              <a:t>)</a:t>
            </a:r>
            <a:r>
              <a:rPr sz="2824" spc="35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=</a:t>
            </a:r>
            <a:r>
              <a:rPr sz="2824" spc="4" dirty="0">
                <a:latin typeface="Calibri"/>
                <a:cs typeface="Calibri"/>
              </a:rPr>
              <a:t> </a:t>
            </a:r>
            <a:r>
              <a:rPr sz="2824" dirty="0">
                <a:latin typeface="Calibri"/>
                <a:cs typeface="Calibri"/>
              </a:rPr>
              <a:t>-1</a:t>
            </a:r>
          </a:p>
        </p:txBody>
      </p:sp>
      <p:sp>
        <p:nvSpPr>
          <p:cNvPr id="12" name="object 12"/>
          <p:cNvSpPr/>
          <p:nvPr/>
        </p:nvSpPr>
        <p:spPr>
          <a:xfrm>
            <a:off x="5151568" y="3428999"/>
            <a:ext cx="936251" cy="555812"/>
          </a:xfrm>
          <a:custGeom>
            <a:avLst/>
            <a:gdLst/>
            <a:ahLst/>
            <a:cxnLst/>
            <a:rect l="l" t="t" r="r" b="b"/>
            <a:pathLst>
              <a:path w="1061084" h="629920">
                <a:moveTo>
                  <a:pt x="329508" y="0"/>
                </a:moveTo>
                <a:lnTo>
                  <a:pt x="287825" y="0"/>
                </a:lnTo>
                <a:lnTo>
                  <a:pt x="0" y="629412"/>
                </a:lnTo>
                <a:lnTo>
                  <a:pt x="28955" y="629412"/>
                </a:lnTo>
                <a:lnTo>
                  <a:pt x="28955" y="591312"/>
                </a:lnTo>
                <a:lnTo>
                  <a:pt x="59758" y="591312"/>
                </a:lnTo>
                <a:lnTo>
                  <a:pt x="329508" y="0"/>
                </a:lnTo>
                <a:close/>
              </a:path>
              <a:path w="1061084" h="629920">
                <a:moveTo>
                  <a:pt x="59758" y="591312"/>
                </a:moveTo>
                <a:lnTo>
                  <a:pt x="28955" y="591312"/>
                </a:lnTo>
                <a:lnTo>
                  <a:pt x="47243" y="618744"/>
                </a:lnTo>
                <a:lnTo>
                  <a:pt x="59758" y="591312"/>
                </a:lnTo>
                <a:close/>
              </a:path>
              <a:path w="1061084" h="629920">
                <a:moveTo>
                  <a:pt x="1031747" y="629412"/>
                </a:moveTo>
                <a:lnTo>
                  <a:pt x="1031747" y="591312"/>
                </a:lnTo>
                <a:lnTo>
                  <a:pt x="1013459" y="618744"/>
                </a:lnTo>
                <a:lnTo>
                  <a:pt x="1000945" y="591312"/>
                </a:lnTo>
                <a:lnTo>
                  <a:pt x="59758" y="591312"/>
                </a:lnTo>
                <a:lnTo>
                  <a:pt x="47243" y="618744"/>
                </a:lnTo>
                <a:lnTo>
                  <a:pt x="28955" y="591312"/>
                </a:lnTo>
                <a:lnTo>
                  <a:pt x="28955" y="629412"/>
                </a:lnTo>
                <a:lnTo>
                  <a:pt x="1031747" y="629412"/>
                </a:lnTo>
                <a:close/>
              </a:path>
              <a:path w="1061084" h="629920">
                <a:moveTo>
                  <a:pt x="1060703" y="629412"/>
                </a:moveTo>
                <a:lnTo>
                  <a:pt x="772878" y="0"/>
                </a:lnTo>
                <a:lnTo>
                  <a:pt x="731195" y="0"/>
                </a:lnTo>
                <a:lnTo>
                  <a:pt x="1000945" y="591312"/>
                </a:lnTo>
                <a:lnTo>
                  <a:pt x="1031747" y="591312"/>
                </a:lnTo>
                <a:lnTo>
                  <a:pt x="1031747" y="629412"/>
                </a:lnTo>
                <a:lnTo>
                  <a:pt x="1060703" y="629412"/>
                </a:lnTo>
                <a:close/>
              </a:path>
              <a:path w="1061084" h="629920">
                <a:moveTo>
                  <a:pt x="1031747" y="591312"/>
                </a:moveTo>
                <a:lnTo>
                  <a:pt x="1000945" y="591312"/>
                </a:lnTo>
                <a:lnTo>
                  <a:pt x="1013459" y="618744"/>
                </a:lnTo>
                <a:lnTo>
                  <a:pt x="1031747" y="59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04080" y="3428999"/>
            <a:ext cx="1055594" cy="1026459"/>
          </a:xfrm>
          <a:custGeom>
            <a:avLst/>
            <a:gdLst/>
            <a:ahLst/>
            <a:cxnLst/>
            <a:rect l="l" t="t" r="r" b="b"/>
            <a:pathLst>
              <a:path w="1196340" h="1163320">
                <a:moveTo>
                  <a:pt x="447827" y="0"/>
                </a:moveTo>
                <a:lnTo>
                  <a:pt x="407347" y="0"/>
                </a:lnTo>
                <a:lnTo>
                  <a:pt x="0" y="1162812"/>
                </a:lnTo>
                <a:lnTo>
                  <a:pt x="25907" y="1162812"/>
                </a:lnTo>
                <a:lnTo>
                  <a:pt x="25907" y="1124712"/>
                </a:lnTo>
                <a:lnTo>
                  <a:pt x="53284" y="1124712"/>
                </a:lnTo>
                <a:lnTo>
                  <a:pt x="447827" y="0"/>
                </a:lnTo>
                <a:close/>
              </a:path>
              <a:path w="1196340" h="1163320">
                <a:moveTo>
                  <a:pt x="53284" y="1124712"/>
                </a:moveTo>
                <a:lnTo>
                  <a:pt x="25907" y="1124712"/>
                </a:lnTo>
                <a:lnTo>
                  <a:pt x="44195" y="1150620"/>
                </a:lnTo>
                <a:lnTo>
                  <a:pt x="53284" y="1124712"/>
                </a:lnTo>
                <a:close/>
              </a:path>
              <a:path w="1196340" h="1163320">
                <a:moveTo>
                  <a:pt x="1168907" y="1162812"/>
                </a:moveTo>
                <a:lnTo>
                  <a:pt x="1168907" y="1124712"/>
                </a:lnTo>
                <a:lnTo>
                  <a:pt x="1152143" y="1150620"/>
                </a:lnTo>
                <a:lnTo>
                  <a:pt x="1143055" y="1124712"/>
                </a:lnTo>
                <a:lnTo>
                  <a:pt x="53284" y="1124712"/>
                </a:lnTo>
                <a:lnTo>
                  <a:pt x="44195" y="1150620"/>
                </a:lnTo>
                <a:lnTo>
                  <a:pt x="25907" y="1124712"/>
                </a:lnTo>
                <a:lnTo>
                  <a:pt x="25907" y="1162812"/>
                </a:lnTo>
                <a:lnTo>
                  <a:pt x="1168907" y="1162812"/>
                </a:lnTo>
                <a:close/>
              </a:path>
              <a:path w="1196340" h="1163320">
                <a:moveTo>
                  <a:pt x="1196339" y="1162812"/>
                </a:moveTo>
                <a:lnTo>
                  <a:pt x="787952" y="0"/>
                </a:lnTo>
                <a:lnTo>
                  <a:pt x="748512" y="0"/>
                </a:lnTo>
                <a:lnTo>
                  <a:pt x="1143055" y="1124712"/>
                </a:lnTo>
                <a:lnTo>
                  <a:pt x="1168907" y="1124712"/>
                </a:lnTo>
                <a:lnTo>
                  <a:pt x="1168907" y="1162812"/>
                </a:lnTo>
                <a:lnTo>
                  <a:pt x="1196339" y="1162812"/>
                </a:lnTo>
                <a:close/>
              </a:path>
              <a:path w="1196340" h="1163320">
                <a:moveTo>
                  <a:pt x="1168907" y="1124712"/>
                </a:moveTo>
                <a:lnTo>
                  <a:pt x="1143055" y="1124712"/>
                </a:lnTo>
                <a:lnTo>
                  <a:pt x="1152143" y="1150620"/>
                </a:lnTo>
                <a:lnTo>
                  <a:pt x="1168907" y="112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5768985" y="2896692"/>
            <a:ext cx="553010" cy="309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2528"/>
              </a:lnSpc>
            </a:pPr>
            <a:r>
              <a:rPr sz="3176" baseline="16203" err="1" smtClean="0">
                <a:solidFill>
                  <a:srgbClr val="C04F4C"/>
                </a:solidFill>
                <a:latin typeface="Times New Roman"/>
                <a:cs typeface="Times New Roman"/>
              </a:rPr>
              <a:t>h</a:t>
            </a:r>
            <a:r>
              <a:rPr lang="en-US" sz="1632" spc="4" err="1" smtClean="0">
                <a:solidFill>
                  <a:srgbClr val="C04F4C"/>
                </a:solidFill>
                <a:latin typeface="Times New Roman"/>
                <a:cs typeface="Times New Roman"/>
              </a:rPr>
              <a:t>left</a:t>
            </a:r>
            <a:r>
              <a:rPr sz="1632" spc="4" err="1" smtClean="0">
                <a:solidFill>
                  <a:srgbClr val="C04F4C"/>
                </a:solidFill>
                <a:latin typeface="Times New Roman"/>
                <a:cs typeface="Times New Roman"/>
              </a:rPr>
              <a:t>t</a:t>
            </a:r>
            <a:endParaRPr sz="1632">
              <a:latin typeface="Times New Roman"/>
              <a:cs typeface="Times New Roman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Splaying during other operations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Splaying can be done not just after Search, but also </a:t>
            </a:r>
            <a:r>
              <a:rPr kumimoji="0" lang="en-US" altLang="en-US" sz="2400" b="0" i="0" u="sng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after OR before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other operations such as Insert/Delete.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400" smtClean="0">
              <a:solidFill>
                <a:srgbClr val="0000FF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Insert X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: After inserting X at a leaf node (as in a regular BST), splay X up to the root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400" smtClean="0">
              <a:solidFill>
                <a:srgbClr val="0000FF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Delete X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: Do a Search on X and get X up to the root. Delete X at the root and move the largest item in its left sub-tree, i.e, its predecessor, to the root using splaying.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400" smtClean="0">
              <a:solidFill>
                <a:srgbClr val="0000FF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Note on Search X: </a:t>
            </a:r>
            <a:r>
              <a:rPr kumimoji="0" lang="en-US" altLang="en-US" sz="24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If X was not found, splay the leaf node that the Search ended up with to the root.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Summary of Splay Trees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Examples suggest that splaying causes tree to get balanced.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00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The actual analysis is rather advanced and is in Chapter 11. Such analysis is called “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amortized analysis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”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00FF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Result of Analysis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: Any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sequence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of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M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D0066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operations on a splay tree of size N takes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O(M log N)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D0066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time. So, the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amortized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D0066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running time for one operation is </a:t>
            </a: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33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O(log N).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This guarantees that even if the depths of some nodes get very large, you cannot get a long sequence of O(N) searches because each search operation causes a rebalance.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/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Without splaying, total time could be O(MN).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Summary of Splay Trees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AF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Splay may be called before insertions as 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r>
              <a:rPr kumimoji="0" lang="en-US" altLang="en-US" sz="2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AF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Splay may be called before deletions as well, as</a:t>
            </a:r>
          </a:p>
          <a:p>
            <a:pPr marL="533400" marR="0" lvl="0" indent="-533400" algn="l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Char char="•"/>
              <a:defRPr kumimoji="0" sz="28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uLnTx/>
                <a:uFillTx/>
                <a:latin typeface="+mn-lt"/>
                <a:ea typeface="+mn-ea"/>
                <a:cs typeface="+mn-cs"/>
                <a:sym typeface="Wingdings" charset="2"/>
              </a:defRPr>
            </a:pPr>
            <a:endParaRPr lang="en-US" altLang="en-US" sz="2000" smtClean="0">
              <a:solidFill>
                <a:srgbClr val="00AF00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p15="http://schemas.microsoft.com/office/powerpoint/2012/main" xmlns:p14="http://schemas.microsoft.com/office/powerpoint/2010/main" val="0"/>
              </a:ext>
            </a:extLst>
          </a:blip>
          <a:stretch>
            <a:fillRect/>
          </a:stretch>
        </p:blipFill>
        <p:spPr bwMode="auto">
          <a:xfrm>
            <a:off x="568325" y="1384300"/>
            <a:ext cx="74580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p15="http://schemas.microsoft.com/office/powerpoint/2012/main" xmlns:p14="http://schemas.microsoft.com/office/powerpoint/2010/main" val="0"/>
              </a:ext>
            </a:extLst>
          </a:blip>
          <a:stretch>
            <a:fillRect/>
          </a:stretch>
        </p:blipFill>
        <p:spPr bwMode="auto">
          <a:xfrm>
            <a:off x="222250" y="4117975"/>
            <a:ext cx="8578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Compression via splay trees (example)</a:t>
            </a:r>
          </a:p>
        </p:txBody>
      </p:sp>
      <p:grpSp>
        <p:nvGrpSpPr>
          <p:cNvPr id="21508" name="Group 80"/>
          <p:cNvGrpSpPr/>
          <p:nvPr/>
        </p:nvGrpSpPr>
        <p:grpSpPr>
          <a:xfrm>
            <a:off x="304800" y="1898650"/>
            <a:ext cx="4038600" cy="1758950"/>
            <a:chOff x="192" y="1196"/>
            <a:chExt cx="2544" cy="1108"/>
          </a:xfrm>
        </p:grpSpPr>
        <p:sp>
          <p:nvSpPr>
            <p:cNvPr id="21542" name="Oval 6"/>
            <p:cNvSpPr>
              <a:spLocks noChangeArrowheads="1"/>
            </p:cNvSpPr>
            <p:nvPr/>
          </p:nvSpPr>
          <p:spPr bwMode="auto">
            <a:xfrm>
              <a:off x="1403" y="1196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43" name="Oval 8"/>
            <p:cNvSpPr>
              <a:spLocks noChangeArrowheads="1"/>
            </p:cNvSpPr>
            <p:nvPr/>
          </p:nvSpPr>
          <p:spPr bwMode="auto">
            <a:xfrm>
              <a:off x="2087" y="1568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44" name="Oval 9"/>
            <p:cNvSpPr>
              <a:spLocks noChangeArrowheads="1"/>
            </p:cNvSpPr>
            <p:nvPr/>
          </p:nvSpPr>
          <p:spPr bwMode="auto">
            <a:xfrm>
              <a:off x="1763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45" name="Oval 10"/>
            <p:cNvSpPr>
              <a:spLocks noChangeArrowheads="1"/>
            </p:cNvSpPr>
            <p:nvPr/>
          </p:nvSpPr>
          <p:spPr bwMode="auto">
            <a:xfrm>
              <a:off x="2450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46" name="Rectangle 13"/>
            <p:cNvSpPr>
              <a:spLocks noChangeArrowheads="1"/>
            </p:cNvSpPr>
            <p:nvPr/>
          </p:nvSpPr>
          <p:spPr bwMode="auto">
            <a:xfrm>
              <a:off x="1525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1547" name="Rectangle 14"/>
            <p:cNvSpPr>
              <a:spLocks noChangeArrowheads="1"/>
            </p:cNvSpPr>
            <p:nvPr/>
          </p:nvSpPr>
          <p:spPr bwMode="auto">
            <a:xfrm>
              <a:off x="1928" y="2181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1548" name="Rectangle 15"/>
            <p:cNvSpPr>
              <a:spLocks noChangeArrowheads="1"/>
            </p:cNvSpPr>
            <p:nvPr/>
          </p:nvSpPr>
          <p:spPr bwMode="auto">
            <a:xfrm>
              <a:off x="2211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1549" name="Rectangle 16"/>
            <p:cNvSpPr>
              <a:spLocks noChangeArrowheads="1"/>
            </p:cNvSpPr>
            <p:nvPr/>
          </p:nvSpPr>
          <p:spPr bwMode="auto">
            <a:xfrm>
              <a:off x="2615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1550" name="Oval 17"/>
            <p:cNvSpPr>
              <a:spLocks noChangeArrowheads="1"/>
            </p:cNvSpPr>
            <p:nvPr/>
          </p:nvSpPr>
          <p:spPr bwMode="auto">
            <a:xfrm>
              <a:off x="754" y="1568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51" name="Oval 18"/>
            <p:cNvSpPr>
              <a:spLocks noChangeArrowheads="1"/>
            </p:cNvSpPr>
            <p:nvPr/>
          </p:nvSpPr>
          <p:spPr bwMode="auto">
            <a:xfrm>
              <a:off x="431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1117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53" name="Rectangle 20"/>
            <p:cNvSpPr>
              <a:spLocks noChangeArrowheads="1"/>
            </p:cNvSpPr>
            <p:nvPr/>
          </p:nvSpPr>
          <p:spPr bwMode="auto">
            <a:xfrm>
              <a:off x="192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54" name="Rectangle 21"/>
            <p:cNvSpPr>
              <a:spLocks noChangeArrowheads="1"/>
            </p:cNvSpPr>
            <p:nvPr/>
          </p:nvSpPr>
          <p:spPr bwMode="auto">
            <a:xfrm>
              <a:off x="596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55" name="Rectangle 22"/>
            <p:cNvSpPr>
              <a:spLocks noChangeArrowheads="1"/>
            </p:cNvSpPr>
            <p:nvPr/>
          </p:nvSpPr>
          <p:spPr bwMode="auto">
            <a:xfrm>
              <a:off x="878" y="2181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56" name="Rectangle 23"/>
            <p:cNvSpPr>
              <a:spLocks noChangeArrowheads="1"/>
            </p:cNvSpPr>
            <p:nvPr/>
          </p:nvSpPr>
          <p:spPr bwMode="auto">
            <a:xfrm>
              <a:off x="1282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1557" name="Line 24"/>
            <p:cNvSpPr>
              <a:spLocks noChangeShapeType="1"/>
            </p:cNvSpPr>
            <p:nvPr/>
          </p:nvSpPr>
          <p:spPr bwMode="auto">
            <a:xfrm flipH="1">
              <a:off x="798" y="1240"/>
              <a:ext cx="605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58" name="Line 25"/>
            <p:cNvSpPr>
              <a:spLocks noChangeShapeType="1"/>
            </p:cNvSpPr>
            <p:nvPr/>
          </p:nvSpPr>
          <p:spPr bwMode="auto">
            <a:xfrm>
              <a:off x="1403" y="1199"/>
              <a:ext cx="687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59" name="Line 26"/>
            <p:cNvSpPr>
              <a:spLocks noChangeShapeType="1"/>
            </p:cNvSpPr>
            <p:nvPr/>
          </p:nvSpPr>
          <p:spPr bwMode="auto">
            <a:xfrm>
              <a:off x="798" y="1609"/>
              <a:ext cx="36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0" name="Line 27"/>
            <p:cNvSpPr>
              <a:spLocks noChangeShapeType="1"/>
            </p:cNvSpPr>
            <p:nvPr/>
          </p:nvSpPr>
          <p:spPr bwMode="auto">
            <a:xfrm flipH="1">
              <a:off x="446" y="1580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1" name="Line 28"/>
            <p:cNvSpPr>
              <a:spLocks noChangeShapeType="1"/>
            </p:cNvSpPr>
            <p:nvPr/>
          </p:nvSpPr>
          <p:spPr bwMode="auto">
            <a:xfrm flipH="1">
              <a:off x="1807" y="1568"/>
              <a:ext cx="28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2" name="Line 29"/>
            <p:cNvSpPr>
              <a:spLocks noChangeShapeType="1"/>
            </p:cNvSpPr>
            <p:nvPr/>
          </p:nvSpPr>
          <p:spPr bwMode="auto">
            <a:xfrm>
              <a:off x="2124" y="1580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3" name="Line 31"/>
            <p:cNvSpPr>
              <a:spLocks noChangeShapeType="1"/>
            </p:cNvSpPr>
            <p:nvPr/>
          </p:nvSpPr>
          <p:spPr bwMode="auto">
            <a:xfrm>
              <a:off x="2453" y="1895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4" name="Line 32"/>
            <p:cNvSpPr>
              <a:spLocks noChangeShapeType="1"/>
            </p:cNvSpPr>
            <p:nvPr/>
          </p:nvSpPr>
          <p:spPr bwMode="auto">
            <a:xfrm flipH="1">
              <a:off x="2292" y="1936"/>
              <a:ext cx="16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5" name="Line 33"/>
            <p:cNvSpPr>
              <a:spLocks noChangeShapeType="1"/>
            </p:cNvSpPr>
            <p:nvPr/>
          </p:nvSpPr>
          <p:spPr bwMode="auto">
            <a:xfrm>
              <a:off x="1807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6" name="Line 34"/>
            <p:cNvSpPr>
              <a:spLocks noChangeShapeType="1"/>
            </p:cNvSpPr>
            <p:nvPr/>
          </p:nvSpPr>
          <p:spPr bwMode="auto">
            <a:xfrm flipH="1">
              <a:off x="1605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7" name="Line 36"/>
            <p:cNvSpPr>
              <a:spLocks noChangeShapeType="1"/>
            </p:cNvSpPr>
            <p:nvPr/>
          </p:nvSpPr>
          <p:spPr bwMode="auto">
            <a:xfrm>
              <a:off x="1161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8" name="Line 37"/>
            <p:cNvSpPr>
              <a:spLocks noChangeShapeType="1"/>
            </p:cNvSpPr>
            <p:nvPr/>
          </p:nvSpPr>
          <p:spPr bwMode="auto">
            <a:xfrm flipH="1">
              <a:off x="959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69" name="Line 38"/>
            <p:cNvSpPr>
              <a:spLocks noChangeShapeType="1"/>
            </p:cNvSpPr>
            <p:nvPr/>
          </p:nvSpPr>
          <p:spPr bwMode="auto">
            <a:xfrm>
              <a:off x="434" y="1895"/>
              <a:ext cx="24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70" name="Line 39"/>
            <p:cNvSpPr>
              <a:spLocks noChangeShapeType="1"/>
            </p:cNvSpPr>
            <p:nvPr/>
          </p:nvSpPr>
          <p:spPr bwMode="auto">
            <a:xfrm flipH="1">
              <a:off x="232" y="1895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</p:grpSp>
      <p:sp>
        <p:nvSpPr>
          <p:cNvPr id="21509" name="Text Box 42"/>
          <p:cNvSpPr txBox="1">
            <a:spLocks noChangeArrowheads="1"/>
          </p:cNvSpPr>
          <p:nvPr/>
        </p:nvSpPr>
        <p:spPr bwMode="auto">
          <a:xfrm>
            <a:off x="1143000" y="4343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aabg...</a:t>
            </a:r>
          </a:p>
        </p:txBody>
      </p:sp>
      <p:sp>
        <p:nvSpPr>
          <p:cNvPr id="192555" name="Text Box 43"/>
          <p:cNvSpPr txBox="1">
            <a:spLocks noChangeArrowheads="1"/>
          </p:cNvSpPr>
          <p:nvPr/>
        </p:nvSpPr>
        <p:spPr bwMode="auto">
          <a:xfrm>
            <a:off x="1143000" y="48768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000</a:t>
            </a:r>
          </a:p>
        </p:txBody>
      </p:sp>
      <p:grpSp>
        <p:nvGrpSpPr>
          <p:cNvPr id="3" name="Group 79"/>
          <p:cNvGrpSpPr/>
          <p:nvPr/>
        </p:nvGrpSpPr>
        <p:grpSpPr>
          <a:xfrm>
            <a:off x="5265738" y="1828800"/>
            <a:ext cx="3573462" cy="2667000"/>
            <a:chOff x="3317" y="1152"/>
            <a:chExt cx="2251" cy="1680"/>
          </a:xfrm>
        </p:grpSpPr>
        <p:sp>
          <p:nvSpPr>
            <p:cNvPr id="21513" name="Oval 45"/>
            <p:cNvSpPr>
              <a:spLocks noChangeArrowheads="1"/>
            </p:cNvSpPr>
            <p:nvPr/>
          </p:nvSpPr>
          <p:spPr bwMode="auto">
            <a:xfrm>
              <a:off x="4420" y="1684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14" name="Oval 46"/>
            <p:cNvSpPr>
              <a:spLocks noChangeArrowheads="1"/>
            </p:cNvSpPr>
            <p:nvPr/>
          </p:nvSpPr>
          <p:spPr bwMode="auto">
            <a:xfrm>
              <a:off x="4919" y="2096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15" name="Oval 47"/>
            <p:cNvSpPr>
              <a:spLocks noChangeArrowheads="1"/>
            </p:cNvSpPr>
            <p:nvPr/>
          </p:nvSpPr>
          <p:spPr bwMode="auto">
            <a:xfrm>
              <a:off x="4595" y="2419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16" name="Oval 48"/>
            <p:cNvSpPr>
              <a:spLocks noChangeArrowheads="1"/>
            </p:cNvSpPr>
            <p:nvPr/>
          </p:nvSpPr>
          <p:spPr bwMode="auto">
            <a:xfrm>
              <a:off x="5282" y="2419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17" name="Rectangle 49"/>
            <p:cNvSpPr>
              <a:spLocks noChangeArrowheads="1"/>
            </p:cNvSpPr>
            <p:nvPr/>
          </p:nvSpPr>
          <p:spPr bwMode="auto">
            <a:xfrm>
              <a:off x="4357" y="2709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1518" name="Rectangle 50"/>
            <p:cNvSpPr>
              <a:spLocks noChangeArrowheads="1"/>
            </p:cNvSpPr>
            <p:nvPr/>
          </p:nvSpPr>
          <p:spPr bwMode="auto">
            <a:xfrm>
              <a:off x="4760" y="2709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1519" name="Rectangle 51"/>
            <p:cNvSpPr>
              <a:spLocks noChangeArrowheads="1"/>
            </p:cNvSpPr>
            <p:nvPr/>
          </p:nvSpPr>
          <p:spPr bwMode="auto">
            <a:xfrm>
              <a:off x="5043" y="2709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1520" name="Rectangle 52"/>
            <p:cNvSpPr>
              <a:spLocks noChangeArrowheads="1"/>
            </p:cNvSpPr>
            <p:nvPr/>
          </p:nvSpPr>
          <p:spPr bwMode="auto">
            <a:xfrm>
              <a:off x="5447" y="2709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1521" name="Oval 53"/>
            <p:cNvSpPr>
              <a:spLocks noChangeArrowheads="1"/>
            </p:cNvSpPr>
            <p:nvPr/>
          </p:nvSpPr>
          <p:spPr bwMode="auto">
            <a:xfrm>
              <a:off x="3984" y="1392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22" name="Oval 54"/>
            <p:cNvSpPr>
              <a:spLocks noChangeArrowheads="1"/>
            </p:cNvSpPr>
            <p:nvPr/>
          </p:nvSpPr>
          <p:spPr bwMode="auto">
            <a:xfrm>
              <a:off x="3556" y="1152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23" name="Oval 55"/>
            <p:cNvSpPr>
              <a:spLocks noChangeArrowheads="1"/>
            </p:cNvSpPr>
            <p:nvPr/>
          </p:nvSpPr>
          <p:spPr bwMode="auto">
            <a:xfrm>
              <a:off x="4130" y="2083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1524" name="Rectangle 56"/>
            <p:cNvSpPr>
              <a:spLocks noChangeArrowheads="1"/>
            </p:cNvSpPr>
            <p:nvPr/>
          </p:nvSpPr>
          <p:spPr bwMode="auto">
            <a:xfrm>
              <a:off x="3317" y="1442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525" name="Rectangle 57"/>
            <p:cNvSpPr>
              <a:spLocks noChangeArrowheads="1"/>
            </p:cNvSpPr>
            <p:nvPr/>
          </p:nvSpPr>
          <p:spPr bwMode="auto">
            <a:xfrm>
              <a:off x="3719" y="1776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1526" name="Rectangle 58"/>
            <p:cNvSpPr>
              <a:spLocks noChangeArrowheads="1"/>
            </p:cNvSpPr>
            <p:nvPr/>
          </p:nvSpPr>
          <p:spPr bwMode="auto">
            <a:xfrm>
              <a:off x="3891" y="2373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1527" name="Rectangle 59"/>
            <p:cNvSpPr>
              <a:spLocks noChangeArrowheads="1"/>
            </p:cNvSpPr>
            <p:nvPr/>
          </p:nvSpPr>
          <p:spPr bwMode="auto">
            <a:xfrm>
              <a:off x="4295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1528" name="Line 61"/>
            <p:cNvSpPr>
              <a:spLocks noChangeShapeType="1"/>
            </p:cNvSpPr>
            <p:nvPr/>
          </p:nvSpPr>
          <p:spPr bwMode="auto">
            <a:xfrm>
              <a:off x="4464" y="172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29" name="Line 64"/>
            <p:cNvSpPr>
              <a:spLocks noChangeShapeType="1"/>
            </p:cNvSpPr>
            <p:nvPr/>
          </p:nvSpPr>
          <p:spPr bwMode="auto">
            <a:xfrm flipH="1">
              <a:off x="4639" y="2096"/>
              <a:ext cx="28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0" name="Line 65"/>
            <p:cNvSpPr>
              <a:spLocks noChangeShapeType="1"/>
            </p:cNvSpPr>
            <p:nvPr/>
          </p:nvSpPr>
          <p:spPr bwMode="auto">
            <a:xfrm>
              <a:off x="4956" y="2108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1" name="Line 66"/>
            <p:cNvSpPr>
              <a:spLocks noChangeShapeType="1"/>
            </p:cNvSpPr>
            <p:nvPr/>
          </p:nvSpPr>
          <p:spPr bwMode="auto">
            <a:xfrm>
              <a:off x="5285" y="2423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2" name="Line 67"/>
            <p:cNvSpPr>
              <a:spLocks noChangeShapeType="1"/>
            </p:cNvSpPr>
            <p:nvPr/>
          </p:nvSpPr>
          <p:spPr bwMode="auto">
            <a:xfrm flipH="1">
              <a:off x="5124" y="2464"/>
              <a:ext cx="16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3" name="Line 68"/>
            <p:cNvSpPr>
              <a:spLocks noChangeShapeType="1"/>
            </p:cNvSpPr>
            <p:nvPr/>
          </p:nvSpPr>
          <p:spPr bwMode="auto">
            <a:xfrm>
              <a:off x="4639" y="2423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4" name="Line 69"/>
            <p:cNvSpPr>
              <a:spLocks noChangeShapeType="1"/>
            </p:cNvSpPr>
            <p:nvPr/>
          </p:nvSpPr>
          <p:spPr bwMode="auto">
            <a:xfrm flipH="1">
              <a:off x="4437" y="2423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5" name="Line 70"/>
            <p:cNvSpPr>
              <a:spLocks noChangeShapeType="1"/>
            </p:cNvSpPr>
            <p:nvPr/>
          </p:nvSpPr>
          <p:spPr bwMode="auto">
            <a:xfrm>
              <a:off x="4174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6" name="Line 71"/>
            <p:cNvSpPr>
              <a:spLocks noChangeShapeType="1"/>
            </p:cNvSpPr>
            <p:nvPr/>
          </p:nvSpPr>
          <p:spPr bwMode="auto">
            <a:xfrm flipH="1">
              <a:off x="3972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7" name="Line 73"/>
            <p:cNvSpPr>
              <a:spLocks noChangeShapeType="1"/>
            </p:cNvSpPr>
            <p:nvPr/>
          </p:nvSpPr>
          <p:spPr bwMode="auto">
            <a:xfrm flipH="1">
              <a:off x="3357" y="1156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8" name="Line 74"/>
            <p:cNvSpPr>
              <a:spLocks noChangeShapeType="1"/>
            </p:cNvSpPr>
            <p:nvPr/>
          </p:nvSpPr>
          <p:spPr bwMode="auto">
            <a:xfrm flipH="1">
              <a:off x="3758" y="140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39" name="Line 75"/>
            <p:cNvSpPr>
              <a:spLocks noChangeShapeType="1"/>
            </p:cNvSpPr>
            <p:nvPr/>
          </p:nvSpPr>
          <p:spPr bwMode="auto">
            <a:xfrm>
              <a:off x="3600" y="12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40" name="Line 76"/>
            <p:cNvSpPr>
              <a:spLocks noChangeShapeType="1"/>
            </p:cNvSpPr>
            <p:nvPr/>
          </p:nvSpPr>
          <p:spPr bwMode="auto">
            <a:xfrm>
              <a:off x="3984" y="13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1541" name="Line 77"/>
            <p:cNvSpPr>
              <a:spLocks noChangeShapeType="1"/>
            </p:cNvSpPr>
            <p:nvPr/>
          </p:nvSpPr>
          <p:spPr bwMode="auto">
            <a:xfrm flipH="1">
              <a:off x="4155" y="171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</p:grpSp>
      <p:sp>
        <p:nvSpPr>
          <p:cNvPr id="21512" name="Line 81"/>
          <p:cNvSpPr>
            <a:spLocks noChangeShapeType="1"/>
          </p:cNvSpPr>
          <p:nvPr/>
        </p:nvSpPr>
        <p:spPr bwMode="auto">
          <a:xfrm flipH="1">
            <a:off x="12954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5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Compression via splay trees (example)</a:t>
            </a:r>
          </a:p>
        </p:txBody>
      </p:sp>
      <p:grpSp>
        <p:nvGrpSpPr>
          <p:cNvPr id="22532" name="Group 3"/>
          <p:cNvGrpSpPr/>
          <p:nvPr/>
        </p:nvGrpSpPr>
        <p:grpSpPr>
          <a:xfrm>
            <a:off x="304800" y="1898650"/>
            <a:ext cx="4038600" cy="1758950"/>
            <a:chOff x="192" y="1196"/>
            <a:chExt cx="2544" cy="1108"/>
          </a:xfrm>
        </p:grpSpPr>
        <p:sp>
          <p:nvSpPr>
            <p:cNvPr id="22567" name="Oval 4"/>
            <p:cNvSpPr>
              <a:spLocks noChangeArrowheads="1"/>
            </p:cNvSpPr>
            <p:nvPr/>
          </p:nvSpPr>
          <p:spPr bwMode="auto">
            <a:xfrm>
              <a:off x="1403" y="1196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68" name="Oval 5"/>
            <p:cNvSpPr>
              <a:spLocks noChangeArrowheads="1"/>
            </p:cNvSpPr>
            <p:nvPr/>
          </p:nvSpPr>
          <p:spPr bwMode="auto">
            <a:xfrm>
              <a:off x="2087" y="1568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69" name="Oval 6"/>
            <p:cNvSpPr>
              <a:spLocks noChangeArrowheads="1"/>
            </p:cNvSpPr>
            <p:nvPr/>
          </p:nvSpPr>
          <p:spPr bwMode="auto">
            <a:xfrm>
              <a:off x="1763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70" name="Oval 7"/>
            <p:cNvSpPr>
              <a:spLocks noChangeArrowheads="1"/>
            </p:cNvSpPr>
            <p:nvPr/>
          </p:nvSpPr>
          <p:spPr bwMode="auto">
            <a:xfrm>
              <a:off x="2450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71" name="Rectangle 8"/>
            <p:cNvSpPr>
              <a:spLocks noChangeArrowheads="1"/>
            </p:cNvSpPr>
            <p:nvPr/>
          </p:nvSpPr>
          <p:spPr bwMode="auto">
            <a:xfrm>
              <a:off x="1525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2572" name="Rectangle 9"/>
            <p:cNvSpPr>
              <a:spLocks noChangeArrowheads="1"/>
            </p:cNvSpPr>
            <p:nvPr/>
          </p:nvSpPr>
          <p:spPr bwMode="auto">
            <a:xfrm>
              <a:off x="1928" y="2181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2573" name="Rectangle 10"/>
            <p:cNvSpPr>
              <a:spLocks noChangeArrowheads="1"/>
            </p:cNvSpPr>
            <p:nvPr/>
          </p:nvSpPr>
          <p:spPr bwMode="auto">
            <a:xfrm>
              <a:off x="2211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2574" name="Rectangle 11"/>
            <p:cNvSpPr>
              <a:spLocks noChangeArrowheads="1"/>
            </p:cNvSpPr>
            <p:nvPr/>
          </p:nvSpPr>
          <p:spPr bwMode="auto">
            <a:xfrm>
              <a:off x="2615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2575" name="Oval 12"/>
            <p:cNvSpPr>
              <a:spLocks noChangeArrowheads="1"/>
            </p:cNvSpPr>
            <p:nvPr/>
          </p:nvSpPr>
          <p:spPr bwMode="auto">
            <a:xfrm>
              <a:off x="754" y="1568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76" name="Oval 13"/>
            <p:cNvSpPr>
              <a:spLocks noChangeArrowheads="1"/>
            </p:cNvSpPr>
            <p:nvPr/>
          </p:nvSpPr>
          <p:spPr bwMode="auto">
            <a:xfrm>
              <a:off x="431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77" name="Oval 14"/>
            <p:cNvSpPr>
              <a:spLocks noChangeArrowheads="1"/>
            </p:cNvSpPr>
            <p:nvPr/>
          </p:nvSpPr>
          <p:spPr bwMode="auto">
            <a:xfrm>
              <a:off x="1117" y="1891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78" name="Rectangle 15"/>
            <p:cNvSpPr>
              <a:spLocks noChangeArrowheads="1"/>
            </p:cNvSpPr>
            <p:nvPr/>
          </p:nvSpPr>
          <p:spPr bwMode="auto">
            <a:xfrm>
              <a:off x="192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79" name="Rectangle 16"/>
            <p:cNvSpPr>
              <a:spLocks noChangeArrowheads="1"/>
            </p:cNvSpPr>
            <p:nvPr/>
          </p:nvSpPr>
          <p:spPr bwMode="auto">
            <a:xfrm>
              <a:off x="596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80" name="Rectangle 17"/>
            <p:cNvSpPr>
              <a:spLocks noChangeArrowheads="1"/>
            </p:cNvSpPr>
            <p:nvPr/>
          </p:nvSpPr>
          <p:spPr bwMode="auto">
            <a:xfrm>
              <a:off x="878" y="2181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81" name="Rectangle 18"/>
            <p:cNvSpPr>
              <a:spLocks noChangeArrowheads="1"/>
            </p:cNvSpPr>
            <p:nvPr/>
          </p:nvSpPr>
          <p:spPr bwMode="auto">
            <a:xfrm>
              <a:off x="1282" y="2181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82" name="Line 19"/>
            <p:cNvSpPr>
              <a:spLocks noChangeShapeType="1"/>
            </p:cNvSpPr>
            <p:nvPr/>
          </p:nvSpPr>
          <p:spPr bwMode="auto">
            <a:xfrm flipH="1">
              <a:off x="798" y="1240"/>
              <a:ext cx="605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83" name="Line 20"/>
            <p:cNvSpPr>
              <a:spLocks noChangeShapeType="1"/>
            </p:cNvSpPr>
            <p:nvPr/>
          </p:nvSpPr>
          <p:spPr bwMode="auto">
            <a:xfrm>
              <a:off x="1403" y="1199"/>
              <a:ext cx="687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84" name="Line 21"/>
            <p:cNvSpPr>
              <a:spLocks noChangeShapeType="1"/>
            </p:cNvSpPr>
            <p:nvPr/>
          </p:nvSpPr>
          <p:spPr bwMode="auto">
            <a:xfrm>
              <a:off x="798" y="1609"/>
              <a:ext cx="36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85" name="Line 22"/>
            <p:cNvSpPr>
              <a:spLocks noChangeShapeType="1"/>
            </p:cNvSpPr>
            <p:nvPr/>
          </p:nvSpPr>
          <p:spPr bwMode="auto">
            <a:xfrm flipH="1">
              <a:off x="446" y="1580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86" name="Line 23"/>
            <p:cNvSpPr>
              <a:spLocks noChangeShapeType="1"/>
            </p:cNvSpPr>
            <p:nvPr/>
          </p:nvSpPr>
          <p:spPr bwMode="auto">
            <a:xfrm flipH="1">
              <a:off x="1807" y="1568"/>
              <a:ext cx="28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87" name="Line 24"/>
            <p:cNvSpPr>
              <a:spLocks noChangeShapeType="1"/>
            </p:cNvSpPr>
            <p:nvPr/>
          </p:nvSpPr>
          <p:spPr bwMode="auto">
            <a:xfrm>
              <a:off x="2124" y="1580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88" name="Line 25"/>
            <p:cNvSpPr>
              <a:spLocks noChangeShapeType="1"/>
            </p:cNvSpPr>
            <p:nvPr/>
          </p:nvSpPr>
          <p:spPr bwMode="auto">
            <a:xfrm>
              <a:off x="2453" y="1895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89" name="Line 26"/>
            <p:cNvSpPr>
              <a:spLocks noChangeShapeType="1"/>
            </p:cNvSpPr>
            <p:nvPr/>
          </p:nvSpPr>
          <p:spPr bwMode="auto">
            <a:xfrm flipH="1">
              <a:off x="2292" y="1936"/>
              <a:ext cx="16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90" name="Line 27"/>
            <p:cNvSpPr>
              <a:spLocks noChangeShapeType="1"/>
            </p:cNvSpPr>
            <p:nvPr/>
          </p:nvSpPr>
          <p:spPr bwMode="auto">
            <a:xfrm>
              <a:off x="1807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91" name="Line 28"/>
            <p:cNvSpPr>
              <a:spLocks noChangeShapeType="1"/>
            </p:cNvSpPr>
            <p:nvPr/>
          </p:nvSpPr>
          <p:spPr bwMode="auto">
            <a:xfrm flipH="1">
              <a:off x="1605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92" name="Line 29"/>
            <p:cNvSpPr>
              <a:spLocks noChangeShapeType="1"/>
            </p:cNvSpPr>
            <p:nvPr/>
          </p:nvSpPr>
          <p:spPr bwMode="auto">
            <a:xfrm>
              <a:off x="1161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93" name="Line 30"/>
            <p:cNvSpPr>
              <a:spLocks noChangeShapeType="1"/>
            </p:cNvSpPr>
            <p:nvPr/>
          </p:nvSpPr>
          <p:spPr bwMode="auto">
            <a:xfrm flipH="1">
              <a:off x="959" y="1895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94" name="Line 31"/>
            <p:cNvSpPr>
              <a:spLocks noChangeShapeType="1"/>
            </p:cNvSpPr>
            <p:nvPr/>
          </p:nvSpPr>
          <p:spPr bwMode="auto">
            <a:xfrm>
              <a:off x="434" y="1895"/>
              <a:ext cx="24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95" name="Line 32"/>
            <p:cNvSpPr>
              <a:spLocks noChangeShapeType="1"/>
            </p:cNvSpPr>
            <p:nvPr/>
          </p:nvSpPr>
          <p:spPr bwMode="auto">
            <a:xfrm flipH="1">
              <a:off x="232" y="1895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</p:grpSp>
      <p:sp>
        <p:nvSpPr>
          <p:cNvPr id="22533" name="Text Box 33"/>
          <p:cNvSpPr txBox="1">
            <a:spLocks noChangeArrowheads="1"/>
          </p:cNvSpPr>
          <p:nvPr/>
        </p:nvSpPr>
        <p:spPr bwMode="auto">
          <a:xfrm>
            <a:off x="1143000" y="43434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aabg...</a:t>
            </a:r>
          </a:p>
        </p:txBody>
      </p:sp>
      <p:sp>
        <p:nvSpPr>
          <p:cNvPr id="22534" name="Text Box 34"/>
          <p:cNvSpPr txBox="1">
            <a:spLocks noChangeArrowheads="1"/>
          </p:cNvSpPr>
          <p:nvPr/>
        </p:nvSpPr>
        <p:spPr bwMode="auto">
          <a:xfrm>
            <a:off x="1143000" y="48768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000</a:t>
            </a:r>
          </a:p>
        </p:txBody>
      </p:sp>
      <p:grpSp>
        <p:nvGrpSpPr>
          <p:cNvPr id="22535" name="Group 35"/>
          <p:cNvGrpSpPr/>
          <p:nvPr/>
        </p:nvGrpSpPr>
        <p:grpSpPr>
          <a:xfrm>
            <a:off x="5265738" y="1828800"/>
            <a:ext cx="3573462" cy="2667000"/>
            <a:chOff x="3317" y="1152"/>
            <a:chExt cx="2251" cy="1680"/>
          </a:xfrm>
        </p:grpSpPr>
        <p:sp>
          <p:nvSpPr>
            <p:cNvPr id="22538" name="Oval 36"/>
            <p:cNvSpPr>
              <a:spLocks noChangeArrowheads="1"/>
            </p:cNvSpPr>
            <p:nvPr/>
          </p:nvSpPr>
          <p:spPr bwMode="auto">
            <a:xfrm>
              <a:off x="4420" y="1684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39" name="Oval 37"/>
            <p:cNvSpPr>
              <a:spLocks noChangeArrowheads="1"/>
            </p:cNvSpPr>
            <p:nvPr/>
          </p:nvSpPr>
          <p:spPr bwMode="auto">
            <a:xfrm>
              <a:off x="4919" y="2096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0" name="Oval 38"/>
            <p:cNvSpPr>
              <a:spLocks noChangeArrowheads="1"/>
            </p:cNvSpPr>
            <p:nvPr/>
          </p:nvSpPr>
          <p:spPr bwMode="auto">
            <a:xfrm>
              <a:off x="4595" y="2419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1" name="Oval 39"/>
            <p:cNvSpPr>
              <a:spLocks noChangeArrowheads="1"/>
            </p:cNvSpPr>
            <p:nvPr/>
          </p:nvSpPr>
          <p:spPr bwMode="auto">
            <a:xfrm>
              <a:off x="5282" y="2419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2" name="Rectangle 40"/>
            <p:cNvSpPr>
              <a:spLocks noChangeArrowheads="1"/>
            </p:cNvSpPr>
            <p:nvPr/>
          </p:nvSpPr>
          <p:spPr bwMode="auto">
            <a:xfrm>
              <a:off x="4357" y="2709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2543" name="Rectangle 41"/>
            <p:cNvSpPr>
              <a:spLocks noChangeArrowheads="1"/>
            </p:cNvSpPr>
            <p:nvPr/>
          </p:nvSpPr>
          <p:spPr bwMode="auto">
            <a:xfrm>
              <a:off x="4760" y="2709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2544" name="Rectangle 42"/>
            <p:cNvSpPr>
              <a:spLocks noChangeArrowheads="1"/>
            </p:cNvSpPr>
            <p:nvPr/>
          </p:nvSpPr>
          <p:spPr bwMode="auto">
            <a:xfrm>
              <a:off x="5043" y="2709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2545" name="Rectangle 43"/>
            <p:cNvSpPr>
              <a:spLocks noChangeArrowheads="1"/>
            </p:cNvSpPr>
            <p:nvPr/>
          </p:nvSpPr>
          <p:spPr bwMode="auto">
            <a:xfrm>
              <a:off x="5447" y="2709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2546" name="Oval 44"/>
            <p:cNvSpPr>
              <a:spLocks noChangeArrowheads="1"/>
            </p:cNvSpPr>
            <p:nvPr/>
          </p:nvSpPr>
          <p:spPr bwMode="auto">
            <a:xfrm>
              <a:off x="3984" y="1392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7" name="Oval 45"/>
            <p:cNvSpPr>
              <a:spLocks noChangeArrowheads="1"/>
            </p:cNvSpPr>
            <p:nvPr/>
          </p:nvSpPr>
          <p:spPr bwMode="auto">
            <a:xfrm>
              <a:off x="3556" y="1152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8" name="Oval 46"/>
            <p:cNvSpPr>
              <a:spLocks noChangeArrowheads="1"/>
            </p:cNvSpPr>
            <p:nvPr/>
          </p:nvSpPr>
          <p:spPr bwMode="auto">
            <a:xfrm>
              <a:off x="4130" y="2083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9" name="Rectangle 47"/>
            <p:cNvSpPr>
              <a:spLocks noChangeArrowheads="1"/>
            </p:cNvSpPr>
            <p:nvPr/>
          </p:nvSpPr>
          <p:spPr bwMode="auto">
            <a:xfrm>
              <a:off x="3317" y="1442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2550" name="Rectangle 48"/>
            <p:cNvSpPr>
              <a:spLocks noChangeArrowheads="1"/>
            </p:cNvSpPr>
            <p:nvPr/>
          </p:nvSpPr>
          <p:spPr bwMode="auto">
            <a:xfrm>
              <a:off x="3719" y="1776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551" name="Rectangle 49"/>
            <p:cNvSpPr>
              <a:spLocks noChangeArrowheads="1"/>
            </p:cNvSpPr>
            <p:nvPr/>
          </p:nvSpPr>
          <p:spPr bwMode="auto">
            <a:xfrm>
              <a:off x="3891" y="2373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552" name="Rectangle 50"/>
            <p:cNvSpPr>
              <a:spLocks noChangeArrowheads="1"/>
            </p:cNvSpPr>
            <p:nvPr/>
          </p:nvSpPr>
          <p:spPr bwMode="auto">
            <a:xfrm>
              <a:off x="4295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2553" name="Line 51"/>
            <p:cNvSpPr>
              <a:spLocks noChangeShapeType="1"/>
            </p:cNvSpPr>
            <p:nvPr/>
          </p:nvSpPr>
          <p:spPr bwMode="auto">
            <a:xfrm>
              <a:off x="4464" y="1728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54" name="Line 52"/>
            <p:cNvSpPr>
              <a:spLocks noChangeShapeType="1"/>
            </p:cNvSpPr>
            <p:nvPr/>
          </p:nvSpPr>
          <p:spPr bwMode="auto">
            <a:xfrm flipH="1">
              <a:off x="4639" y="2096"/>
              <a:ext cx="28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55" name="Line 53"/>
            <p:cNvSpPr>
              <a:spLocks noChangeShapeType="1"/>
            </p:cNvSpPr>
            <p:nvPr/>
          </p:nvSpPr>
          <p:spPr bwMode="auto">
            <a:xfrm>
              <a:off x="4956" y="2108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56" name="Line 54"/>
            <p:cNvSpPr>
              <a:spLocks noChangeShapeType="1"/>
            </p:cNvSpPr>
            <p:nvPr/>
          </p:nvSpPr>
          <p:spPr bwMode="auto">
            <a:xfrm>
              <a:off x="5285" y="2423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57" name="Line 55"/>
            <p:cNvSpPr>
              <a:spLocks noChangeShapeType="1"/>
            </p:cNvSpPr>
            <p:nvPr/>
          </p:nvSpPr>
          <p:spPr bwMode="auto">
            <a:xfrm flipH="1">
              <a:off x="5124" y="2464"/>
              <a:ext cx="16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58" name="Line 56"/>
            <p:cNvSpPr>
              <a:spLocks noChangeShapeType="1"/>
            </p:cNvSpPr>
            <p:nvPr/>
          </p:nvSpPr>
          <p:spPr bwMode="auto">
            <a:xfrm>
              <a:off x="4639" y="2423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59" name="Line 57"/>
            <p:cNvSpPr>
              <a:spLocks noChangeShapeType="1"/>
            </p:cNvSpPr>
            <p:nvPr/>
          </p:nvSpPr>
          <p:spPr bwMode="auto">
            <a:xfrm flipH="1">
              <a:off x="4437" y="2423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60" name="Line 58"/>
            <p:cNvSpPr>
              <a:spLocks noChangeShapeType="1"/>
            </p:cNvSpPr>
            <p:nvPr/>
          </p:nvSpPr>
          <p:spPr bwMode="auto">
            <a:xfrm>
              <a:off x="4174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61" name="Line 59"/>
            <p:cNvSpPr>
              <a:spLocks noChangeShapeType="1"/>
            </p:cNvSpPr>
            <p:nvPr/>
          </p:nvSpPr>
          <p:spPr bwMode="auto">
            <a:xfrm flipH="1">
              <a:off x="3972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62" name="Line 60"/>
            <p:cNvSpPr>
              <a:spLocks noChangeShapeType="1"/>
            </p:cNvSpPr>
            <p:nvPr/>
          </p:nvSpPr>
          <p:spPr bwMode="auto">
            <a:xfrm flipH="1">
              <a:off x="3357" y="1156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63" name="Line 61"/>
            <p:cNvSpPr>
              <a:spLocks noChangeShapeType="1"/>
            </p:cNvSpPr>
            <p:nvPr/>
          </p:nvSpPr>
          <p:spPr bwMode="auto">
            <a:xfrm flipH="1">
              <a:off x="3758" y="1406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64" name="Line 62"/>
            <p:cNvSpPr>
              <a:spLocks noChangeShapeType="1"/>
            </p:cNvSpPr>
            <p:nvPr/>
          </p:nvSpPr>
          <p:spPr bwMode="auto">
            <a:xfrm>
              <a:off x="3600" y="120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65" name="Line 63"/>
            <p:cNvSpPr>
              <a:spLocks noChangeShapeType="1"/>
            </p:cNvSpPr>
            <p:nvPr/>
          </p:nvSpPr>
          <p:spPr bwMode="auto">
            <a:xfrm>
              <a:off x="3984" y="13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2566" name="Line 64"/>
            <p:cNvSpPr>
              <a:spLocks noChangeShapeType="1"/>
            </p:cNvSpPr>
            <p:nvPr/>
          </p:nvSpPr>
          <p:spPr bwMode="auto">
            <a:xfrm flipH="1">
              <a:off x="4155" y="171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</p:grpSp>
      <p:sp>
        <p:nvSpPr>
          <p:cNvPr id="22536" name="Line 65"/>
          <p:cNvSpPr>
            <a:spLocks noChangeShapeType="1"/>
          </p:cNvSpPr>
          <p:nvPr/>
        </p:nvSpPr>
        <p:spPr bwMode="auto">
          <a:xfrm flipH="1">
            <a:off x="1447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94626" name="Text Box 66"/>
          <p:cNvSpPr txBox="1">
            <a:spLocks noChangeArrowheads="1"/>
          </p:cNvSpPr>
          <p:nvPr/>
        </p:nvSpPr>
        <p:spPr bwMode="auto">
          <a:xfrm>
            <a:off x="1600200" y="4876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0</a:t>
            </a:r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Compression via splay trees (example)</a:t>
            </a:r>
          </a:p>
        </p:txBody>
      </p:sp>
      <p:sp>
        <p:nvSpPr>
          <p:cNvPr id="23556" name="Text Box 33"/>
          <p:cNvSpPr txBox="1">
            <a:spLocks noChangeArrowheads="1"/>
          </p:cNvSpPr>
          <p:nvPr/>
        </p:nvSpPr>
        <p:spPr bwMode="auto">
          <a:xfrm>
            <a:off x="1143000" y="52578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aabg...</a:t>
            </a:r>
          </a:p>
        </p:txBody>
      </p:sp>
      <p:sp>
        <p:nvSpPr>
          <p:cNvPr id="23557" name="Text Box 34"/>
          <p:cNvSpPr txBox="1">
            <a:spLocks noChangeArrowheads="1"/>
          </p:cNvSpPr>
          <p:nvPr/>
        </p:nvSpPr>
        <p:spPr bwMode="auto">
          <a:xfrm>
            <a:off x="1143000" y="57912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0000</a:t>
            </a:r>
          </a:p>
        </p:txBody>
      </p:sp>
      <p:sp>
        <p:nvSpPr>
          <p:cNvPr id="23558" name="Oval 35"/>
          <p:cNvSpPr>
            <a:spLocks noChangeArrowheads="1"/>
          </p:cNvSpPr>
          <p:nvPr/>
        </p:nvSpPr>
        <p:spPr bwMode="auto">
          <a:xfrm>
            <a:off x="2589213" y="2520950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59" name="Oval 36"/>
          <p:cNvSpPr>
            <a:spLocks noChangeArrowheads="1"/>
          </p:cNvSpPr>
          <p:nvPr/>
        </p:nvSpPr>
        <p:spPr bwMode="auto">
          <a:xfrm>
            <a:off x="3381375" y="3175000"/>
            <a:ext cx="68263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60" name="Oval 37"/>
          <p:cNvSpPr>
            <a:spLocks noChangeArrowheads="1"/>
          </p:cNvSpPr>
          <p:nvPr/>
        </p:nvSpPr>
        <p:spPr bwMode="auto">
          <a:xfrm>
            <a:off x="2867025" y="3687763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61" name="Oval 38"/>
          <p:cNvSpPr>
            <a:spLocks noChangeArrowheads="1"/>
          </p:cNvSpPr>
          <p:nvPr/>
        </p:nvSpPr>
        <p:spPr bwMode="auto">
          <a:xfrm>
            <a:off x="3957638" y="3687763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62" name="Rectangle 39"/>
          <p:cNvSpPr>
            <a:spLocks noChangeArrowheads="1"/>
          </p:cNvSpPr>
          <p:nvPr/>
        </p:nvSpPr>
        <p:spPr bwMode="auto">
          <a:xfrm>
            <a:off x="2489200" y="41481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e</a:t>
            </a:r>
          </a:p>
        </p:txBody>
      </p:sp>
      <p:sp>
        <p:nvSpPr>
          <p:cNvPr id="23563" name="Rectangle 40"/>
          <p:cNvSpPr>
            <a:spLocks noChangeArrowheads="1"/>
          </p:cNvSpPr>
          <p:nvPr/>
        </p:nvSpPr>
        <p:spPr bwMode="auto">
          <a:xfrm>
            <a:off x="3128963" y="4148138"/>
            <a:ext cx="193675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3564" name="Rectangle 41"/>
          <p:cNvSpPr>
            <a:spLocks noChangeArrowheads="1"/>
          </p:cNvSpPr>
          <p:nvPr/>
        </p:nvSpPr>
        <p:spPr bwMode="auto">
          <a:xfrm>
            <a:off x="3578225" y="41481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g</a:t>
            </a:r>
          </a:p>
        </p:txBody>
      </p:sp>
      <p:sp>
        <p:nvSpPr>
          <p:cNvPr id="23565" name="Rectangle 42"/>
          <p:cNvSpPr>
            <a:spLocks noChangeArrowheads="1"/>
          </p:cNvSpPr>
          <p:nvPr/>
        </p:nvSpPr>
        <p:spPr bwMode="auto">
          <a:xfrm>
            <a:off x="4219575" y="41481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h</a:t>
            </a:r>
          </a:p>
        </p:txBody>
      </p:sp>
      <p:sp>
        <p:nvSpPr>
          <p:cNvPr id="23566" name="Oval 43"/>
          <p:cNvSpPr>
            <a:spLocks noChangeArrowheads="1"/>
          </p:cNvSpPr>
          <p:nvPr/>
        </p:nvSpPr>
        <p:spPr bwMode="auto">
          <a:xfrm>
            <a:off x="1897063" y="2057400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67" name="Oval 44"/>
          <p:cNvSpPr>
            <a:spLocks noChangeArrowheads="1"/>
          </p:cNvSpPr>
          <p:nvPr/>
        </p:nvSpPr>
        <p:spPr bwMode="auto">
          <a:xfrm>
            <a:off x="1217613" y="1676400"/>
            <a:ext cx="69850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68" name="Oval 45"/>
          <p:cNvSpPr>
            <a:spLocks noChangeArrowheads="1"/>
          </p:cNvSpPr>
          <p:nvPr/>
        </p:nvSpPr>
        <p:spPr bwMode="auto">
          <a:xfrm>
            <a:off x="2128838" y="3154363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3569" name="Rectangle 46"/>
          <p:cNvSpPr>
            <a:spLocks noChangeArrowheads="1"/>
          </p:cNvSpPr>
          <p:nvPr/>
        </p:nvSpPr>
        <p:spPr bwMode="auto">
          <a:xfrm>
            <a:off x="838200" y="2136775"/>
            <a:ext cx="192088" cy="19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</a:t>
            </a:r>
          </a:p>
        </p:txBody>
      </p:sp>
      <p:sp>
        <p:nvSpPr>
          <p:cNvPr id="23570" name="Rectangle 47"/>
          <p:cNvSpPr>
            <a:spLocks noChangeArrowheads="1"/>
          </p:cNvSpPr>
          <p:nvPr/>
        </p:nvSpPr>
        <p:spPr bwMode="auto">
          <a:xfrm>
            <a:off x="1476375" y="2667000"/>
            <a:ext cx="192088" cy="19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b</a:t>
            </a:r>
          </a:p>
        </p:txBody>
      </p:sp>
      <p:sp>
        <p:nvSpPr>
          <p:cNvPr id="23571" name="Rectangle 48"/>
          <p:cNvSpPr>
            <a:spLocks noChangeArrowheads="1"/>
          </p:cNvSpPr>
          <p:nvPr/>
        </p:nvSpPr>
        <p:spPr bwMode="auto">
          <a:xfrm>
            <a:off x="1749425" y="3614738"/>
            <a:ext cx="193675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c</a:t>
            </a:r>
          </a:p>
        </p:txBody>
      </p:sp>
      <p:sp>
        <p:nvSpPr>
          <p:cNvPr id="23572" name="Rectangle 49"/>
          <p:cNvSpPr>
            <a:spLocks noChangeArrowheads="1"/>
          </p:cNvSpPr>
          <p:nvPr/>
        </p:nvSpPr>
        <p:spPr bwMode="auto">
          <a:xfrm>
            <a:off x="2390775" y="36147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d</a:t>
            </a:r>
          </a:p>
        </p:txBody>
      </p:sp>
      <p:sp>
        <p:nvSpPr>
          <p:cNvPr id="23573" name="Line 50"/>
          <p:cNvSpPr>
            <a:spLocks noChangeShapeType="1"/>
          </p:cNvSpPr>
          <p:nvPr/>
        </p:nvSpPr>
        <p:spPr bwMode="auto">
          <a:xfrm>
            <a:off x="2659063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74" name="Line 51"/>
          <p:cNvSpPr>
            <a:spLocks noChangeShapeType="1"/>
          </p:cNvSpPr>
          <p:nvPr/>
        </p:nvSpPr>
        <p:spPr bwMode="auto">
          <a:xfrm flipH="1">
            <a:off x="2936875" y="3175000"/>
            <a:ext cx="4492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75" name="Line 52"/>
          <p:cNvSpPr>
            <a:spLocks noChangeShapeType="1"/>
          </p:cNvSpPr>
          <p:nvPr/>
        </p:nvSpPr>
        <p:spPr bwMode="auto">
          <a:xfrm>
            <a:off x="3440113" y="3194050"/>
            <a:ext cx="512762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76" name="Line 53"/>
          <p:cNvSpPr>
            <a:spLocks noChangeShapeType="1"/>
          </p:cNvSpPr>
          <p:nvPr/>
        </p:nvSpPr>
        <p:spPr bwMode="auto">
          <a:xfrm>
            <a:off x="3962400" y="3694113"/>
            <a:ext cx="3206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77" name="Line 54"/>
          <p:cNvSpPr>
            <a:spLocks noChangeShapeType="1"/>
          </p:cNvSpPr>
          <p:nvPr/>
        </p:nvSpPr>
        <p:spPr bwMode="auto">
          <a:xfrm flipH="1">
            <a:off x="3706813" y="3759200"/>
            <a:ext cx="255587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78" name="Line 55"/>
          <p:cNvSpPr>
            <a:spLocks noChangeShapeType="1"/>
          </p:cNvSpPr>
          <p:nvPr/>
        </p:nvSpPr>
        <p:spPr bwMode="auto">
          <a:xfrm>
            <a:off x="2936875" y="36941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79" name="Line 56"/>
          <p:cNvSpPr>
            <a:spLocks noChangeShapeType="1"/>
          </p:cNvSpPr>
          <p:nvPr/>
        </p:nvSpPr>
        <p:spPr bwMode="auto">
          <a:xfrm flipH="1">
            <a:off x="2616200" y="36941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80" name="Line 57"/>
          <p:cNvSpPr>
            <a:spLocks noChangeShapeType="1"/>
          </p:cNvSpPr>
          <p:nvPr/>
        </p:nvSpPr>
        <p:spPr bwMode="auto">
          <a:xfrm>
            <a:off x="2198688" y="31607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81" name="Line 58"/>
          <p:cNvSpPr>
            <a:spLocks noChangeShapeType="1"/>
          </p:cNvSpPr>
          <p:nvPr/>
        </p:nvSpPr>
        <p:spPr bwMode="auto">
          <a:xfrm flipH="1">
            <a:off x="1878013" y="31607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82" name="Line 59"/>
          <p:cNvSpPr>
            <a:spLocks noChangeShapeType="1"/>
          </p:cNvSpPr>
          <p:nvPr/>
        </p:nvSpPr>
        <p:spPr bwMode="auto">
          <a:xfrm flipH="1">
            <a:off x="901700" y="1682750"/>
            <a:ext cx="3206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83" name="Line 60"/>
          <p:cNvSpPr>
            <a:spLocks noChangeShapeType="1"/>
          </p:cNvSpPr>
          <p:nvPr/>
        </p:nvSpPr>
        <p:spPr bwMode="auto">
          <a:xfrm flipH="1">
            <a:off x="1538288" y="20796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84" name="Line 61"/>
          <p:cNvSpPr>
            <a:spLocks noChangeShapeType="1"/>
          </p:cNvSpPr>
          <p:nvPr/>
        </p:nvSpPr>
        <p:spPr bwMode="auto">
          <a:xfrm>
            <a:off x="1287463" y="1752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85" name="Line 62"/>
          <p:cNvSpPr>
            <a:spLocks noChangeShapeType="1"/>
          </p:cNvSpPr>
          <p:nvPr/>
        </p:nvSpPr>
        <p:spPr bwMode="auto">
          <a:xfrm>
            <a:off x="1897063" y="2057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3586" name="Line 63"/>
          <p:cNvSpPr>
            <a:spLocks noChangeShapeType="1"/>
          </p:cNvSpPr>
          <p:nvPr/>
        </p:nvSpPr>
        <p:spPr bwMode="auto">
          <a:xfrm flipH="1">
            <a:off x="2168525" y="25685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grpSp>
        <p:nvGrpSpPr>
          <p:cNvPr id="2" name="Group 100"/>
          <p:cNvGrpSpPr/>
          <p:nvPr/>
        </p:nvGrpSpPr>
        <p:grpSpPr>
          <a:xfrm>
            <a:off x="4953000" y="1676400"/>
            <a:ext cx="3268663" cy="2286000"/>
            <a:chOff x="3120" y="1056"/>
            <a:chExt cx="2059" cy="1440"/>
          </a:xfrm>
        </p:grpSpPr>
        <p:sp>
          <p:nvSpPr>
            <p:cNvPr id="23590" name="Oval 64"/>
            <p:cNvSpPr>
              <a:spLocks noChangeArrowheads="1"/>
            </p:cNvSpPr>
            <p:nvPr/>
          </p:nvSpPr>
          <p:spPr bwMode="auto">
            <a:xfrm>
              <a:off x="4031" y="1348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91" name="Oval 65"/>
            <p:cNvSpPr>
              <a:spLocks noChangeArrowheads="1"/>
            </p:cNvSpPr>
            <p:nvPr/>
          </p:nvSpPr>
          <p:spPr bwMode="auto">
            <a:xfrm>
              <a:off x="4530" y="1760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92" name="Oval 66"/>
            <p:cNvSpPr>
              <a:spLocks noChangeArrowheads="1"/>
            </p:cNvSpPr>
            <p:nvPr/>
          </p:nvSpPr>
          <p:spPr bwMode="auto">
            <a:xfrm>
              <a:off x="4206" y="2083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93" name="Oval 67"/>
            <p:cNvSpPr>
              <a:spLocks noChangeArrowheads="1"/>
            </p:cNvSpPr>
            <p:nvPr/>
          </p:nvSpPr>
          <p:spPr bwMode="auto">
            <a:xfrm>
              <a:off x="4893" y="2083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94" name="Rectangle 68"/>
            <p:cNvSpPr>
              <a:spLocks noChangeArrowheads="1"/>
            </p:cNvSpPr>
            <p:nvPr/>
          </p:nvSpPr>
          <p:spPr bwMode="auto">
            <a:xfrm>
              <a:off x="3968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3595" name="Rectangle 69"/>
            <p:cNvSpPr>
              <a:spLocks noChangeArrowheads="1"/>
            </p:cNvSpPr>
            <p:nvPr/>
          </p:nvSpPr>
          <p:spPr bwMode="auto">
            <a:xfrm>
              <a:off x="4371" y="2373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3596" name="Rectangle 70"/>
            <p:cNvSpPr>
              <a:spLocks noChangeArrowheads="1"/>
            </p:cNvSpPr>
            <p:nvPr/>
          </p:nvSpPr>
          <p:spPr bwMode="auto">
            <a:xfrm>
              <a:off x="4654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3597" name="Rectangle 71"/>
            <p:cNvSpPr>
              <a:spLocks noChangeArrowheads="1"/>
            </p:cNvSpPr>
            <p:nvPr/>
          </p:nvSpPr>
          <p:spPr bwMode="auto">
            <a:xfrm>
              <a:off x="5058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3598" name="Oval 72"/>
            <p:cNvSpPr>
              <a:spLocks noChangeArrowheads="1"/>
            </p:cNvSpPr>
            <p:nvPr/>
          </p:nvSpPr>
          <p:spPr bwMode="auto">
            <a:xfrm>
              <a:off x="3595" y="1056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599" name="Oval 74"/>
            <p:cNvSpPr>
              <a:spLocks noChangeArrowheads="1"/>
            </p:cNvSpPr>
            <p:nvPr/>
          </p:nvSpPr>
          <p:spPr bwMode="auto">
            <a:xfrm>
              <a:off x="3741" y="1747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00" name="Rectangle 77"/>
            <p:cNvSpPr>
              <a:spLocks noChangeArrowheads="1"/>
            </p:cNvSpPr>
            <p:nvPr/>
          </p:nvSpPr>
          <p:spPr bwMode="auto">
            <a:xfrm>
              <a:off x="3502" y="2037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3601" name="Rectangle 78"/>
            <p:cNvSpPr>
              <a:spLocks noChangeArrowheads="1"/>
            </p:cNvSpPr>
            <p:nvPr/>
          </p:nvSpPr>
          <p:spPr bwMode="auto">
            <a:xfrm>
              <a:off x="3906" y="2037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3602" name="Line 79"/>
            <p:cNvSpPr>
              <a:spLocks noChangeShapeType="1"/>
            </p:cNvSpPr>
            <p:nvPr/>
          </p:nvSpPr>
          <p:spPr bwMode="auto">
            <a:xfrm>
              <a:off x="4075" y="139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03" name="Line 80"/>
            <p:cNvSpPr>
              <a:spLocks noChangeShapeType="1"/>
            </p:cNvSpPr>
            <p:nvPr/>
          </p:nvSpPr>
          <p:spPr bwMode="auto">
            <a:xfrm flipH="1">
              <a:off x="4250" y="1760"/>
              <a:ext cx="28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04" name="Line 81"/>
            <p:cNvSpPr>
              <a:spLocks noChangeShapeType="1"/>
            </p:cNvSpPr>
            <p:nvPr/>
          </p:nvSpPr>
          <p:spPr bwMode="auto">
            <a:xfrm>
              <a:off x="4567" y="1772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05" name="Line 82"/>
            <p:cNvSpPr>
              <a:spLocks noChangeShapeType="1"/>
            </p:cNvSpPr>
            <p:nvPr/>
          </p:nvSpPr>
          <p:spPr bwMode="auto">
            <a:xfrm>
              <a:off x="4896" y="2087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06" name="Line 83"/>
            <p:cNvSpPr>
              <a:spLocks noChangeShapeType="1"/>
            </p:cNvSpPr>
            <p:nvPr/>
          </p:nvSpPr>
          <p:spPr bwMode="auto">
            <a:xfrm flipH="1">
              <a:off x="4735" y="2128"/>
              <a:ext cx="16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07" name="Line 84"/>
            <p:cNvSpPr>
              <a:spLocks noChangeShapeType="1"/>
            </p:cNvSpPr>
            <p:nvPr/>
          </p:nvSpPr>
          <p:spPr bwMode="auto">
            <a:xfrm>
              <a:off x="4250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08" name="Line 85"/>
            <p:cNvSpPr>
              <a:spLocks noChangeShapeType="1"/>
            </p:cNvSpPr>
            <p:nvPr/>
          </p:nvSpPr>
          <p:spPr bwMode="auto">
            <a:xfrm flipH="1">
              <a:off x="4048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09" name="Line 86"/>
            <p:cNvSpPr>
              <a:spLocks noChangeShapeType="1"/>
            </p:cNvSpPr>
            <p:nvPr/>
          </p:nvSpPr>
          <p:spPr bwMode="auto">
            <a:xfrm>
              <a:off x="3785" y="1751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10" name="Line 87"/>
            <p:cNvSpPr>
              <a:spLocks noChangeShapeType="1"/>
            </p:cNvSpPr>
            <p:nvPr/>
          </p:nvSpPr>
          <p:spPr bwMode="auto">
            <a:xfrm flipH="1">
              <a:off x="3583" y="1751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11" name="Line 89"/>
            <p:cNvSpPr>
              <a:spLocks noChangeShapeType="1"/>
            </p:cNvSpPr>
            <p:nvPr/>
          </p:nvSpPr>
          <p:spPr bwMode="auto">
            <a:xfrm flipH="1">
              <a:off x="3369" y="107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12" name="Line 91"/>
            <p:cNvSpPr>
              <a:spLocks noChangeShapeType="1"/>
            </p:cNvSpPr>
            <p:nvPr/>
          </p:nvSpPr>
          <p:spPr bwMode="auto">
            <a:xfrm>
              <a:off x="3595" y="105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13" name="Line 92"/>
            <p:cNvSpPr>
              <a:spLocks noChangeShapeType="1"/>
            </p:cNvSpPr>
            <p:nvPr/>
          </p:nvSpPr>
          <p:spPr bwMode="auto">
            <a:xfrm flipH="1">
              <a:off x="3766" y="137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14" name="Oval 93"/>
            <p:cNvSpPr>
              <a:spLocks noChangeArrowheads="1"/>
            </p:cNvSpPr>
            <p:nvPr/>
          </p:nvSpPr>
          <p:spPr bwMode="auto">
            <a:xfrm>
              <a:off x="3359" y="1440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15" name="Rectangle 94"/>
            <p:cNvSpPr>
              <a:spLocks noChangeArrowheads="1"/>
            </p:cNvSpPr>
            <p:nvPr/>
          </p:nvSpPr>
          <p:spPr bwMode="auto">
            <a:xfrm>
              <a:off x="3120" y="1730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3616" name="Rectangle 95"/>
            <p:cNvSpPr>
              <a:spLocks noChangeArrowheads="1"/>
            </p:cNvSpPr>
            <p:nvPr/>
          </p:nvSpPr>
          <p:spPr bwMode="auto">
            <a:xfrm>
              <a:off x="3524" y="1730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3617" name="Line 96"/>
            <p:cNvSpPr>
              <a:spLocks noChangeShapeType="1"/>
            </p:cNvSpPr>
            <p:nvPr/>
          </p:nvSpPr>
          <p:spPr bwMode="auto">
            <a:xfrm>
              <a:off x="3362" y="1444"/>
              <a:ext cx="24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3618" name="Line 97"/>
            <p:cNvSpPr>
              <a:spLocks noChangeShapeType="1"/>
            </p:cNvSpPr>
            <p:nvPr/>
          </p:nvSpPr>
          <p:spPr bwMode="auto">
            <a:xfrm flipH="1">
              <a:off x="3160" y="1444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</p:grpSp>
      <p:sp>
        <p:nvSpPr>
          <p:cNvPr id="23588" name="Line 98"/>
          <p:cNvSpPr>
            <a:spLocks noChangeShapeType="1"/>
          </p:cNvSpPr>
          <p:nvPr/>
        </p:nvSpPr>
        <p:spPr bwMode="auto">
          <a:xfrm flipH="1">
            <a:off x="1600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193635" name="Text Box 99"/>
          <p:cNvSpPr txBox="1">
            <a:spLocks noChangeArrowheads="1"/>
          </p:cNvSpPr>
          <p:nvPr/>
        </p:nvSpPr>
        <p:spPr bwMode="auto">
          <a:xfrm>
            <a:off x="1752600" y="579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Compression via splay trees (example)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43000" y="52578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aabg...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143000" y="57912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0000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2589213" y="2520950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3381375" y="3175000"/>
            <a:ext cx="68263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2867025" y="3687763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957638" y="3687763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2489200" y="41481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e</a:t>
            </a: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3128963" y="4148138"/>
            <a:ext cx="193675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f</a:t>
            </a: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3578225" y="41481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g</a:t>
            </a: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4219575" y="41481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h</a:t>
            </a:r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1897063" y="2057400"/>
            <a:ext cx="6985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1217613" y="1676400"/>
            <a:ext cx="69850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2128838" y="3154363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838200" y="2136775"/>
            <a:ext cx="192088" cy="19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</a:t>
            </a: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1476375" y="2667000"/>
            <a:ext cx="192088" cy="19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b</a:t>
            </a: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1749425" y="3614738"/>
            <a:ext cx="193675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c</a:t>
            </a: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2390775" y="3614738"/>
            <a:ext cx="192088" cy="19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d</a:t>
            </a:r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>
            <a:off x="2659063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 flipH="1">
            <a:off x="2936875" y="3175000"/>
            <a:ext cx="4492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3440113" y="3194050"/>
            <a:ext cx="512762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>
            <a:off x="3962400" y="3694113"/>
            <a:ext cx="3206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 flipH="1">
            <a:off x="3706813" y="3759200"/>
            <a:ext cx="255587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2936875" y="36941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3" name="Line 26"/>
          <p:cNvSpPr>
            <a:spLocks noChangeShapeType="1"/>
          </p:cNvSpPr>
          <p:nvPr/>
        </p:nvSpPr>
        <p:spPr bwMode="auto">
          <a:xfrm flipH="1">
            <a:off x="2616200" y="36941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>
            <a:off x="2198688" y="31607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5" name="Line 28"/>
          <p:cNvSpPr>
            <a:spLocks noChangeShapeType="1"/>
          </p:cNvSpPr>
          <p:nvPr/>
        </p:nvSpPr>
        <p:spPr bwMode="auto">
          <a:xfrm flipH="1">
            <a:off x="1878013" y="3160713"/>
            <a:ext cx="2571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6" name="Line 29"/>
          <p:cNvSpPr>
            <a:spLocks noChangeShapeType="1"/>
          </p:cNvSpPr>
          <p:nvPr/>
        </p:nvSpPr>
        <p:spPr bwMode="auto">
          <a:xfrm flipH="1">
            <a:off x="901700" y="1682750"/>
            <a:ext cx="320675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7" name="Line 30"/>
          <p:cNvSpPr>
            <a:spLocks noChangeShapeType="1"/>
          </p:cNvSpPr>
          <p:nvPr/>
        </p:nvSpPr>
        <p:spPr bwMode="auto">
          <a:xfrm flipH="1">
            <a:off x="1538288" y="20796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8" name="Line 31"/>
          <p:cNvSpPr>
            <a:spLocks noChangeShapeType="1"/>
          </p:cNvSpPr>
          <p:nvPr/>
        </p:nvSpPr>
        <p:spPr bwMode="auto">
          <a:xfrm>
            <a:off x="1287463" y="1752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09" name="Line 32"/>
          <p:cNvSpPr>
            <a:spLocks noChangeShapeType="1"/>
          </p:cNvSpPr>
          <p:nvPr/>
        </p:nvSpPr>
        <p:spPr bwMode="auto">
          <a:xfrm>
            <a:off x="1897063" y="2057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10" name="Line 33"/>
          <p:cNvSpPr>
            <a:spLocks noChangeShapeType="1"/>
          </p:cNvSpPr>
          <p:nvPr/>
        </p:nvSpPr>
        <p:spPr bwMode="auto">
          <a:xfrm flipH="1">
            <a:off x="2168525" y="256857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grpSp>
        <p:nvGrpSpPr>
          <p:cNvPr id="24611" name="Group 34"/>
          <p:cNvGrpSpPr/>
          <p:nvPr/>
        </p:nvGrpSpPr>
        <p:grpSpPr>
          <a:xfrm>
            <a:off x="4953000" y="1676400"/>
            <a:ext cx="3268663" cy="2286000"/>
            <a:chOff x="3120" y="1056"/>
            <a:chExt cx="2059" cy="1440"/>
          </a:xfrm>
        </p:grpSpPr>
        <p:sp>
          <p:nvSpPr>
            <p:cNvPr id="24615" name="Oval 35"/>
            <p:cNvSpPr>
              <a:spLocks noChangeArrowheads="1"/>
            </p:cNvSpPr>
            <p:nvPr/>
          </p:nvSpPr>
          <p:spPr bwMode="auto">
            <a:xfrm>
              <a:off x="4031" y="1348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16" name="Oval 36"/>
            <p:cNvSpPr>
              <a:spLocks noChangeArrowheads="1"/>
            </p:cNvSpPr>
            <p:nvPr/>
          </p:nvSpPr>
          <p:spPr bwMode="auto">
            <a:xfrm>
              <a:off x="4530" y="1760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17" name="Oval 37"/>
            <p:cNvSpPr>
              <a:spLocks noChangeArrowheads="1"/>
            </p:cNvSpPr>
            <p:nvPr/>
          </p:nvSpPr>
          <p:spPr bwMode="auto">
            <a:xfrm>
              <a:off x="4206" y="2083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18" name="Oval 38"/>
            <p:cNvSpPr>
              <a:spLocks noChangeArrowheads="1"/>
            </p:cNvSpPr>
            <p:nvPr/>
          </p:nvSpPr>
          <p:spPr bwMode="auto">
            <a:xfrm>
              <a:off x="4893" y="2083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19" name="Rectangle 39"/>
            <p:cNvSpPr>
              <a:spLocks noChangeArrowheads="1"/>
            </p:cNvSpPr>
            <p:nvPr/>
          </p:nvSpPr>
          <p:spPr bwMode="auto">
            <a:xfrm>
              <a:off x="3968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4620" name="Rectangle 40"/>
            <p:cNvSpPr>
              <a:spLocks noChangeArrowheads="1"/>
            </p:cNvSpPr>
            <p:nvPr/>
          </p:nvSpPr>
          <p:spPr bwMode="auto">
            <a:xfrm>
              <a:off x="4371" y="2373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4621" name="Rectangle 41"/>
            <p:cNvSpPr>
              <a:spLocks noChangeArrowheads="1"/>
            </p:cNvSpPr>
            <p:nvPr/>
          </p:nvSpPr>
          <p:spPr bwMode="auto">
            <a:xfrm>
              <a:off x="4654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4622" name="Rectangle 42"/>
            <p:cNvSpPr>
              <a:spLocks noChangeArrowheads="1"/>
            </p:cNvSpPr>
            <p:nvPr/>
          </p:nvSpPr>
          <p:spPr bwMode="auto">
            <a:xfrm>
              <a:off x="5058" y="2373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4623" name="Oval 43"/>
            <p:cNvSpPr>
              <a:spLocks noChangeArrowheads="1"/>
            </p:cNvSpPr>
            <p:nvPr/>
          </p:nvSpPr>
          <p:spPr bwMode="auto">
            <a:xfrm>
              <a:off x="3595" y="1056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24" name="Oval 44"/>
            <p:cNvSpPr>
              <a:spLocks noChangeArrowheads="1"/>
            </p:cNvSpPr>
            <p:nvPr/>
          </p:nvSpPr>
          <p:spPr bwMode="auto">
            <a:xfrm>
              <a:off x="3741" y="1747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25" name="Rectangle 45"/>
            <p:cNvSpPr>
              <a:spLocks noChangeArrowheads="1"/>
            </p:cNvSpPr>
            <p:nvPr/>
          </p:nvSpPr>
          <p:spPr bwMode="auto">
            <a:xfrm>
              <a:off x="3502" y="2037"/>
              <a:ext cx="122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4626" name="Rectangle 46"/>
            <p:cNvSpPr>
              <a:spLocks noChangeArrowheads="1"/>
            </p:cNvSpPr>
            <p:nvPr/>
          </p:nvSpPr>
          <p:spPr bwMode="auto">
            <a:xfrm>
              <a:off x="3906" y="2037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4627" name="Line 47"/>
            <p:cNvSpPr>
              <a:spLocks noChangeShapeType="1"/>
            </p:cNvSpPr>
            <p:nvPr/>
          </p:nvSpPr>
          <p:spPr bwMode="auto">
            <a:xfrm>
              <a:off x="4075" y="139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28" name="Line 48"/>
            <p:cNvSpPr>
              <a:spLocks noChangeShapeType="1"/>
            </p:cNvSpPr>
            <p:nvPr/>
          </p:nvSpPr>
          <p:spPr bwMode="auto">
            <a:xfrm flipH="1">
              <a:off x="4250" y="1760"/>
              <a:ext cx="28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29" name="Line 49"/>
            <p:cNvSpPr>
              <a:spLocks noChangeShapeType="1"/>
            </p:cNvSpPr>
            <p:nvPr/>
          </p:nvSpPr>
          <p:spPr bwMode="auto">
            <a:xfrm>
              <a:off x="4567" y="1772"/>
              <a:ext cx="323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0" name="Line 50"/>
            <p:cNvSpPr>
              <a:spLocks noChangeShapeType="1"/>
            </p:cNvSpPr>
            <p:nvPr/>
          </p:nvSpPr>
          <p:spPr bwMode="auto">
            <a:xfrm>
              <a:off x="4896" y="2087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1" name="Line 51"/>
            <p:cNvSpPr>
              <a:spLocks noChangeShapeType="1"/>
            </p:cNvSpPr>
            <p:nvPr/>
          </p:nvSpPr>
          <p:spPr bwMode="auto">
            <a:xfrm flipH="1">
              <a:off x="4735" y="2128"/>
              <a:ext cx="161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2" name="Line 52"/>
            <p:cNvSpPr>
              <a:spLocks noChangeShapeType="1"/>
            </p:cNvSpPr>
            <p:nvPr/>
          </p:nvSpPr>
          <p:spPr bwMode="auto">
            <a:xfrm>
              <a:off x="4250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3" name="Line 53"/>
            <p:cNvSpPr>
              <a:spLocks noChangeShapeType="1"/>
            </p:cNvSpPr>
            <p:nvPr/>
          </p:nvSpPr>
          <p:spPr bwMode="auto">
            <a:xfrm flipH="1">
              <a:off x="4048" y="2087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4" name="Line 54"/>
            <p:cNvSpPr>
              <a:spLocks noChangeShapeType="1"/>
            </p:cNvSpPr>
            <p:nvPr/>
          </p:nvSpPr>
          <p:spPr bwMode="auto">
            <a:xfrm>
              <a:off x="3785" y="1751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5" name="Line 55"/>
            <p:cNvSpPr>
              <a:spLocks noChangeShapeType="1"/>
            </p:cNvSpPr>
            <p:nvPr/>
          </p:nvSpPr>
          <p:spPr bwMode="auto">
            <a:xfrm flipH="1">
              <a:off x="3583" y="1751"/>
              <a:ext cx="16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6" name="Line 56"/>
            <p:cNvSpPr>
              <a:spLocks noChangeShapeType="1"/>
            </p:cNvSpPr>
            <p:nvPr/>
          </p:nvSpPr>
          <p:spPr bwMode="auto">
            <a:xfrm flipH="1">
              <a:off x="3369" y="107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7" name="Line 57"/>
            <p:cNvSpPr>
              <a:spLocks noChangeShapeType="1"/>
            </p:cNvSpPr>
            <p:nvPr/>
          </p:nvSpPr>
          <p:spPr bwMode="auto">
            <a:xfrm>
              <a:off x="3595" y="105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8" name="Line 58"/>
            <p:cNvSpPr>
              <a:spLocks noChangeShapeType="1"/>
            </p:cNvSpPr>
            <p:nvPr/>
          </p:nvSpPr>
          <p:spPr bwMode="auto">
            <a:xfrm flipH="1">
              <a:off x="3766" y="137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39" name="Oval 59"/>
            <p:cNvSpPr>
              <a:spLocks noChangeArrowheads="1"/>
            </p:cNvSpPr>
            <p:nvPr/>
          </p:nvSpPr>
          <p:spPr bwMode="auto">
            <a:xfrm>
              <a:off x="3359" y="1440"/>
              <a:ext cx="44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40" name="Rectangle 60"/>
            <p:cNvSpPr>
              <a:spLocks noChangeArrowheads="1"/>
            </p:cNvSpPr>
            <p:nvPr/>
          </p:nvSpPr>
          <p:spPr bwMode="auto">
            <a:xfrm>
              <a:off x="3120" y="1730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641" name="Rectangle 61"/>
            <p:cNvSpPr>
              <a:spLocks noChangeArrowheads="1"/>
            </p:cNvSpPr>
            <p:nvPr/>
          </p:nvSpPr>
          <p:spPr bwMode="auto">
            <a:xfrm>
              <a:off x="3524" y="1730"/>
              <a:ext cx="121" cy="1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rgbClr val="000000"/>
                  </a:solidFill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642" name="Line 62"/>
            <p:cNvSpPr>
              <a:spLocks noChangeShapeType="1"/>
            </p:cNvSpPr>
            <p:nvPr/>
          </p:nvSpPr>
          <p:spPr bwMode="auto">
            <a:xfrm>
              <a:off x="3362" y="1444"/>
              <a:ext cx="243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  <p:sp>
          <p:nvSpPr>
            <p:cNvPr id="24643" name="Line 63"/>
            <p:cNvSpPr>
              <a:spLocks noChangeShapeType="1"/>
            </p:cNvSpPr>
            <p:nvPr/>
          </p:nvSpPr>
          <p:spPr bwMode="auto">
            <a:xfrm flipH="1">
              <a:off x="3160" y="1444"/>
              <a:ext cx="202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None/>
                <a:defRPr kumimoji="0" b="1" i="0" normalizeH="0" noProof="0">
                  <a:uLnTx/>
                  <a:uFillTx/>
                  <a:latin typeface="Times New Roman" pitchFamily="18" charset="0"/>
                  <a:ea typeface="+mn-ea"/>
                  <a:cs typeface="+mn-cs"/>
                </a:defRPr>
              </a:pPr>
              <a:endParaRPr lang="en-IN"/>
            </a:p>
          </p:txBody>
        </p:sp>
      </p:grpSp>
      <p:sp>
        <p:nvSpPr>
          <p:cNvPr id="24612" name="Line 64"/>
          <p:cNvSpPr>
            <a:spLocks noChangeShapeType="1"/>
          </p:cNvSpPr>
          <p:nvPr/>
        </p:nvSpPr>
        <p:spPr bwMode="auto">
          <a:xfrm flipH="1">
            <a:off x="17526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4613" name="Text Box 65"/>
          <p:cNvSpPr txBox="1">
            <a:spLocks noChangeArrowheads="1"/>
          </p:cNvSpPr>
          <p:nvPr/>
        </p:nvSpPr>
        <p:spPr bwMode="auto">
          <a:xfrm>
            <a:off x="1752600" y="5791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195650" name="Text Box 66"/>
          <p:cNvSpPr txBox="1">
            <a:spLocks noChangeArrowheads="1"/>
          </p:cNvSpPr>
          <p:nvPr/>
        </p:nvSpPr>
        <p:spPr bwMode="auto">
          <a:xfrm>
            <a:off x="2057400" y="5791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1110</a:t>
            </a:r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5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 marL="0" marR="0" lvl="0" indent="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defRPr kumimoji="0" sz="4000" b="0" i="0" u="none" strike="noStrike" kern="1200" cap="none" spc="0" normalizeH="0" baseline="0" noProof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defRPr>
            </a:pPr>
            <a:r>
              <a:rPr kumimoji="0" lang="en-US" altLang="en-US" sz="4000" b="0" i="0" u="none" strike="noStrike" kern="1200" cap="none" spc="0" normalizeH="0" baseline="0" noProof="0" smtClean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33CC"/>
                </a:solidFill>
                <a:uLnTx/>
                <a:uFillTx/>
                <a:latin typeface="+mj-lt"/>
                <a:ea typeface="+mj-ea"/>
                <a:cs typeface="+mj-cs"/>
                <a:sym typeface="Wingdings" charset="2"/>
              </a:rPr>
              <a:t>Semi – splaying (Intro)</a:t>
            </a:r>
          </a:p>
        </p:txBody>
      </p:sp>
      <p:sp>
        <p:nvSpPr>
          <p:cNvPr id="29700" name="Oval 37"/>
          <p:cNvSpPr>
            <a:spLocks noChangeArrowheads="1"/>
          </p:cNvSpPr>
          <p:nvPr/>
        </p:nvSpPr>
        <p:spPr bwMode="auto">
          <a:xfrm>
            <a:off x="3044825" y="3505200"/>
            <a:ext cx="276225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</a:t>
            </a:r>
          </a:p>
        </p:txBody>
      </p:sp>
      <p:sp>
        <p:nvSpPr>
          <p:cNvPr id="29701" name="Oval 38"/>
          <p:cNvSpPr>
            <a:spLocks noChangeArrowheads="1"/>
          </p:cNvSpPr>
          <p:nvPr/>
        </p:nvSpPr>
        <p:spPr bwMode="auto">
          <a:xfrm>
            <a:off x="2492375" y="4114800"/>
            <a:ext cx="276225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y</a:t>
            </a:r>
          </a:p>
        </p:txBody>
      </p:sp>
      <p:sp>
        <p:nvSpPr>
          <p:cNvPr id="29702" name="Line 39"/>
          <p:cNvSpPr>
            <a:spLocks noChangeShapeType="1"/>
          </p:cNvSpPr>
          <p:nvPr/>
        </p:nvSpPr>
        <p:spPr bwMode="auto">
          <a:xfrm flipH="1">
            <a:off x="2676525" y="3657600"/>
            <a:ext cx="3683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03" name="Oval 40"/>
          <p:cNvSpPr>
            <a:spLocks noChangeArrowheads="1"/>
          </p:cNvSpPr>
          <p:nvPr/>
        </p:nvSpPr>
        <p:spPr bwMode="auto">
          <a:xfrm>
            <a:off x="1939925" y="4800600"/>
            <a:ext cx="276225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29704" name="Line 41"/>
          <p:cNvSpPr>
            <a:spLocks noChangeShapeType="1"/>
          </p:cNvSpPr>
          <p:nvPr/>
        </p:nvSpPr>
        <p:spPr bwMode="auto">
          <a:xfrm flipH="1">
            <a:off x="2124075" y="4343400"/>
            <a:ext cx="3683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05" name="Line 42"/>
          <p:cNvSpPr>
            <a:spLocks noChangeShapeType="1"/>
          </p:cNvSpPr>
          <p:nvPr/>
        </p:nvSpPr>
        <p:spPr bwMode="auto">
          <a:xfrm>
            <a:off x="2216150" y="4953000"/>
            <a:ext cx="4603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06" name="AutoShape 43"/>
          <p:cNvSpPr>
            <a:spLocks noChangeArrowheads="1"/>
          </p:cNvSpPr>
          <p:nvPr/>
        </p:nvSpPr>
        <p:spPr bwMode="auto">
          <a:xfrm>
            <a:off x="1295400" y="53340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</a:t>
            </a:r>
          </a:p>
        </p:txBody>
      </p:sp>
      <p:sp>
        <p:nvSpPr>
          <p:cNvPr id="29707" name="AutoShape 44"/>
          <p:cNvSpPr>
            <a:spLocks noChangeArrowheads="1"/>
          </p:cNvSpPr>
          <p:nvPr/>
        </p:nvSpPr>
        <p:spPr bwMode="auto">
          <a:xfrm>
            <a:off x="2400300" y="53340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B</a:t>
            </a:r>
          </a:p>
        </p:txBody>
      </p:sp>
      <p:sp>
        <p:nvSpPr>
          <p:cNvPr id="29708" name="Line 45"/>
          <p:cNvSpPr>
            <a:spLocks noChangeShapeType="1"/>
          </p:cNvSpPr>
          <p:nvPr/>
        </p:nvSpPr>
        <p:spPr bwMode="auto">
          <a:xfrm flipH="1">
            <a:off x="1571625" y="4953000"/>
            <a:ext cx="3683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09" name="AutoShape 46"/>
          <p:cNvSpPr>
            <a:spLocks noChangeArrowheads="1"/>
          </p:cNvSpPr>
          <p:nvPr/>
        </p:nvSpPr>
        <p:spPr bwMode="auto">
          <a:xfrm>
            <a:off x="2952750" y="47244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C</a:t>
            </a:r>
          </a:p>
        </p:txBody>
      </p:sp>
      <p:sp>
        <p:nvSpPr>
          <p:cNvPr id="29710" name="AutoShape 47"/>
          <p:cNvSpPr>
            <a:spLocks noChangeArrowheads="1"/>
          </p:cNvSpPr>
          <p:nvPr/>
        </p:nvSpPr>
        <p:spPr bwMode="auto">
          <a:xfrm>
            <a:off x="3413125" y="41148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D</a:t>
            </a:r>
          </a:p>
        </p:txBody>
      </p:sp>
      <p:sp>
        <p:nvSpPr>
          <p:cNvPr id="29711" name="Line 48"/>
          <p:cNvSpPr>
            <a:spLocks noChangeShapeType="1"/>
          </p:cNvSpPr>
          <p:nvPr/>
        </p:nvSpPr>
        <p:spPr bwMode="auto">
          <a:xfrm>
            <a:off x="2768600" y="4343400"/>
            <a:ext cx="4603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12" name="Line 49"/>
          <p:cNvSpPr>
            <a:spLocks noChangeShapeType="1"/>
          </p:cNvSpPr>
          <p:nvPr/>
        </p:nvSpPr>
        <p:spPr bwMode="auto">
          <a:xfrm>
            <a:off x="3321050" y="3657600"/>
            <a:ext cx="3683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13" name="Oval 51"/>
          <p:cNvSpPr>
            <a:spLocks noChangeArrowheads="1"/>
          </p:cNvSpPr>
          <p:nvPr/>
        </p:nvSpPr>
        <p:spPr bwMode="auto">
          <a:xfrm flipH="1">
            <a:off x="6019800" y="3581400"/>
            <a:ext cx="276225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y</a:t>
            </a:r>
          </a:p>
        </p:txBody>
      </p:sp>
      <p:sp>
        <p:nvSpPr>
          <p:cNvPr id="29714" name="Oval 53"/>
          <p:cNvSpPr>
            <a:spLocks noChangeArrowheads="1"/>
          </p:cNvSpPr>
          <p:nvPr/>
        </p:nvSpPr>
        <p:spPr bwMode="auto">
          <a:xfrm flipH="1">
            <a:off x="7086600" y="4419600"/>
            <a:ext cx="276225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z</a:t>
            </a:r>
          </a:p>
        </p:txBody>
      </p:sp>
      <p:sp>
        <p:nvSpPr>
          <p:cNvPr id="29715" name="Line 55"/>
          <p:cNvSpPr>
            <a:spLocks noChangeShapeType="1"/>
          </p:cNvSpPr>
          <p:nvPr/>
        </p:nvSpPr>
        <p:spPr bwMode="auto">
          <a:xfrm flipH="1">
            <a:off x="6705600" y="4572000"/>
            <a:ext cx="4603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16" name="AutoShape 56"/>
          <p:cNvSpPr>
            <a:spLocks noChangeArrowheads="1"/>
          </p:cNvSpPr>
          <p:nvPr/>
        </p:nvSpPr>
        <p:spPr bwMode="auto">
          <a:xfrm flipH="1">
            <a:off x="7391400" y="49530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D</a:t>
            </a:r>
          </a:p>
        </p:txBody>
      </p:sp>
      <p:sp>
        <p:nvSpPr>
          <p:cNvPr id="29717" name="AutoShape 57"/>
          <p:cNvSpPr>
            <a:spLocks noChangeArrowheads="1"/>
          </p:cNvSpPr>
          <p:nvPr/>
        </p:nvSpPr>
        <p:spPr bwMode="auto">
          <a:xfrm flipH="1">
            <a:off x="6477000" y="49530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C</a:t>
            </a:r>
          </a:p>
        </p:txBody>
      </p:sp>
      <p:sp>
        <p:nvSpPr>
          <p:cNvPr id="29718" name="Line 58"/>
          <p:cNvSpPr>
            <a:spLocks noChangeShapeType="1"/>
          </p:cNvSpPr>
          <p:nvPr/>
        </p:nvSpPr>
        <p:spPr bwMode="auto">
          <a:xfrm>
            <a:off x="7315200" y="4572000"/>
            <a:ext cx="3683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19" name="Text Box 63"/>
          <p:cNvSpPr txBox="1">
            <a:spLocks noChangeArrowheads="1"/>
          </p:cNvSpPr>
          <p:nvPr/>
        </p:nvSpPr>
        <p:spPr bwMode="auto">
          <a:xfrm>
            <a:off x="4114800" y="37338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==&gt;</a:t>
            </a:r>
          </a:p>
        </p:txBody>
      </p:sp>
      <p:sp>
        <p:nvSpPr>
          <p:cNvPr id="29720" name="Text Box 64"/>
          <p:cNvSpPr txBox="1">
            <a:spLocks noChangeArrowheads="1"/>
          </p:cNvSpPr>
          <p:nvPr/>
        </p:nvSpPr>
        <p:spPr bwMode="auto">
          <a:xfrm>
            <a:off x="457200" y="35052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FF3300"/>
                </a:solidFill>
                <a:uLnTx/>
                <a:uFillTx/>
                <a:latin typeface="Times New Roman" pitchFamily="18" charset="0"/>
              </a:rPr>
              <a:t>Semi-splay  zig - zig</a:t>
            </a:r>
          </a:p>
        </p:txBody>
      </p:sp>
      <p:sp>
        <p:nvSpPr>
          <p:cNvPr id="29721" name="Oval 65"/>
          <p:cNvSpPr>
            <a:spLocks noChangeArrowheads="1"/>
          </p:cNvSpPr>
          <p:nvPr/>
        </p:nvSpPr>
        <p:spPr bwMode="auto">
          <a:xfrm>
            <a:off x="5159375" y="4419600"/>
            <a:ext cx="276225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x</a:t>
            </a:r>
          </a:p>
        </p:txBody>
      </p:sp>
      <p:sp>
        <p:nvSpPr>
          <p:cNvPr id="29722" name="Line 66"/>
          <p:cNvSpPr>
            <a:spLocks noChangeShapeType="1"/>
          </p:cNvSpPr>
          <p:nvPr/>
        </p:nvSpPr>
        <p:spPr bwMode="auto">
          <a:xfrm>
            <a:off x="5435600" y="4572000"/>
            <a:ext cx="4603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23" name="AutoShape 67"/>
          <p:cNvSpPr>
            <a:spLocks noChangeArrowheads="1"/>
          </p:cNvSpPr>
          <p:nvPr/>
        </p:nvSpPr>
        <p:spPr bwMode="auto">
          <a:xfrm>
            <a:off x="4514850" y="49530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A</a:t>
            </a:r>
          </a:p>
        </p:txBody>
      </p:sp>
      <p:sp>
        <p:nvSpPr>
          <p:cNvPr id="29724" name="AutoShape 68"/>
          <p:cNvSpPr>
            <a:spLocks noChangeArrowheads="1"/>
          </p:cNvSpPr>
          <p:nvPr/>
        </p:nvSpPr>
        <p:spPr bwMode="auto">
          <a:xfrm>
            <a:off x="5619750" y="4953000"/>
            <a:ext cx="552450" cy="3810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20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B</a:t>
            </a:r>
          </a:p>
        </p:txBody>
      </p:sp>
      <p:sp>
        <p:nvSpPr>
          <p:cNvPr id="29725" name="Line 69"/>
          <p:cNvSpPr>
            <a:spLocks noChangeShapeType="1"/>
          </p:cNvSpPr>
          <p:nvPr/>
        </p:nvSpPr>
        <p:spPr bwMode="auto">
          <a:xfrm flipH="1">
            <a:off x="4791075" y="4572000"/>
            <a:ext cx="3683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26" name="Line 70"/>
          <p:cNvSpPr>
            <a:spLocks noChangeShapeType="1"/>
          </p:cNvSpPr>
          <p:nvPr/>
        </p:nvSpPr>
        <p:spPr bwMode="auto">
          <a:xfrm>
            <a:off x="6248400" y="3733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sp>
        <p:nvSpPr>
          <p:cNvPr id="29727" name="Line 71"/>
          <p:cNvSpPr>
            <a:spLocks noChangeShapeType="1"/>
          </p:cNvSpPr>
          <p:nvPr/>
        </p:nvSpPr>
        <p:spPr bwMode="auto">
          <a:xfrm flipH="1">
            <a:off x="53340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  <a:defRPr kumimoji="0" b="1" i="0" normalizeH="0" noProof="0">
                <a:uLnTx/>
                <a:uFillTx/>
                <a:latin typeface="Times New Roman" pitchFamily="18" charset="0"/>
                <a:ea typeface="+mn-ea"/>
                <a:cs typeface="+mn-cs"/>
              </a:defRPr>
            </a:pPr>
            <a:endParaRPr lang="en-IN"/>
          </a:p>
        </p:txBody>
      </p:sp>
      <p:grpSp>
        <p:nvGrpSpPr>
          <p:cNvPr id="29728" name="Group 77"/>
          <p:cNvGrpSpPr/>
          <p:nvPr/>
        </p:nvGrpSpPr>
        <p:grpSpPr>
          <a:xfrm>
            <a:off x="990600" y="1143000"/>
            <a:ext cx="6096000" cy="1905000"/>
            <a:chOff x="336" y="720"/>
            <a:chExt cx="4656" cy="1440"/>
          </a:xfrm>
        </p:grpSpPr>
        <p:grpSp>
          <p:nvGrpSpPr>
            <p:cNvPr id="29732" name="Group 34"/>
            <p:cNvGrpSpPr/>
            <p:nvPr/>
          </p:nvGrpSpPr>
          <p:grpSpPr>
            <a:xfrm>
              <a:off x="336" y="768"/>
              <a:ext cx="4656" cy="1392"/>
              <a:chOff x="288" y="2448"/>
              <a:chExt cx="4656" cy="1392"/>
            </a:xfrm>
          </p:grpSpPr>
          <p:grpSp>
            <p:nvGrpSpPr>
              <p:cNvPr id="29735" name="Group 5"/>
              <p:cNvGrpSpPr/>
              <p:nvPr/>
            </p:nvGrpSpPr>
            <p:grpSpPr>
              <a:xfrm>
                <a:off x="816" y="2448"/>
                <a:ext cx="1392" cy="1392"/>
                <a:chOff x="1248" y="2400"/>
                <a:chExt cx="1392" cy="1392"/>
              </a:xfrm>
            </p:grpSpPr>
            <p:sp>
              <p:nvSpPr>
                <p:cNvPr id="29751" name="Oval 6"/>
                <p:cNvSpPr>
                  <a:spLocks noChangeArrowheads="1"/>
                </p:cNvSpPr>
                <p:nvPr/>
              </p:nvSpPr>
              <p:spPr bwMode="auto">
                <a:xfrm>
                  <a:off x="2160" y="2400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rgbClr val="CC3300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 kern="1200">
                      <a:solidFill>
                        <a:srgbClr val="003399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kumimoji="0" sz="2800" b="1" i="0" normalizeH="0" noProof="0">
                      <a:solidFill>
                        <a:srgbClr val="000000"/>
                      </a:solidFill>
                      <a:uLnTx/>
                      <a:uFillTx/>
                      <a:latin typeface="Comic Sans MS" pitchFamily="66" charset="0"/>
                      <a:ea typeface="+mn-ea"/>
                      <a:cs typeface="+mn-cs"/>
                    </a:defRPr>
                  </a:pPr>
                  <a:r>
                    <a:rPr kumimoji="0" lang="en-US" altLang="en-US" sz="2000" b="1" i="0" normalizeH="0" noProof="0">
                      <a:solidFill>
                        <a:srgbClr val="000000"/>
                      </a:solidFill>
                      <a:uLnTx/>
                      <a:uFillTx/>
                      <a:latin typeface="Times New Roman" pitchFamily="18" charset="0"/>
                    </a:rPr>
                    <a:t>z</a:t>
                  </a:r>
                </a:p>
              </p:txBody>
            </p:sp>
            <p:sp>
              <p:nvSpPr>
                <p:cNvPr id="29752" name="Oval 7"/>
                <p:cNvSpPr>
                  <a:spLocks noChangeArrowheads="1"/>
                </p:cNvSpPr>
                <p:nvPr/>
              </p:nvSpPr>
              <p:spPr bwMode="auto">
                <a:xfrm>
                  <a:off x="1872" y="2784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rgbClr val="CC3300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 kern="1200">
                      <a:solidFill>
                        <a:srgbClr val="003399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kumimoji="0" sz="2800" b="1" i="0" normalizeH="0" noProof="0">
                      <a:solidFill>
                        <a:srgbClr val="000000"/>
                      </a:solidFill>
                      <a:uLnTx/>
                      <a:uFillTx/>
                      <a:latin typeface="Comic Sans MS" pitchFamily="66" charset="0"/>
                      <a:ea typeface="+mn-ea"/>
                      <a:cs typeface="+mn-cs"/>
                    </a:defRPr>
                  </a:pPr>
                  <a:r>
                    <a:rPr kumimoji="0" lang="en-US" altLang="en-US" sz="2000" b="1" i="0" normalizeH="0" noProof="0">
                      <a:solidFill>
                        <a:srgbClr val="000000"/>
                      </a:solidFill>
                      <a:uLnTx/>
                      <a:uFillTx/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29753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968" y="2496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</a:lstStyle>
                <a:p>
                  <a:pPr algn="l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 kumimoji="0" b="1" i="0" normalizeH="0" noProof="0">
                      <a:uLnTx/>
                      <a:uFillTx/>
                      <a:latin typeface="Times New Roman" pitchFamily="18" charset="0"/>
                      <a:ea typeface="+mn-ea"/>
                      <a:cs typeface="+mn-cs"/>
                    </a:defRPr>
                  </a:pPr>
                  <a:endParaRPr lang="en-IN"/>
                </a:p>
              </p:txBody>
            </p:sp>
            <p:sp>
              <p:nvSpPr>
                <p:cNvPr id="29754" name="Oval 9"/>
                <p:cNvSpPr>
                  <a:spLocks noChangeArrowheads="1"/>
                </p:cNvSpPr>
                <p:nvPr/>
              </p:nvSpPr>
              <p:spPr bwMode="auto">
                <a:xfrm>
                  <a:off x="1584" y="3216"/>
                  <a:ext cx="144" cy="14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rgbClr val="CC3300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 kern="1200">
                      <a:solidFill>
                        <a:srgbClr val="003399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kumimoji="0" sz="2800" b="1" i="0" normalizeH="0" noProof="0">
                      <a:solidFill>
                        <a:srgbClr val="000000"/>
                      </a:solidFill>
                      <a:uLnTx/>
                      <a:uFillTx/>
                      <a:latin typeface="Comic Sans MS" pitchFamily="66" charset="0"/>
                      <a:ea typeface="+mn-ea"/>
                      <a:cs typeface="+mn-cs"/>
                    </a:defRPr>
                  </a:pPr>
                  <a:r>
                    <a:rPr kumimoji="0" lang="en-US" altLang="en-US" sz="2000" b="1" i="0" normalizeH="0" noProof="0">
                      <a:solidFill>
                        <a:srgbClr val="000000"/>
                      </a:solidFill>
                      <a:uLnTx/>
                      <a:uFillTx/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2975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680" y="2928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</a:lstStyle>
                <a:p>
                  <a:pPr algn="l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 kumimoji="0" b="1" i="0" normalizeH="0" noProof="0">
                      <a:uLnTx/>
                      <a:uFillTx/>
                      <a:latin typeface="Times New Roman" pitchFamily="18" charset="0"/>
                      <a:ea typeface="+mn-ea"/>
                      <a:cs typeface="+mn-cs"/>
                    </a:defRPr>
                  </a:pPr>
                  <a:endParaRPr lang="en-IN"/>
                </a:p>
              </p:txBody>
            </p:sp>
            <p:sp>
              <p:nvSpPr>
                <p:cNvPr id="29756" name="Line 11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</a:lstStyle>
                <a:p>
                  <a:pPr algn="l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 kumimoji="0" b="1" i="0" normalizeH="0" noProof="0">
                      <a:uLnTx/>
                      <a:uFillTx/>
                      <a:latin typeface="Times New Roman" pitchFamily="18" charset="0"/>
                      <a:ea typeface="+mn-ea"/>
                      <a:cs typeface="+mn-cs"/>
                    </a:defRPr>
                  </a:pPr>
                  <a:endParaRPr lang="en-IN"/>
                </a:p>
              </p:txBody>
            </p:sp>
            <p:sp>
              <p:nvSpPr>
                <p:cNvPr id="2975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48" y="3552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rgbClr val="CC3300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 kern="1200">
                      <a:solidFill>
                        <a:srgbClr val="003399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kumimoji="0" sz="2800" b="1" i="0" normalizeH="0" noProof="0">
                      <a:solidFill>
                        <a:srgbClr val="000000"/>
                      </a:solidFill>
                      <a:uLnTx/>
                      <a:uFillTx/>
                      <a:latin typeface="Comic Sans MS" pitchFamily="66" charset="0"/>
                      <a:ea typeface="+mn-ea"/>
                      <a:cs typeface="+mn-cs"/>
                    </a:defRPr>
                  </a:pPr>
                  <a:r>
                    <a:rPr kumimoji="0" lang="en-US" altLang="en-US" sz="2000" b="1" i="0" normalizeH="0" noProof="0">
                      <a:solidFill>
                        <a:srgbClr val="000000"/>
                      </a:solidFill>
                      <a:uLnTx/>
                      <a:uFillTx/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9758" name="AutoShape 13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rgbClr val="CC3300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 kern="1200">
                      <a:solidFill>
                        <a:srgbClr val="003399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kumimoji="0" sz="2800" b="1" i="0" normalizeH="0" noProof="0">
                      <a:solidFill>
                        <a:srgbClr val="000000"/>
                      </a:solidFill>
                      <a:uLnTx/>
                      <a:uFillTx/>
                      <a:latin typeface="Comic Sans MS" pitchFamily="66" charset="0"/>
                      <a:ea typeface="+mn-ea"/>
                      <a:cs typeface="+mn-cs"/>
                    </a:defRPr>
                  </a:pPr>
                  <a:r>
                    <a:rPr kumimoji="0" lang="en-US" altLang="en-US" sz="2000" b="1" i="0" normalizeH="0" noProof="0">
                      <a:solidFill>
                        <a:srgbClr val="000000"/>
                      </a:solidFill>
                      <a:uLnTx/>
                      <a:uFillTx/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9759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</a:lstStyle>
                <a:p>
                  <a:pPr algn="l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 kumimoji="0" b="1" i="0" normalizeH="0" noProof="0">
                      <a:uLnTx/>
                      <a:uFillTx/>
                      <a:latin typeface="Times New Roman" pitchFamily="18" charset="0"/>
                      <a:ea typeface="+mn-ea"/>
                      <a:cs typeface="+mn-cs"/>
                    </a:defRPr>
                  </a:pPr>
                  <a:endParaRPr lang="en-IN"/>
                </a:p>
              </p:txBody>
            </p:sp>
            <p:sp>
              <p:nvSpPr>
                <p:cNvPr id="29760" name="AutoShape 15"/>
                <p:cNvSpPr>
                  <a:spLocks noChangeArrowheads="1"/>
                </p:cNvSpPr>
                <p:nvPr/>
              </p:nvSpPr>
              <p:spPr bwMode="auto">
                <a:xfrm>
                  <a:off x="2112" y="3168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rgbClr val="CC3300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 kern="1200">
                      <a:solidFill>
                        <a:srgbClr val="003399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kumimoji="0" sz="2800" b="1" i="0" normalizeH="0" noProof="0">
                      <a:solidFill>
                        <a:srgbClr val="000000"/>
                      </a:solidFill>
                      <a:uLnTx/>
                      <a:uFillTx/>
                      <a:latin typeface="Comic Sans MS" pitchFamily="66" charset="0"/>
                      <a:ea typeface="+mn-ea"/>
                      <a:cs typeface="+mn-cs"/>
                    </a:defRPr>
                  </a:pPr>
                  <a:r>
                    <a:rPr kumimoji="0" lang="en-US" altLang="en-US" sz="2000" b="1" i="0" normalizeH="0" noProof="0">
                      <a:solidFill>
                        <a:srgbClr val="000000"/>
                      </a:solidFill>
                      <a:uLnTx/>
                      <a:uFillTx/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29761" name="AutoShape 16"/>
                <p:cNvSpPr>
                  <a:spLocks noChangeArrowheads="1"/>
                </p:cNvSpPr>
                <p:nvPr/>
              </p:nvSpPr>
              <p:spPr bwMode="auto">
                <a:xfrm>
                  <a:off x="2352" y="2784"/>
                  <a:ext cx="288" cy="24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1pPr>
                  <a:lvl2pPr marL="742950" indent="-28575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4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 b="1" kern="1200">
                      <a:solidFill>
                        <a:srgbClr val="CC3300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1" kern="1200">
                      <a:solidFill>
                        <a:srgbClr val="003399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6pPr>
                  <a:lvl7pPr marL="29718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7pPr>
                  <a:lvl8pPr marL="3429000" indent="-228600" algn="l" defTabSz="914400" rtl="0" eaLnBrk="0" fontAlgn="base" latinLnBrk="0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 b="1" kern="1200">
                      <a:solidFill>
                        <a:schemeClr val="tx1"/>
                      </a:solidFill>
                      <a:latin typeface="Comic Sans MS" pitchFamily="66" charset="0"/>
                      <a:ea typeface="+mn-ea"/>
                      <a:cs typeface="+mn-cs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  <a:defRPr kumimoji="0" sz="2800" b="1" i="0" normalizeH="0" noProof="0">
                      <a:solidFill>
                        <a:srgbClr val="000000"/>
                      </a:solidFill>
                      <a:uLnTx/>
                      <a:uFillTx/>
                      <a:latin typeface="Comic Sans MS" pitchFamily="66" charset="0"/>
                      <a:ea typeface="+mn-ea"/>
                      <a:cs typeface="+mn-cs"/>
                    </a:defRPr>
                  </a:pPr>
                  <a:r>
                    <a:rPr kumimoji="0" lang="en-US" altLang="en-US" sz="2000" b="1" i="0" normalizeH="0" noProof="0">
                      <a:solidFill>
                        <a:srgbClr val="000000"/>
                      </a:solidFill>
                      <a:uLnTx/>
                      <a:uFillTx/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29762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928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</a:lstStyle>
                <a:p>
                  <a:pPr algn="l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 kumimoji="0" b="1" i="0" normalizeH="0" noProof="0">
                      <a:uLnTx/>
                      <a:uFillTx/>
                      <a:latin typeface="Times New Roman" pitchFamily="18" charset="0"/>
                      <a:ea typeface="+mn-ea"/>
                      <a:cs typeface="+mn-cs"/>
                    </a:defRPr>
                  </a:pPr>
                  <a:endParaRPr lang="en-IN"/>
                </a:p>
              </p:txBody>
            </p:sp>
            <p:sp>
              <p:nvSpPr>
                <p:cNvPr id="29763" name="Line 18"/>
                <p:cNvSpPr>
                  <a:spLocks noChangeShapeType="1"/>
                </p:cNvSpPr>
                <p:nvPr/>
              </p:nvSpPr>
              <p:spPr bwMode="auto">
                <a:xfrm>
                  <a:off x="2304" y="2496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="" xmlns:a14="http://schemas.microsoft.com/office/drawing/2010/main" xmlns:p15="http://schemas.microsoft.com/office/powerpoint/2012/main" xmlns:p14="http://schemas.microsoft.com/office/powerpoint/2010/main">
                      <a:noFill/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</a:lstStyle>
                <a:p>
                  <a:pPr algn="l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 kumimoji="0" b="1" i="0" normalizeH="0" noProof="0">
                      <a:uLnTx/>
                      <a:uFillTx/>
                      <a:latin typeface="Times New Roman" pitchFamily="18" charset="0"/>
                      <a:ea typeface="+mn-ea"/>
                      <a:cs typeface="+mn-cs"/>
                    </a:defRPr>
                  </a:pPr>
                  <a:endParaRPr lang="en-IN"/>
                </a:p>
              </p:txBody>
            </p:sp>
          </p:grpSp>
          <p:sp>
            <p:nvSpPr>
              <p:cNvPr id="29736" name="Oval 19"/>
              <p:cNvSpPr>
                <a:spLocks noChangeArrowheads="1"/>
              </p:cNvSpPr>
              <p:nvPr/>
            </p:nvSpPr>
            <p:spPr bwMode="auto">
              <a:xfrm flipH="1">
                <a:off x="3888" y="2448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20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9737" name="Oval 20"/>
              <p:cNvSpPr>
                <a:spLocks noChangeArrowheads="1"/>
              </p:cNvSpPr>
              <p:nvPr/>
            </p:nvSpPr>
            <p:spPr bwMode="auto">
              <a:xfrm flipH="1">
                <a:off x="4176" y="283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20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29738" name="Line 21"/>
              <p:cNvSpPr>
                <a:spLocks noChangeShapeType="1"/>
              </p:cNvSpPr>
              <p:nvPr/>
            </p:nvSpPr>
            <p:spPr bwMode="auto">
              <a:xfrm>
                <a:off x="4032" y="2544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None/>
                  <a:defRPr kumimoji="0" b="1" i="0" normalizeH="0" noProof="0">
                    <a:uLnTx/>
                    <a:uFillTx/>
                    <a:latin typeface="Times New Roman" pitchFamily="18" charset="0"/>
                    <a:ea typeface="+mn-ea"/>
                    <a:cs typeface="+mn-cs"/>
                  </a:defRPr>
                </a:pPr>
                <a:endParaRPr lang="en-IN"/>
              </a:p>
            </p:txBody>
          </p:sp>
          <p:sp>
            <p:nvSpPr>
              <p:cNvPr id="29739" name="Oval 22"/>
              <p:cNvSpPr>
                <a:spLocks noChangeArrowheads="1"/>
              </p:cNvSpPr>
              <p:nvPr/>
            </p:nvSpPr>
            <p:spPr bwMode="auto">
              <a:xfrm flipH="1">
                <a:off x="4464" y="326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20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9740" name="Line 23"/>
              <p:cNvSpPr>
                <a:spLocks noChangeShapeType="1"/>
              </p:cNvSpPr>
              <p:nvPr/>
            </p:nvSpPr>
            <p:spPr bwMode="auto">
              <a:xfrm>
                <a:off x="4320" y="2976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None/>
                  <a:defRPr kumimoji="0" b="1" i="0" normalizeH="0" noProof="0">
                    <a:uLnTx/>
                    <a:uFillTx/>
                    <a:latin typeface="Times New Roman" pitchFamily="18" charset="0"/>
                    <a:ea typeface="+mn-ea"/>
                    <a:cs typeface="+mn-cs"/>
                  </a:defRPr>
                </a:pPr>
                <a:endParaRPr lang="en-IN"/>
              </a:p>
            </p:txBody>
          </p:sp>
          <p:sp>
            <p:nvSpPr>
              <p:cNvPr id="29741" name="Line 24"/>
              <p:cNvSpPr>
                <a:spLocks noChangeShapeType="1"/>
              </p:cNvSpPr>
              <p:nvPr/>
            </p:nvSpPr>
            <p:spPr bwMode="auto">
              <a:xfrm flipH="1">
                <a:off x="4224" y="336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None/>
                  <a:defRPr kumimoji="0" b="1" i="0" normalizeH="0" noProof="0">
                    <a:uLnTx/>
                    <a:uFillTx/>
                    <a:latin typeface="Times New Roman" pitchFamily="18" charset="0"/>
                    <a:ea typeface="+mn-ea"/>
                    <a:cs typeface="+mn-cs"/>
                  </a:defRPr>
                </a:pPr>
                <a:endParaRPr lang="en-IN"/>
              </a:p>
            </p:txBody>
          </p:sp>
          <p:sp>
            <p:nvSpPr>
              <p:cNvPr id="29742" name="AutoShape 25"/>
              <p:cNvSpPr>
                <a:spLocks noChangeArrowheads="1"/>
              </p:cNvSpPr>
              <p:nvPr/>
            </p:nvSpPr>
            <p:spPr bwMode="auto">
              <a:xfrm flipH="1">
                <a:off x="4656" y="3600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20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9743" name="AutoShape 26"/>
              <p:cNvSpPr>
                <a:spLocks noChangeArrowheads="1"/>
              </p:cNvSpPr>
              <p:nvPr/>
            </p:nvSpPr>
            <p:spPr bwMode="auto">
              <a:xfrm flipH="1">
                <a:off x="4080" y="3600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20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9744" name="Line 27"/>
              <p:cNvSpPr>
                <a:spLocks noChangeShapeType="1"/>
              </p:cNvSpPr>
              <p:nvPr/>
            </p:nvSpPr>
            <p:spPr bwMode="auto">
              <a:xfrm>
                <a:off x="4608" y="3360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None/>
                  <a:defRPr kumimoji="0" b="1" i="0" normalizeH="0" noProof="0">
                    <a:uLnTx/>
                    <a:uFillTx/>
                    <a:latin typeface="Times New Roman" pitchFamily="18" charset="0"/>
                    <a:ea typeface="+mn-ea"/>
                    <a:cs typeface="+mn-cs"/>
                  </a:defRPr>
                </a:pPr>
                <a:endParaRPr lang="en-IN"/>
              </a:p>
            </p:txBody>
          </p:sp>
          <p:sp>
            <p:nvSpPr>
              <p:cNvPr id="29745" name="AutoShape 28"/>
              <p:cNvSpPr>
                <a:spLocks noChangeArrowheads="1"/>
              </p:cNvSpPr>
              <p:nvPr/>
            </p:nvSpPr>
            <p:spPr bwMode="auto">
              <a:xfrm flipH="1">
                <a:off x="3792" y="3216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20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9746" name="AutoShape 29"/>
              <p:cNvSpPr>
                <a:spLocks noChangeArrowheads="1"/>
              </p:cNvSpPr>
              <p:nvPr/>
            </p:nvSpPr>
            <p:spPr bwMode="auto">
              <a:xfrm flipH="1">
                <a:off x="3552" y="283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20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9747" name="Line 30"/>
              <p:cNvSpPr>
                <a:spLocks noChangeShapeType="1"/>
              </p:cNvSpPr>
              <p:nvPr/>
            </p:nvSpPr>
            <p:spPr bwMode="auto">
              <a:xfrm flipH="1">
                <a:off x="3936" y="297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None/>
                  <a:defRPr kumimoji="0" b="1" i="0" normalizeH="0" noProof="0">
                    <a:uLnTx/>
                    <a:uFillTx/>
                    <a:latin typeface="Times New Roman" pitchFamily="18" charset="0"/>
                    <a:ea typeface="+mn-ea"/>
                    <a:cs typeface="+mn-cs"/>
                  </a:defRPr>
                </a:pPr>
                <a:endParaRPr lang="en-IN"/>
              </a:p>
            </p:txBody>
          </p:sp>
          <p:sp>
            <p:nvSpPr>
              <p:cNvPr id="29748" name="Line 31"/>
              <p:cNvSpPr>
                <a:spLocks noChangeShapeType="1"/>
              </p:cNvSpPr>
              <p:nvPr/>
            </p:nvSpPr>
            <p:spPr bwMode="auto">
              <a:xfrm flipH="1">
                <a:off x="3696" y="2544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buNone/>
                  <a:defRPr kumimoji="0" b="1" i="0" normalizeH="0" noProof="0">
                    <a:uLnTx/>
                    <a:uFillTx/>
                    <a:latin typeface="Times New Roman" pitchFamily="18" charset="0"/>
                    <a:ea typeface="+mn-ea"/>
                    <a:cs typeface="+mn-cs"/>
                  </a:defRPr>
                </a:pPr>
                <a:endParaRPr lang="en-IN"/>
              </a:p>
            </p:txBody>
          </p:sp>
          <p:sp>
            <p:nvSpPr>
              <p:cNvPr id="29749" name="Text Box 32"/>
              <p:cNvSpPr txBox="1">
                <a:spLocks noChangeArrowheads="1"/>
              </p:cNvSpPr>
              <p:nvPr/>
            </p:nvSpPr>
            <p:spPr bwMode="auto">
              <a:xfrm>
                <a:off x="2591" y="2593"/>
                <a:ext cx="481" cy="6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p15="http://schemas.microsoft.com/office/powerpoint/2012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1800" b="1" i="0" normalizeH="0" noProof="0">
                    <a:solidFill>
                      <a:srgbClr val="000000"/>
                    </a:solidFill>
                    <a:uLnTx/>
                    <a:uFillTx/>
                    <a:latin typeface="Times New Roman" pitchFamily="18" charset="0"/>
                  </a:rPr>
                  <a:t>==&gt;</a:t>
                </a:r>
              </a:p>
            </p:txBody>
          </p:sp>
          <p:sp>
            <p:nvSpPr>
              <p:cNvPr id="29750" name="Text Box 33"/>
              <p:cNvSpPr txBox="1">
                <a:spLocks noChangeArrowheads="1"/>
              </p:cNvSpPr>
              <p:nvPr/>
            </p:nvSpPr>
            <p:spPr bwMode="auto">
              <a:xfrm>
                <a:off x="288" y="2448"/>
                <a:ext cx="1152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p15="http://schemas.microsoft.com/office/powerpoint/2012/main" xmlns:p14="http://schemas.microsoft.com/office/powerpoint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p15="http://schemas.microsoft.com/office/powerpoint/2012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42950" indent="-28575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="1" kern="1200">
                    <a:solidFill>
                      <a:srgbClr val="CC3300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6002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kern="1200">
                    <a:solidFill>
                      <a:srgbClr val="003399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2057400" indent="-228600" algn="l" defTabSz="9144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 b="1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l" fontAlgn="base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  <a:defRPr kumimoji="0" sz="2800" b="1" i="0" normalizeH="0" noProof="0">
                    <a:solidFill>
                      <a:srgbClr val="000000"/>
                    </a:solidFill>
                    <a:uLnTx/>
                    <a:uFillTx/>
                    <a:latin typeface="Comic Sans MS" pitchFamily="66" charset="0"/>
                    <a:ea typeface="+mn-ea"/>
                    <a:cs typeface="+mn-cs"/>
                  </a:defRPr>
                </a:pPr>
                <a:r>
                  <a:rPr kumimoji="0" lang="en-US" altLang="en-US" sz="1800" b="1" i="0" normalizeH="0" noProof="0">
                    <a:solidFill>
                      <a:srgbClr val="FF3300"/>
                    </a:solidFill>
                    <a:uLnTx/>
                    <a:uFillTx/>
                    <a:latin typeface="Times New Roman" pitchFamily="18" charset="0"/>
                  </a:rPr>
                  <a:t>Regular  zig - zig</a:t>
                </a:r>
              </a:p>
            </p:txBody>
          </p:sp>
        </p:grpSp>
        <p:sp>
          <p:nvSpPr>
            <p:cNvPr id="29733" name="Text Box 73"/>
            <p:cNvSpPr txBox="1">
              <a:spLocks noChangeArrowheads="1"/>
            </p:cNvSpPr>
            <p:nvPr/>
          </p:nvSpPr>
          <p:spPr bwMode="auto">
            <a:xfrm>
              <a:off x="1008" y="1536"/>
              <a:ext cx="19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p15="http://schemas.microsoft.com/office/powerpoint/2012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chemeClr val="accent2"/>
                  </a:solidFill>
                  <a:uLnTx/>
                  <a:uFillTx/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9734" name="Text Box 74"/>
            <p:cNvSpPr txBox="1">
              <a:spLocks noChangeArrowheads="1"/>
            </p:cNvSpPr>
            <p:nvPr/>
          </p:nvSpPr>
          <p:spPr bwMode="auto">
            <a:xfrm>
              <a:off x="3744" y="720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p15="http://schemas.microsoft.com/office/powerpoint/2012/main" xmlns:p14="http://schemas.microsoft.com/office/powerpoint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p15="http://schemas.microsoft.com/office/powerpoint/2012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742950" indent="-28575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11430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 b="1" kern="1200">
                  <a:solidFill>
                    <a:srgbClr val="CC3300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6002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kern="1200">
                  <a:solidFill>
                    <a:srgbClr val="003399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2057400" indent="-228600" algn="l" defTabSz="914400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 b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  <a:defRPr kumimoji="0" sz="2800" b="1" i="0" normalizeH="0" noProof="0">
                  <a:solidFill>
                    <a:srgbClr val="000000"/>
                  </a:solidFill>
                  <a:uLnTx/>
                  <a:uFillTx/>
                  <a:latin typeface="Comic Sans MS" pitchFamily="66" charset="0"/>
                  <a:ea typeface="+mn-ea"/>
                  <a:cs typeface="+mn-cs"/>
                </a:defRPr>
              </a:pPr>
              <a:r>
                <a:rPr kumimoji="0" lang="en-US" altLang="en-US" sz="1800" b="1" i="0" normalizeH="0" noProof="0">
                  <a:solidFill>
                    <a:schemeClr val="accent2"/>
                  </a:solidFill>
                  <a:uLnTx/>
                  <a:uFillTx/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29729" name="Text Box 75"/>
          <p:cNvSpPr txBox="1">
            <a:spLocks noChangeArrowheads="1"/>
          </p:cNvSpPr>
          <p:nvPr/>
        </p:nvSpPr>
        <p:spPr bwMode="auto">
          <a:xfrm>
            <a:off x="1676400" y="4648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*</a:t>
            </a:r>
          </a:p>
        </p:txBody>
      </p:sp>
      <p:sp>
        <p:nvSpPr>
          <p:cNvPr id="29730" name="Text Box 76"/>
          <p:cNvSpPr txBox="1">
            <a:spLocks noChangeArrowheads="1"/>
          </p:cNvSpPr>
          <p:nvPr/>
        </p:nvSpPr>
        <p:spPr bwMode="auto">
          <a:xfrm>
            <a:off x="5715000" y="3505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chemeClr val="accent2"/>
                </a:solidFill>
                <a:uLnTx/>
                <a:uFillTx/>
                <a:latin typeface="Times New Roman" pitchFamily="18" charset="0"/>
              </a:rPr>
              <a:t>*</a:t>
            </a:r>
          </a:p>
        </p:txBody>
      </p:sp>
      <p:sp>
        <p:nvSpPr>
          <p:cNvPr id="29731" name="Text Box 78"/>
          <p:cNvSpPr txBox="1">
            <a:spLocks noChangeArrowheads="1"/>
          </p:cNvSpPr>
          <p:nvPr/>
        </p:nvSpPr>
        <p:spPr bwMode="auto">
          <a:xfrm>
            <a:off x="381000" y="6019800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p15="http://schemas.microsoft.com/office/powerpoint/2012/main" xmlns:p14="http://schemas.microsoft.com/office/powerpoint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p15="http://schemas.microsoft.com/office/powerpoint/2012/main" xmlns:p14="http://schemas.microsoft.com/office/powerpoint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rgbClr val="CC3300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rgbClr val="003399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Tx/>
              <a:buNone/>
              <a:defRPr kumimoji="0" sz="2800" b="1" i="0" normalizeH="0" noProof="0">
                <a:solidFill>
                  <a:srgbClr val="000000"/>
                </a:solidFill>
                <a:uLnTx/>
                <a:uFillTx/>
                <a:latin typeface="Comic Sans MS" pitchFamily="66" charset="0"/>
                <a:ea typeface="+mn-ea"/>
                <a:cs typeface="+mn-cs"/>
              </a:defRPr>
            </a:pPr>
            <a:r>
              <a:rPr kumimoji="0" lang="en-US" altLang="en-US" sz="1800" b="1" i="0" normalizeH="0" noProof="0">
                <a:solidFill>
                  <a:srgbClr val="000000"/>
                </a:solidFill>
                <a:uLnTx/>
                <a:uFillTx/>
                <a:latin typeface="Times New Roman" pitchFamily="18" charset="0"/>
              </a:rPr>
              <a:t>Continue splay at y rather than at x.</a:t>
            </a:r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Black" pitchFamily="34" charset="0"/>
                <a:cs typeface="Times New Roman" pitchFamily="18" charset="0"/>
              </a:rPr>
              <a:t>Text Books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Data structures, Algorithms and Applications in C++,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S.Sahni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University Press (India)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Pvt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Ltd,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edition, Universities Press Orient Longman Pvt. Ltd.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Data structures and Algorithms in C++, Michael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T.Goodrich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R.Tamassia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.Mount, Wiley student edition, John Wiley and Sons.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Data structures and Algorithm Analysis in C++, Mark Allen Weiss, Pearson Education. Ltd., Second edition.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Black" pitchFamily="34" charset="0"/>
                <a:cs typeface="Times New Roman" pitchFamily="18" charset="0"/>
              </a:rPr>
              <a:t>References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Data structures and algorithms in C++, 3rd Edition, Adam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Drozdek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Thomson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Data structures using C and C++,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Langsam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Augenstein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Tanenbaum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PHI.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File Structures :An Object oriented approach with C++, 3rd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Michel J Folk, Greg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Riccardi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Bill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Zoellick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9863" y="2538804"/>
            <a:ext cx="5053404" cy="2104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748167" y="309820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8947" y="309820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93557" y="2510564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6828" y="766481"/>
            <a:ext cx="1780713" cy="42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176" spc="-410">
                <a:latin typeface="Times New Roman"/>
                <a:cs typeface="Times New Roman"/>
              </a:rPr>
              <a:t>A</a:t>
            </a:r>
            <a:r>
              <a:rPr sz="3176">
                <a:latin typeface="Times New Roman"/>
                <a:cs typeface="Times New Roman"/>
              </a:rPr>
              <a:t>VL</a:t>
            </a:r>
            <a:r>
              <a:rPr sz="3176" spc="-194">
                <a:latin typeface="Times New Roman"/>
                <a:cs typeface="Times New Roman"/>
              </a:rPr>
              <a:t> </a:t>
            </a:r>
            <a:r>
              <a:rPr sz="3176" spc="-124">
                <a:latin typeface="Times New Roman"/>
                <a:cs typeface="Times New Roman"/>
              </a:rPr>
              <a:t>T</a:t>
            </a:r>
            <a:r>
              <a:rPr sz="3176">
                <a:latin typeface="Times New Roman"/>
                <a:cs typeface="Times New Roman"/>
              </a:rPr>
              <a:t>r</a:t>
            </a:r>
            <a:r>
              <a:rPr sz="3176" spc="-4">
                <a:latin typeface="Times New Roman"/>
                <a:cs typeface="Times New Roman"/>
              </a:rPr>
              <a:t>ee</a:t>
            </a:r>
            <a:r>
              <a:rPr sz="3176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0181" y="3125543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876" y="3125543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7651" y="2520425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4287" y="3687182"/>
            <a:ext cx="28238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75">
                <a:latin typeface="Times New Roman"/>
                <a:cs typeface="Times New Roman"/>
              </a:rPr>
              <a:t>1</a:t>
            </a:r>
            <a:r>
              <a:rPr sz="2118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32123" y="366970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502086" y="432860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36886" y="425868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964203" y="3726178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93357" y="3663425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9356" y="4335778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5356" y="4318296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7004" y="3730661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0238" y="3730661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https://www.slideshare.net/dharitachokshi/binary-search-tree-in-data-structure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>
                <a:hlinkClick r:id="rId3"/>
              </a:rPr>
              <a:t>https://www.powershow.com/view/11a76f-YjZhN/Priority_Search_Trees_powerpoint_ppt_presentation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/>
              <a:t>Thank You </a:t>
            </a:r>
            <a:endParaRPr lang="en-US" dirty="0"/>
          </a:p>
        </p:txBody>
      </p:sp>
      <p:pic>
        <p:nvPicPr>
          <p:cNvPr id="7" name="Content Placeholder 5" descr="logo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2667000"/>
            <a:ext cx="2590800" cy="199630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4333" y="2269862"/>
            <a:ext cx="4426771" cy="260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82638" y="282925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3417" y="282925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8028" y="224162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9592" y="2856602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3869" y="2856602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8063" y="2251485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56828" y="766481"/>
            <a:ext cx="1780713" cy="42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176" spc="-410">
                <a:latin typeface="Times New Roman"/>
                <a:cs typeface="Times New Roman"/>
              </a:rPr>
              <a:t>A</a:t>
            </a:r>
            <a:r>
              <a:rPr sz="3176">
                <a:latin typeface="Times New Roman"/>
                <a:cs typeface="Times New Roman"/>
              </a:rPr>
              <a:t>VL</a:t>
            </a:r>
            <a:r>
              <a:rPr sz="3176" spc="-194">
                <a:latin typeface="Times New Roman"/>
                <a:cs typeface="Times New Roman"/>
              </a:rPr>
              <a:t> </a:t>
            </a:r>
            <a:r>
              <a:rPr sz="3176" spc="-124">
                <a:latin typeface="Times New Roman"/>
                <a:cs typeface="Times New Roman"/>
              </a:rPr>
              <a:t>T</a:t>
            </a:r>
            <a:r>
              <a:rPr sz="3176">
                <a:latin typeface="Times New Roman"/>
                <a:cs typeface="Times New Roman"/>
              </a:rPr>
              <a:t>r</a:t>
            </a:r>
            <a:r>
              <a:rPr sz="3176" spc="-4">
                <a:latin typeface="Times New Roman"/>
                <a:cs typeface="Times New Roman"/>
              </a:rPr>
              <a:t>ee</a:t>
            </a:r>
            <a:r>
              <a:rPr sz="3176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93227" y="3956123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48759" y="3418241"/>
            <a:ext cx="28238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75">
                <a:latin typeface="Times New Roman"/>
                <a:cs typeface="Times New Roman"/>
              </a:rPr>
              <a:t>1</a:t>
            </a:r>
            <a:r>
              <a:rPr sz="2118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6594" y="340075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45440" y="4561240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11300" y="3400759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88240" y="4604719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2533" y="3461719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3693" y="3418241"/>
            <a:ext cx="509307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363071" algn="l"/>
              </a:tabLst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	</a:t>
            </a:r>
            <a:r>
              <a:rPr sz="2118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27474" y="3461719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2945" y="3999602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3769" y="3394484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003" y="751848"/>
            <a:ext cx="5255666" cy="475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ct val="100000"/>
              </a:lnSpc>
            </a:pPr>
            <a:r>
              <a:rPr sz="3529"/>
              <a:t>A</a:t>
            </a:r>
            <a:r>
              <a:rPr sz="3529" spc="-4"/>
              <a:t>n</a:t>
            </a:r>
            <a:r>
              <a:rPr sz="3529" spc="-18"/>
              <a:t> </a:t>
            </a:r>
            <a:r>
              <a:rPr sz="3529" spc="-150"/>
              <a:t>A</a:t>
            </a:r>
            <a:r>
              <a:rPr sz="3529" spc="-9"/>
              <a:t>V</a:t>
            </a:r>
            <a:r>
              <a:rPr sz="3529"/>
              <a:t>L</a:t>
            </a:r>
            <a:r>
              <a:rPr sz="3529" spc="-9"/>
              <a:t> </a:t>
            </a:r>
            <a:r>
              <a:rPr sz="3529" spc="-234"/>
              <a:t>T</a:t>
            </a:r>
            <a:r>
              <a:rPr sz="3529" spc="-49"/>
              <a:t>r</a:t>
            </a:r>
            <a:r>
              <a:rPr sz="3529"/>
              <a:t>e</a:t>
            </a:r>
            <a:r>
              <a:rPr sz="3529" spc="-4"/>
              <a:t>e</a:t>
            </a:r>
            <a:r>
              <a:rPr sz="3529" spc="9"/>
              <a:t> </a:t>
            </a:r>
            <a:r>
              <a:rPr sz="3529" spc="-9"/>
              <a:t>h</a:t>
            </a:r>
            <a:r>
              <a:rPr sz="3529"/>
              <a:t>a</a:t>
            </a:r>
            <a:r>
              <a:rPr sz="3529" spc="-4"/>
              <a:t>s</a:t>
            </a:r>
            <a:r>
              <a:rPr sz="3529" spc="-18"/>
              <a:t> </a:t>
            </a:r>
            <a:r>
              <a:rPr sz="3529" spc="-13"/>
              <a:t>H</a:t>
            </a:r>
            <a:r>
              <a:rPr sz="3529"/>
              <a:t>e</a:t>
            </a:r>
            <a:r>
              <a:rPr sz="3529" spc="-9"/>
              <a:t>i</a:t>
            </a:r>
            <a:r>
              <a:rPr sz="3529" spc="-4"/>
              <a:t>g</a:t>
            </a:r>
            <a:r>
              <a:rPr sz="3529" spc="-40"/>
              <a:t>h</a:t>
            </a:r>
            <a:r>
              <a:rPr sz="3529" spc="-4"/>
              <a:t>t</a:t>
            </a:r>
            <a:r>
              <a:rPr sz="3529"/>
              <a:t> </a:t>
            </a:r>
            <a:r>
              <a:rPr sz="3529" spc="-13"/>
              <a:t>O</a:t>
            </a:r>
            <a:r>
              <a:rPr sz="3529" spc="-9"/>
              <a:t>(l</a:t>
            </a:r>
            <a:r>
              <a:rPr sz="3529" spc="-4"/>
              <a:t>og</a:t>
            </a:r>
            <a:r>
              <a:rPr sz="3529" spc="9"/>
              <a:t> </a:t>
            </a:r>
            <a:r>
              <a:rPr sz="3529" spc="-9"/>
              <a:t>n</a:t>
            </a:r>
            <a:r>
              <a:rPr sz="3529" spc="-4"/>
              <a:t>)</a:t>
            </a:r>
            <a:endParaRPr sz="3529"/>
          </a:p>
        </p:txBody>
      </p:sp>
      <p:sp>
        <p:nvSpPr>
          <p:cNvPr id="3" name="object 3"/>
          <p:cNvSpPr/>
          <p:nvPr/>
        </p:nvSpPr>
        <p:spPr>
          <a:xfrm>
            <a:off x="6203128" y="2673274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08908" y="2686721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5" name="object 5"/>
          <p:cNvSpPr/>
          <p:nvPr/>
        </p:nvSpPr>
        <p:spPr>
          <a:xfrm>
            <a:off x="5694936" y="2989280"/>
            <a:ext cx="578224" cy="439831"/>
          </a:xfrm>
          <a:custGeom>
            <a:avLst/>
            <a:gdLst/>
            <a:ahLst/>
            <a:cxnLst/>
            <a:rect l="l" t="t" r="r" b="b"/>
            <a:pathLst>
              <a:path w="655320" h="498475">
                <a:moveTo>
                  <a:pt x="40948" y="478979"/>
                </a:moveTo>
                <a:lnTo>
                  <a:pt x="21213" y="454151"/>
                </a:lnTo>
                <a:lnTo>
                  <a:pt x="0" y="498347"/>
                </a:lnTo>
                <a:lnTo>
                  <a:pt x="31881" y="498347"/>
                </a:lnTo>
                <a:lnTo>
                  <a:pt x="31881" y="486155"/>
                </a:lnTo>
                <a:lnTo>
                  <a:pt x="40948" y="478979"/>
                </a:lnTo>
                <a:close/>
              </a:path>
              <a:path w="655320" h="498475">
                <a:moveTo>
                  <a:pt x="49105" y="489241"/>
                </a:moveTo>
                <a:lnTo>
                  <a:pt x="40948" y="478979"/>
                </a:lnTo>
                <a:lnTo>
                  <a:pt x="31881" y="486155"/>
                </a:lnTo>
                <a:lnTo>
                  <a:pt x="39501" y="496823"/>
                </a:lnTo>
                <a:lnTo>
                  <a:pt x="49105" y="489241"/>
                </a:lnTo>
                <a:close/>
              </a:path>
              <a:path w="655320" h="498475">
                <a:moveTo>
                  <a:pt x="56343" y="498347"/>
                </a:moveTo>
                <a:lnTo>
                  <a:pt x="49105" y="489241"/>
                </a:lnTo>
                <a:lnTo>
                  <a:pt x="39501" y="496823"/>
                </a:lnTo>
                <a:lnTo>
                  <a:pt x="31881" y="486155"/>
                </a:lnTo>
                <a:lnTo>
                  <a:pt x="31881" y="498347"/>
                </a:lnTo>
                <a:lnTo>
                  <a:pt x="56343" y="498347"/>
                </a:lnTo>
                <a:close/>
              </a:path>
              <a:path w="655320" h="498475">
                <a:moveTo>
                  <a:pt x="655197" y="10667"/>
                </a:moveTo>
                <a:lnTo>
                  <a:pt x="646053" y="0"/>
                </a:lnTo>
                <a:lnTo>
                  <a:pt x="40948" y="478979"/>
                </a:lnTo>
                <a:lnTo>
                  <a:pt x="49105" y="489241"/>
                </a:lnTo>
                <a:lnTo>
                  <a:pt x="655197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4343" y="2989280"/>
            <a:ext cx="805703" cy="439831"/>
          </a:xfrm>
          <a:custGeom>
            <a:avLst/>
            <a:gdLst/>
            <a:ahLst/>
            <a:cxnLst/>
            <a:rect l="l" t="t" r="r" b="b"/>
            <a:pathLst>
              <a:path w="913128" h="498475">
                <a:moveTo>
                  <a:pt x="871904" y="487864"/>
                </a:moveTo>
                <a:lnTo>
                  <a:pt x="6095" y="0"/>
                </a:lnTo>
                <a:lnTo>
                  <a:pt x="0" y="10667"/>
                </a:lnTo>
                <a:lnTo>
                  <a:pt x="865481" y="498347"/>
                </a:lnTo>
                <a:lnTo>
                  <a:pt x="866186" y="498347"/>
                </a:lnTo>
                <a:lnTo>
                  <a:pt x="871904" y="487864"/>
                </a:lnTo>
                <a:close/>
              </a:path>
              <a:path w="913128" h="498475">
                <a:moveTo>
                  <a:pt x="882395" y="493775"/>
                </a:moveTo>
                <a:lnTo>
                  <a:pt x="871904" y="487864"/>
                </a:lnTo>
                <a:lnTo>
                  <a:pt x="866186" y="498347"/>
                </a:lnTo>
                <a:lnTo>
                  <a:pt x="879783" y="498347"/>
                </a:lnTo>
                <a:lnTo>
                  <a:pt x="882395" y="493775"/>
                </a:lnTo>
                <a:close/>
              </a:path>
              <a:path w="913128" h="498475">
                <a:moveTo>
                  <a:pt x="912643" y="498347"/>
                </a:moveTo>
                <a:lnTo>
                  <a:pt x="886967" y="460247"/>
                </a:lnTo>
                <a:lnTo>
                  <a:pt x="871904" y="487864"/>
                </a:lnTo>
                <a:lnTo>
                  <a:pt x="882395" y="493775"/>
                </a:lnTo>
                <a:lnTo>
                  <a:pt x="882395" y="498347"/>
                </a:lnTo>
                <a:lnTo>
                  <a:pt x="912643" y="498347"/>
                </a:lnTo>
                <a:close/>
              </a:path>
              <a:path w="913128" h="498475">
                <a:moveTo>
                  <a:pt x="882395" y="498347"/>
                </a:moveTo>
                <a:lnTo>
                  <a:pt x="882395" y="493775"/>
                </a:lnTo>
                <a:lnTo>
                  <a:pt x="879783" y="498347"/>
                </a:lnTo>
                <a:lnTo>
                  <a:pt x="882395" y="498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084" y="1609612"/>
            <a:ext cx="4524932" cy="1819835"/>
          </a:xfrm>
          <a:custGeom>
            <a:avLst/>
            <a:gdLst/>
            <a:ahLst/>
            <a:cxnLst/>
            <a:rect l="l" t="t" r="r" b="b"/>
            <a:pathLst>
              <a:path w="5268595" h="2062479">
                <a:moveTo>
                  <a:pt x="4571" y="2052827"/>
                </a:moveTo>
                <a:lnTo>
                  <a:pt x="4571" y="2043683"/>
                </a:lnTo>
                <a:lnTo>
                  <a:pt x="1523" y="2045207"/>
                </a:lnTo>
                <a:lnTo>
                  <a:pt x="0" y="2048255"/>
                </a:lnTo>
                <a:lnTo>
                  <a:pt x="1523" y="2051303"/>
                </a:lnTo>
                <a:lnTo>
                  <a:pt x="4571" y="2052827"/>
                </a:lnTo>
                <a:close/>
              </a:path>
              <a:path w="5268595" h="2062479">
                <a:moveTo>
                  <a:pt x="4572" y="2025395"/>
                </a:moveTo>
                <a:lnTo>
                  <a:pt x="1523" y="2025395"/>
                </a:lnTo>
                <a:lnTo>
                  <a:pt x="0" y="2029967"/>
                </a:lnTo>
                <a:lnTo>
                  <a:pt x="1523" y="2033015"/>
                </a:lnTo>
                <a:lnTo>
                  <a:pt x="4571" y="2034539"/>
                </a:lnTo>
                <a:lnTo>
                  <a:pt x="4572" y="2025395"/>
                </a:lnTo>
                <a:close/>
              </a:path>
              <a:path w="5268595" h="2062479">
                <a:moveTo>
                  <a:pt x="4571" y="2014727"/>
                </a:moveTo>
                <a:lnTo>
                  <a:pt x="4571" y="2005583"/>
                </a:lnTo>
                <a:lnTo>
                  <a:pt x="1523" y="2007107"/>
                </a:lnTo>
                <a:lnTo>
                  <a:pt x="0" y="2010155"/>
                </a:lnTo>
                <a:lnTo>
                  <a:pt x="1523" y="2013203"/>
                </a:lnTo>
                <a:lnTo>
                  <a:pt x="4571" y="2014727"/>
                </a:lnTo>
                <a:close/>
              </a:path>
              <a:path w="5268595" h="2062479">
                <a:moveTo>
                  <a:pt x="4572" y="1987295"/>
                </a:moveTo>
                <a:lnTo>
                  <a:pt x="1523" y="1987295"/>
                </a:lnTo>
                <a:lnTo>
                  <a:pt x="0" y="1991867"/>
                </a:lnTo>
                <a:lnTo>
                  <a:pt x="1523" y="1994915"/>
                </a:lnTo>
                <a:lnTo>
                  <a:pt x="4571" y="1996439"/>
                </a:lnTo>
                <a:lnTo>
                  <a:pt x="4572" y="1987295"/>
                </a:lnTo>
                <a:close/>
              </a:path>
              <a:path w="5268595" h="2062479">
                <a:moveTo>
                  <a:pt x="4571" y="1976627"/>
                </a:moveTo>
                <a:lnTo>
                  <a:pt x="4571" y="1967483"/>
                </a:lnTo>
                <a:lnTo>
                  <a:pt x="1523" y="1969007"/>
                </a:lnTo>
                <a:lnTo>
                  <a:pt x="0" y="1972055"/>
                </a:lnTo>
                <a:lnTo>
                  <a:pt x="1523" y="1975103"/>
                </a:lnTo>
                <a:lnTo>
                  <a:pt x="4571" y="1976627"/>
                </a:lnTo>
                <a:close/>
              </a:path>
              <a:path w="5268595" h="2062479">
                <a:moveTo>
                  <a:pt x="4572" y="1949195"/>
                </a:moveTo>
                <a:lnTo>
                  <a:pt x="1523" y="1949195"/>
                </a:lnTo>
                <a:lnTo>
                  <a:pt x="0" y="1953767"/>
                </a:lnTo>
                <a:lnTo>
                  <a:pt x="1523" y="1956815"/>
                </a:lnTo>
                <a:lnTo>
                  <a:pt x="4571" y="1958339"/>
                </a:lnTo>
                <a:lnTo>
                  <a:pt x="4572" y="1949195"/>
                </a:lnTo>
                <a:close/>
              </a:path>
              <a:path w="5268595" h="2062479">
                <a:moveTo>
                  <a:pt x="4571" y="1938527"/>
                </a:moveTo>
                <a:lnTo>
                  <a:pt x="4571" y="1929383"/>
                </a:lnTo>
                <a:lnTo>
                  <a:pt x="1523" y="1930907"/>
                </a:lnTo>
                <a:lnTo>
                  <a:pt x="0" y="1933955"/>
                </a:lnTo>
                <a:lnTo>
                  <a:pt x="1523" y="1937003"/>
                </a:lnTo>
                <a:lnTo>
                  <a:pt x="4571" y="1938527"/>
                </a:lnTo>
                <a:close/>
              </a:path>
              <a:path w="5268595" h="2062479">
                <a:moveTo>
                  <a:pt x="4572" y="1911095"/>
                </a:moveTo>
                <a:lnTo>
                  <a:pt x="1523" y="1911095"/>
                </a:lnTo>
                <a:lnTo>
                  <a:pt x="0" y="1915667"/>
                </a:lnTo>
                <a:lnTo>
                  <a:pt x="1523" y="1918715"/>
                </a:lnTo>
                <a:lnTo>
                  <a:pt x="4571" y="1920239"/>
                </a:lnTo>
                <a:lnTo>
                  <a:pt x="4572" y="1911095"/>
                </a:lnTo>
                <a:close/>
              </a:path>
              <a:path w="5268595" h="2062479">
                <a:moveTo>
                  <a:pt x="4571" y="1900427"/>
                </a:moveTo>
                <a:lnTo>
                  <a:pt x="4571" y="1891283"/>
                </a:lnTo>
                <a:lnTo>
                  <a:pt x="1523" y="1892807"/>
                </a:lnTo>
                <a:lnTo>
                  <a:pt x="0" y="1895855"/>
                </a:lnTo>
                <a:lnTo>
                  <a:pt x="1523" y="1898903"/>
                </a:lnTo>
                <a:lnTo>
                  <a:pt x="4571" y="1900427"/>
                </a:lnTo>
                <a:close/>
              </a:path>
              <a:path w="5268595" h="2062479">
                <a:moveTo>
                  <a:pt x="4572" y="1872995"/>
                </a:moveTo>
                <a:lnTo>
                  <a:pt x="1523" y="1872995"/>
                </a:lnTo>
                <a:lnTo>
                  <a:pt x="0" y="1877567"/>
                </a:lnTo>
                <a:lnTo>
                  <a:pt x="1523" y="1880615"/>
                </a:lnTo>
                <a:lnTo>
                  <a:pt x="4571" y="1882139"/>
                </a:lnTo>
                <a:lnTo>
                  <a:pt x="4572" y="1872995"/>
                </a:lnTo>
                <a:close/>
              </a:path>
              <a:path w="5268595" h="2062479">
                <a:moveTo>
                  <a:pt x="4571" y="1862327"/>
                </a:moveTo>
                <a:lnTo>
                  <a:pt x="4571" y="1853183"/>
                </a:lnTo>
                <a:lnTo>
                  <a:pt x="1523" y="1854707"/>
                </a:lnTo>
                <a:lnTo>
                  <a:pt x="0" y="1857755"/>
                </a:lnTo>
                <a:lnTo>
                  <a:pt x="1523" y="1860803"/>
                </a:lnTo>
                <a:lnTo>
                  <a:pt x="4571" y="1862327"/>
                </a:lnTo>
                <a:close/>
              </a:path>
              <a:path w="5268595" h="2062479">
                <a:moveTo>
                  <a:pt x="4571" y="1844039"/>
                </a:moveTo>
                <a:lnTo>
                  <a:pt x="4571" y="1833371"/>
                </a:lnTo>
                <a:lnTo>
                  <a:pt x="1523" y="1834895"/>
                </a:lnTo>
                <a:lnTo>
                  <a:pt x="0" y="1839467"/>
                </a:lnTo>
                <a:lnTo>
                  <a:pt x="1523" y="1842515"/>
                </a:lnTo>
                <a:lnTo>
                  <a:pt x="4571" y="1844039"/>
                </a:lnTo>
                <a:close/>
              </a:path>
              <a:path w="5268595" h="2062479">
                <a:moveTo>
                  <a:pt x="4571" y="1824227"/>
                </a:moveTo>
                <a:lnTo>
                  <a:pt x="4571" y="1815083"/>
                </a:lnTo>
                <a:lnTo>
                  <a:pt x="1523" y="1816607"/>
                </a:lnTo>
                <a:lnTo>
                  <a:pt x="0" y="1819655"/>
                </a:lnTo>
                <a:lnTo>
                  <a:pt x="1523" y="1822703"/>
                </a:lnTo>
                <a:lnTo>
                  <a:pt x="4571" y="1824227"/>
                </a:lnTo>
                <a:close/>
              </a:path>
              <a:path w="5268595" h="2062479">
                <a:moveTo>
                  <a:pt x="4571" y="1805939"/>
                </a:moveTo>
                <a:lnTo>
                  <a:pt x="4571" y="1795271"/>
                </a:lnTo>
                <a:lnTo>
                  <a:pt x="1523" y="1796795"/>
                </a:lnTo>
                <a:lnTo>
                  <a:pt x="0" y="1801367"/>
                </a:lnTo>
                <a:lnTo>
                  <a:pt x="1523" y="1804415"/>
                </a:lnTo>
                <a:lnTo>
                  <a:pt x="4571" y="1805939"/>
                </a:lnTo>
                <a:close/>
              </a:path>
              <a:path w="5268595" h="2062479">
                <a:moveTo>
                  <a:pt x="4571" y="1786127"/>
                </a:moveTo>
                <a:lnTo>
                  <a:pt x="4571" y="1776983"/>
                </a:lnTo>
                <a:lnTo>
                  <a:pt x="1523" y="1778507"/>
                </a:lnTo>
                <a:lnTo>
                  <a:pt x="0" y="1781555"/>
                </a:lnTo>
                <a:lnTo>
                  <a:pt x="1523" y="1784603"/>
                </a:lnTo>
                <a:lnTo>
                  <a:pt x="4571" y="1786127"/>
                </a:lnTo>
                <a:close/>
              </a:path>
              <a:path w="5268595" h="2062479">
                <a:moveTo>
                  <a:pt x="4571" y="1767839"/>
                </a:moveTo>
                <a:lnTo>
                  <a:pt x="4571" y="1757171"/>
                </a:lnTo>
                <a:lnTo>
                  <a:pt x="1523" y="1758695"/>
                </a:lnTo>
                <a:lnTo>
                  <a:pt x="0" y="1763267"/>
                </a:lnTo>
                <a:lnTo>
                  <a:pt x="1523" y="1766315"/>
                </a:lnTo>
                <a:lnTo>
                  <a:pt x="4571" y="1767839"/>
                </a:lnTo>
                <a:close/>
              </a:path>
              <a:path w="5268595" h="2062479">
                <a:moveTo>
                  <a:pt x="4571" y="1748027"/>
                </a:moveTo>
                <a:lnTo>
                  <a:pt x="4571" y="1738883"/>
                </a:lnTo>
                <a:lnTo>
                  <a:pt x="1523" y="1740407"/>
                </a:lnTo>
                <a:lnTo>
                  <a:pt x="0" y="1743455"/>
                </a:lnTo>
                <a:lnTo>
                  <a:pt x="1523" y="1746503"/>
                </a:lnTo>
                <a:lnTo>
                  <a:pt x="4571" y="1748027"/>
                </a:lnTo>
                <a:close/>
              </a:path>
              <a:path w="5268595" h="2062479">
                <a:moveTo>
                  <a:pt x="4571" y="1729739"/>
                </a:moveTo>
                <a:lnTo>
                  <a:pt x="4571" y="1719071"/>
                </a:lnTo>
                <a:lnTo>
                  <a:pt x="1523" y="1720595"/>
                </a:lnTo>
                <a:lnTo>
                  <a:pt x="0" y="1725167"/>
                </a:lnTo>
                <a:lnTo>
                  <a:pt x="1523" y="1728215"/>
                </a:lnTo>
                <a:lnTo>
                  <a:pt x="4571" y="1729739"/>
                </a:lnTo>
                <a:close/>
              </a:path>
              <a:path w="5268595" h="2062479">
                <a:moveTo>
                  <a:pt x="4571" y="1709927"/>
                </a:moveTo>
                <a:lnTo>
                  <a:pt x="4571" y="1700783"/>
                </a:lnTo>
                <a:lnTo>
                  <a:pt x="1523" y="1702307"/>
                </a:lnTo>
                <a:lnTo>
                  <a:pt x="0" y="1705355"/>
                </a:lnTo>
                <a:lnTo>
                  <a:pt x="1523" y="1708403"/>
                </a:lnTo>
                <a:lnTo>
                  <a:pt x="4571" y="1709927"/>
                </a:lnTo>
                <a:close/>
              </a:path>
              <a:path w="5268595" h="2062479">
                <a:moveTo>
                  <a:pt x="4571" y="1691639"/>
                </a:moveTo>
                <a:lnTo>
                  <a:pt x="4571" y="1680971"/>
                </a:lnTo>
                <a:lnTo>
                  <a:pt x="1523" y="1682495"/>
                </a:lnTo>
                <a:lnTo>
                  <a:pt x="0" y="1687067"/>
                </a:lnTo>
                <a:lnTo>
                  <a:pt x="1523" y="1690115"/>
                </a:lnTo>
                <a:lnTo>
                  <a:pt x="4571" y="1691639"/>
                </a:lnTo>
                <a:close/>
              </a:path>
              <a:path w="5268595" h="2062479">
                <a:moveTo>
                  <a:pt x="4571" y="1671827"/>
                </a:moveTo>
                <a:lnTo>
                  <a:pt x="4571" y="1662683"/>
                </a:lnTo>
                <a:lnTo>
                  <a:pt x="1523" y="1664207"/>
                </a:lnTo>
                <a:lnTo>
                  <a:pt x="0" y="1667255"/>
                </a:lnTo>
                <a:lnTo>
                  <a:pt x="1523" y="1670303"/>
                </a:lnTo>
                <a:lnTo>
                  <a:pt x="4571" y="1671827"/>
                </a:lnTo>
                <a:close/>
              </a:path>
              <a:path w="5268595" h="2062479">
                <a:moveTo>
                  <a:pt x="4571" y="1653539"/>
                </a:moveTo>
                <a:lnTo>
                  <a:pt x="4571" y="1642871"/>
                </a:lnTo>
                <a:lnTo>
                  <a:pt x="1523" y="1644395"/>
                </a:lnTo>
                <a:lnTo>
                  <a:pt x="0" y="1648967"/>
                </a:lnTo>
                <a:lnTo>
                  <a:pt x="1523" y="1652015"/>
                </a:lnTo>
                <a:lnTo>
                  <a:pt x="4571" y="1653539"/>
                </a:lnTo>
                <a:close/>
              </a:path>
              <a:path w="5268595" h="2062479">
                <a:moveTo>
                  <a:pt x="4571" y="1633727"/>
                </a:moveTo>
                <a:lnTo>
                  <a:pt x="4571" y="1624583"/>
                </a:lnTo>
                <a:lnTo>
                  <a:pt x="1523" y="1626107"/>
                </a:lnTo>
                <a:lnTo>
                  <a:pt x="0" y="1629155"/>
                </a:lnTo>
                <a:lnTo>
                  <a:pt x="1523" y="1632203"/>
                </a:lnTo>
                <a:lnTo>
                  <a:pt x="4571" y="1633727"/>
                </a:lnTo>
                <a:close/>
              </a:path>
              <a:path w="5268595" h="2062479">
                <a:moveTo>
                  <a:pt x="4571" y="1615439"/>
                </a:moveTo>
                <a:lnTo>
                  <a:pt x="4571" y="1604771"/>
                </a:lnTo>
                <a:lnTo>
                  <a:pt x="1523" y="1606295"/>
                </a:lnTo>
                <a:lnTo>
                  <a:pt x="0" y="1610867"/>
                </a:lnTo>
                <a:lnTo>
                  <a:pt x="1523" y="1613915"/>
                </a:lnTo>
                <a:lnTo>
                  <a:pt x="4571" y="1615439"/>
                </a:lnTo>
                <a:close/>
              </a:path>
              <a:path w="5268595" h="2062479">
                <a:moveTo>
                  <a:pt x="4571" y="1595627"/>
                </a:moveTo>
                <a:lnTo>
                  <a:pt x="4571" y="1586483"/>
                </a:lnTo>
                <a:lnTo>
                  <a:pt x="1523" y="1588007"/>
                </a:lnTo>
                <a:lnTo>
                  <a:pt x="0" y="1591055"/>
                </a:lnTo>
                <a:lnTo>
                  <a:pt x="1523" y="1594103"/>
                </a:lnTo>
                <a:lnTo>
                  <a:pt x="4571" y="1595627"/>
                </a:lnTo>
                <a:close/>
              </a:path>
              <a:path w="5268595" h="2062479">
                <a:moveTo>
                  <a:pt x="4571" y="1577339"/>
                </a:moveTo>
                <a:lnTo>
                  <a:pt x="4571" y="1566671"/>
                </a:lnTo>
                <a:lnTo>
                  <a:pt x="1523" y="1568195"/>
                </a:lnTo>
                <a:lnTo>
                  <a:pt x="0" y="1572767"/>
                </a:lnTo>
                <a:lnTo>
                  <a:pt x="1523" y="1575815"/>
                </a:lnTo>
                <a:lnTo>
                  <a:pt x="4571" y="1577339"/>
                </a:lnTo>
                <a:close/>
              </a:path>
              <a:path w="5268595" h="2062479">
                <a:moveTo>
                  <a:pt x="4571" y="1557527"/>
                </a:moveTo>
                <a:lnTo>
                  <a:pt x="4571" y="1548383"/>
                </a:lnTo>
                <a:lnTo>
                  <a:pt x="1523" y="1549907"/>
                </a:lnTo>
                <a:lnTo>
                  <a:pt x="0" y="1552955"/>
                </a:lnTo>
                <a:lnTo>
                  <a:pt x="1523" y="1556003"/>
                </a:lnTo>
                <a:lnTo>
                  <a:pt x="4571" y="1557527"/>
                </a:lnTo>
                <a:close/>
              </a:path>
              <a:path w="5268595" h="2062479">
                <a:moveTo>
                  <a:pt x="4571" y="1539239"/>
                </a:moveTo>
                <a:lnTo>
                  <a:pt x="4571" y="1528571"/>
                </a:lnTo>
                <a:lnTo>
                  <a:pt x="1523" y="1530095"/>
                </a:lnTo>
                <a:lnTo>
                  <a:pt x="0" y="1534667"/>
                </a:lnTo>
                <a:lnTo>
                  <a:pt x="1523" y="1537715"/>
                </a:lnTo>
                <a:lnTo>
                  <a:pt x="4571" y="1539239"/>
                </a:lnTo>
                <a:close/>
              </a:path>
              <a:path w="5268595" h="2062479">
                <a:moveTo>
                  <a:pt x="4571" y="1519427"/>
                </a:moveTo>
                <a:lnTo>
                  <a:pt x="4571" y="1510283"/>
                </a:lnTo>
                <a:lnTo>
                  <a:pt x="1523" y="1511807"/>
                </a:lnTo>
                <a:lnTo>
                  <a:pt x="0" y="1514855"/>
                </a:lnTo>
                <a:lnTo>
                  <a:pt x="1523" y="1517903"/>
                </a:lnTo>
                <a:lnTo>
                  <a:pt x="4571" y="1519427"/>
                </a:lnTo>
                <a:close/>
              </a:path>
              <a:path w="5268595" h="2062479">
                <a:moveTo>
                  <a:pt x="4571" y="1501139"/>
                </a:moveTo>
                <a:lnTo>
                  <a:pt x="4571" y="1490471"/>
                </a:lnTo>
                <a:lnTo>
                  <a:pt x="1523" y="1491995"/>
                </a:lnTo>
                <a:lnTo>
                  <a:pt x="0" y="1496567"/>
                </a:lnTo>
                <a:lnTo>
                  <a:pt x="1523" y="1499615"/>
                </a:lnTo>
                <a:lnTo>
                  <a:pt x="4571" y="1501139"/>
                </a:lnTo>
                <a:close/>
              </a:path>
              <a:path w="5268595" h="2062479">
                <a:moveTo>
                  <a:pt x="4571" y="1481327"/>
                </a:moveTo>
                <a:lnTo>
                  <a:pt x="4571" y="1472183"/>
                </a:lnTo>
                <a:lnTo>
                  <a:pt x="1523" y="1473707"/>
                </a:lnTo>
                <a:lnTo>
                  <a:pt x="0" y="1476755"/>
                </a:lnTo>
                <a:lnTo>
                  <a:pt x="1523" y="1479803"/>
                </a:lnTo>
                <a:lnTo>
                  <a:pt x="4571" y="1481327"/>
                </a:lnTo>
                <a:close/>
              </a:path>
              <a:path w="5268595" h="2062479">
                <a:moveTo>
                  <a:pt x="4571" y="1463039"/>
                </a:moveTo>
                <a:lnTo>
                  <a:pt x="4571" y="1452371"/>
                </a:lnTo>
                <a:lnTo>
                  <a:pt x="1523" y="1453895"/>
                </a:lnTo>
                <a:lnTo>
                  <a:pt x="0" y="1456943"/>
                </a:lnTo>
                <a:lnTo>
                  <a:pt x="1523" y="1461515"/>
                </a:lnTo>
                <a:lnTo>
                  <a:pt x="4571" y="1463039"/>
                </a:lnTo>
                <a:close/>
              </a:path>
              <a:path w="5268595" h="2062479">
                <a:moveTo>
                  <a:pt x="4571" y="1443227"/>
                </a:moveTo>
                <a:lnTo>
                  <a:pt x="4571" y="1434083"/>
                </a:lnTo>
                <a:lnTo>
                  <a:pt x="1523" y="1435607"/>
                </a:lnTo>
                <a:lnTo>
                  <a:pt x="0" y="1438655"/>
                </a:lnTo>
                <a:lnTo>
                  <a:pt x="1523" y="1441703"/>
                </a:lnTo>
                <a:lnTo>
                  <a:pt x="4571" y="1443227"/>
                </a:lnTo>
                <a:close/>
              </a:path>
              <a:path w="5268595" h="2062479">
                <a:moveTo>
                  <a:pt x="4571" y="1424939"/>
                </a:moveTo>
                <a:lnTo>
                  <a:pt x="4571" y="1414271"/>
                </a:lnTo>
                <a:lnTo>
                  <a:pt x="1523" y="1415795"/>
                </a:lnTo>
                <a:lnTo>
                  <a:pt x="0" y="1418843"/>
                </a:lnTo>
                <a:lnTo>
                  <a:pt x="1523" y="1423415"/>
                </a:lnTo>
                <a:lnTo>
                  <a:pt x="4571" y="1424939"/>
                </a:lnTo>
                <a:close/>
              </a:path>
              <a:path w="5268595" h="2062479">
                <a:moveTo>
                  <a:pt x="4571" y="1405127"/>
                </a:moveTo>
                <a:lnTo>
                  <a:pt x="4571" y="1395983"/>
                </a:lnTo>
                <a:lnTo>
                  <a:pt x="1523" y="1397507"/>
                </a:lnTo>
                <a:lnTo>
                  <a:pt x="0" y="1400555"/>
                </a:lnTo>
                <a:lnTo>
                  <a:pt x="1523" y="1403603"/>
                </a:lnTo>
                <a:lnTo>
                  <a:pt x="4571" y="1405127"/>
                </a:lnTo>
                <a:close/>
              </a:path>
              <a:path w="5268595" h="2062479">
                <a:moveTo>
                  <a:pt x="4571" y="1386839"/>
                </a:moveTo>
                <a:lnTo>
                  <a:pt x="4571" y="1376171"/>
                </a:lnTo>
                <a:lnTo>
                  <a:pt x="1523" y="1377695"/>
                </a:lnTo>
                <a:lnTo>
                  <a:pt x="0" y="1380743"/>
                </a:lnTo>
                <a:lnTo>
                  <a:pt x="1523" y="1385315"/>
                </a:lnTo>
                <a:lnTo>
                  <a:pt x="4571" y="1386839"/>
                </a:lnTo>
                <a:close/>
              </a:path>
              <a:path w="5268595" h="2062479">
                <a:moveTo>
                  <a:pt x="4571" y="1367027"/>
                </a:moveTo>
                <a:lnTo>
                  <a:pt x="4571" y="1357883"/>
                </a:lnTo>
                <a:lnTo>
                  <a:pt x="1523" y="1359407"/>
                </a:lnTo>
                <a:lnTo>
                  <a:pt x="0" y="1362455"/>
                </a:lnTo>
                <a:lnTo>
                  <a:pt x="1523" y="1365503"/>
                </a:lnTo>
                <a:lnTo>
                  <a:pt x="4571" y="1367027"/>
                </a:lnTo>
                <a:close/>
              </a:path>
              <a:path w="5268595" h="2062479">
                <a:moveTo>
                  <a:pt x="4571" y="1348739"/>
                </a:moveTo>
                <a:lnTo>
                  <a:pt x="4571" y="1338071"/>
                </a:lnTo>
                <a:lnTo>
                  <a:pt x="1523" y="1339595"/>
                </a:lnTo>
                <a:lnTo>
                  <a:pt x="0" y="1342643"/>
                </a:lnTo>
                <a:lnTo>
                  <a:pt x="1523" y="1347215"/>
                </a:lnTo>
                <a:lnTo>
                  <a:pt x="4571" y="1348739"/>
                </a:lnTo>
                <a:close/>
              </a:path>
              <a:path w="5268595" h="2062479">
                <a:moveTo>
                  <a:pt x="4571" y="1328927"/>
                </a:moveTo>
                <a:lnTo>
                  <a:pt x="4571" y="1319783"/>
                </a:lnTo>
                <a:lnTo>
                  <a:pt x="1523" y="1321307"/>
                </a:lnTo>
                <a:lnTo>
                  <a:pt x="0" y="1324355"/>
                </a:lnTo>
                <a:lnTo>
                  <a:pt x="1523" y="1327403"/>
                </a:lnTo>
                <a:lnTo>
                  <a:pt x="4571" y="1328927"/>
                </a:lnTo>
                <a:close/>
              </a:path>
              <a:path w="5268595" h="2062479">
                <a:moveTo>
                  <a:pt x="4571" y="1310639"/>
                </a:moveTo>
                <a:lnTo>
                  <a:pt x="4571" y="1299971"/>
                </a:lnTo>
                <a:lnTo>
                  <a:pt x="1523" y="1301495"/>
                </a:lnTo>
                <a:lnTo>
                  <a:pt x="0" y="1304543"/>
                </a:lnTo>
                <a:lnTo>
                  <a:pt x="1523" y="1309115"/>
                </a:lnTo>
                <a:lnTo>
                  <a:pt x="4571" y="1310639"/>
                </a:lnTo>
                <a:close/>
              </a:path>
              <a:path w="5268595" h="2062479">
                <a:moveTo>
                  <a:pt x="4571" y="1290827"/>
                </a:moveTo>
                <a:lnTo>
                  <a:pt x="4571" y="1281683"/>
                </a:lnTo>
                <a:lnTo>
                  <a:pt x="1523" y="1283207"/>
                </a:lnTo>
                <a:lnTo>
                  <a:pt x="0" y="1286255"/>
                </a:lnTo>
                <a:lnTo>
                  <a:pt x="1523" y="1289303"/>
                </a:lnTo>
                <a:lnTo>
                  <a:pt x="4571" y="1290827"/>
                </a:lnTo>
                <a:close/>
              </a:path>
              <a:path w="5268595" h="2062479">
                <a:moveTo>
                  <a:pt x="4571" y="1272539"/>
                </a:moveTo>
                <a:lnTo>
                  <a:pt x="4571" y="1261871"/>
                </a:lnTo>
                <a:lnTo>
                  <a:pt x="1523" y="1263395"/>
                </a:lnTo>
                <a:lnTo>
                  <a:pt x="0" y="1266443"/>
                </a:lnTo>
                <a:lnTo>
                  <a:pt x="1523" y="1271015"/>
                </a:lnTo>
                <a:lnTo>
                  <a:pt x="4571" y="1272539"/>
                </a:lnTo>
                <a:close/>
              </a:path>
              <a:path w="5268595" h="2062479">
                <a:moveTo>
                  <a:pt x="4571" y="1252727"/>
                </a:moveTo>
                <a:lnTo>
                  <a:pt x="4571" y="1243583"/>
                </a:lnTo>
                <a:lnTo>
                  <a:pt x="1523" y="1245107"/>
                </a:lnTo>
                <a:lnTo>
                  <a:pt x="0" y="1248155"/>
                </a:lnTo>
                <a:lnTo>
                  <a:pt x="1523" y="1251203"/>
                </a:lnTo>
                <a:lnTo>
                  <a:pt x="4571" y="1252727"/>
                </a:lnTo>
                <a:close/>
              </a:path>
              <a:path w="5268595" h="2062479">
                <a:moveTo>
                  <a:pt x="4571" y="1234439"/>
                </a:moveTo>
                <a:lnTo>
                  <a:pt x="4571" y="1223771"/>
                </a:lnTo>
                <a:lnTo>
                  <a:pt x="1523" y="1225295"/>
                </a:lnTo>
                <a:lnTo>
                  <a:pt x="0" y="1228343"/>
                </a:lnTo>
                <a:lnTo>
                  <a:pt x="1523" y="1232915"/>
                </a:lnTo>
                <a:lnTo>
                  <a:pt x="4571" y="1234439"/>
                </a:lnTo>
                <a:close/>
              </a:path>
              <a:path w="5268595" h="2062479">
                <a:moveTo>
                  <a:pt x="4571" y="1214627"/>
                </a:moveTo>
                <a:lnTo>
                  <a:pt x="4571" y="1205483"/>
                </a:lnTo>
                <a:lnTo>
                  <a:pt x="1523" y="1207007"/>
                </a:lnTo>
                <a:lnTo>
                  <a:pt x="0" y="1210055"/>
                </a:lnTo>
                <a:lnTo>
                  <a:pt x="1523" y="1213103"/>
                </a:lnTo>
                <a:lnTo>
                  <a:pt x="4571" y="1214627"/>
                </a:lnTo>
                <a:close/>
              </a:path>
              <a:path w="5268595" h="2062479">
                <a:moveTo>
                  <a:pt x="4571" y="1196339"/>
                </a:moveTo>
                <a:lnTo>
                  <a:pt x="4571" y="1185671"/>
                </a:lnTo>
                <a:lnTo>
                  <a:pt x="1523" y="1187195"/>
                </a:lnTo>
                <a:lnTo>
                  <a:pt x="0" y="1190243"/>
                </a:lnTo>
                <a:lnTo>
                  <a:pt x="1523" y="1194815"/>
                </a:lnTo>
                <a:lnTo>
                  <a:pt x="4571" y="1196339"/>
                </a:lnTo>
                <a:close/>
              </a:path>
              <a:path w="5268595" h="2062479">
                <a:moveTo>
                  <a:pt x="4571" y="1176527"/>
                </a:moveTo>
                <a:lnTo>
                  <a:pt x="4571" y="1167383"/>
                </a:lnTo>
                <a:lnTo>
                  <a:pt x="1523" y="1168907"/>
                </a:lnTo>
                <a:lnTo>
                  <a:pt x="0" y="1171955"/>
                </a:lnTo>
                <a:lnTo>
                  <a:pt x="1523" y="1175003"/>
                </a:lnTo>
                <a:lnTo>
                  <a:pt x="4571" y="1176527"/>
                </a:lnTo>
                <a:close/>
              </a:path>
              <a:path w="5268595" h="2062479">
                <a:moveTo>
                  <a:pt x="4571" y="1158239"/>
                </a:moveTo>
                <a:lnTo>
                  <a:pt x="4571" y="1147571"/>
                </a:lnTo>
                <a:lnTo>
                  <a:pt x="1523" y="1149095"/>
                </a:lnTo>
                <a:lnTo>
                  <a:pt x="0" y="1152143"/>
                </a:lnTo>
                <a:lnTo>
                  <a:pt x="1523" y="1156715"/>
                </a:lnTo>
                <a:lnTo>
                  <a:pt x="4571" y="1158239"/>
                </a:lnTo>
                <a:close/>
              </a:path>
              <a:path w="5268595" h="2062479">
                <a:moveTo>
                  <a:pt x="4571" y="1138427"/>
                </a:moveTo>
                <a:lnTo>
                  <a:pt x="4571" y="1129283"/>
                </a:lnTo>
                <a:lnTo>
                  <a:pt x="1523" y="1130807"/>
                </a:lnTo>
                <a:lnTo>
                  <a:pt x="0" y="1133855"/>
                </a:lnTo>
                <a:lnTo>
                  <a:pt x="1523" y="1136903"/>
                </a:lnTo>
                <a:lnTo>
                  <a:pt x="4571" y="1138427"/>
                </a:lnTo>
                <a:close/>
              </a:path>
              <a:path w="5268595" h="2062479">
                <a:moveTo>
                  <a:pt x="4571" y="1120139"/>
                </a:moveTo>
                <a:lnTo>
                  <a:pt x="4571" y="1109471"/>
                </a:lnTo>
                <a:lnTo>
                  <a:pt x="1523" y="1110995"/>
                </a:lnTo>
                <a:lnTo>
                  <a:pt x="0" y="1114043"/>
                </a:lnTo>
                <a:lnTo>
                  <a:pt x="1523" y="1118615"/>
                </a:lnTo>
                <a:lnTo>
                  <a:pt x="4571" y="1120139"/>
                </a:lnTo>
                <a:close/>
              </a:path>
              <a:path w="5268595" h="2062479">
                <a:moveTo>
                  <a:pt x="4571" y="1100327"/>
                </a:moveTo>
                <a:lnTo>
                  <a:pt x="4571" y="1091183"/>
                </a:lnTo>
                <a:lnTo>
                  <a:pt x="1523" y="1092707"/>
                </a:lnTo>
                <a:lnTo>
                  <a:pt x="0" y="1095755"/>
                </a:lnTo>
                <a:lnTo>
                  <a:pt x="1523" y="1098803"/>
                </a:lnTo>
                <a:lnTo>
                  <a:pt x="4571" y="1100327"/>
                </a:lnTo>
                <a:close/>
              </a:path>
              <a:path w="5268595" h="2062479">
                <a:moveTo>
                  <a:pt x="4572" y="1080515"/>
                </a:moveTo>
                <a:lnTo>
                  <a:pt x="4571" y="1071371"/>
                </a:lnTo>
                <a:lnTo>
                  <a:pt x="1523" y="1072895"/>
                </a:lnTo>
                <a:lnTo>
                  <a:pt x="0" y="1075943"/>
                </a:lnTo>
                <a:lnTo>
                  <a:pt x="1523" y="1080515"/>
                </a:lnTo>
                <a:lnTo>
                  <a:pt x="4572" y="1080515"/>
                </a:lnTo>
                <a:close/>
              </a:path>
              <a:path w="5268595" h="2062479">
                <a:moveTo>
                  <a:pt x="4571" y="1062227"/>
                </a:moveTo>
                <a:lnTo>
                  <a:pt x="4571" y="1053083"/>
                </a:lnTo>
                <a:lnTo>
                  <a:pt x="1523" y="1054607"/>
                </a:lnTo>
                <a:lnTo>
                  <a:pt x="0" y="1057655"/>
                </a:lnTo>
                <a:lnTo>
                  <a:pt x="1523" y="1060703"/>
                </a:lnTo>
                <a:lnTo>
                  <a:pt x="4571" y="1062227"/>
                </a:lnTo>
                <a:close/>
              </a:path>
              <a:path w="5268595" h="2062479">
                <a:moveTo>
                  <a:pt x="4572" y="1042415"/>
                </a:moveTo>
                <a:lnTo>
                  <a:pt x="4571" y="1033271"/>
                </a:lnTo>
                <a:lnTo>
                  <a:pt x="1523" y="1034795"/>
                </a:lnTo>
                <a:lnTo>
                  <a:pt x="0" y="1037843"/>
                </a:lnTo>
                <a:lnTo>
                  <a:pt x="1523" y="1042415"/>
                </a:lnTo>
                <a:lnTo>
                  <a:pt x="4572" y="1042415"/>
                </a:lnTo>
                <a:close/>
              </a:path>
              <a:path w="5268595" h="2062479">
                <a:moveTo>
                  <a:pt x="4571" y="1024127"/>
                </a:moveTo>
                <a:lnTo>
                  <a:pt x="4571" y="1014983"/>
                </a:lnTo>
                <a:lnTo>
                  <a:pt x="1523" y="1016507"/>
                </a:lnTo>
                <a:lnTo>
                  <a:pt x="0" y="1019555"/>
                </a:lnTo>
                <a:lnTo>
                  <a:pt x="1523" y="1022603"/>
                </a:lnTo>
                <a:lnTo>
                  <a:pt x="4571" y="1024127"/>
                </a:lnTo>
                <a:close/>
              </a:path>
              <a:path w="5268595" h="2062479">
                <a:moveTo>
                  <a:pt x="4572" y="1004315"/>
                </a:moveTo>
                <a:lnTo>
                  <a:pt x="4571" y="995171"/>
                </a:lnTo>
                <a:lnTo>
                  <a:pt x="1523" y="996695"/>
                </a:lnTo>
                <a:lnTo>
                  <a:pt x="0" y="999743"/>
                </a:lnTo>
                <a:lnTo>
                  <a:pt x="1523" y="1004315"/>
                </a:lnTo>
                <a:lnTo>
                  <a:pt x="4572" y="1004315"/>
                </a:lnTo>
                <a:close/>
              </a:path>
              <a:path w="5268595" h="2062479">
                <a:moveTo>
                  <a:pt x="4571" y="986027"/>
                </a:moveTo>
                <a:lnTo>
                  <a:pt x="4571" y="976883"/>
                </a:lnTo>
                <a:lnTo>
                  <a:pt x="1523" y="978407"/>
                </a:lnTo>
                <a:lnTo>
                  <a:pt x="0" y="981455"/>
                </a:lnTo>
                <a:lnTo>
                  <a:pt x="1523" y="984503"/>
                </a:lnTo>
                <a:lnTo>
                  <a:pt x="4571" y="986027"/>
                </a:lnTo>
                <a:close/>
              </a:path>
              <a:path w="5268595" h="2062479">
                <a:moveTo>
                  <a:pt x="4572" y="966215"/>
                </a:moveTo>
                <a:lnTo>
                  <a:pt x="4571" y="957071"/>
                </a:lnTo>
                <a:lnTo>
                  <a:pt x="1523" y="958595"/>
                </a:lnTo>
                <a:lnTo>
                  <a:pt x="0" y="961643"/>
                </a:lnTo>
                <a:lnTo>
                  <a:pt x="1523" y="966215"/>
                </a:lnTo>
                <a:lnTo>
                  <a:pt x="4572" y="966215"/>
                </a:lnTo>
                <a:close/>
              </a:path>
              <a:path w="5268595" h="2062479">
                <a:moveTo>
                  <a:pt x="4571" y="947927"/>
                </a:moveTo>
                <a:lnTo>
                  <a:pt x="4571" y="938783"/>
                </a:lnTo>
                <a:lnTo>
                  <a:pt x="1523" y="940307"/>
                </a:lnTo>
                <a:lnTo>
                  <a:pt x="0" y="943355"/>
                </a:lnTo>
                <a:lnTo>
                  <a:pt x="1523" y="946403"/>
                </a:lnTo>
                <a:lnTo>
                  <a:pt x="4571" y="947927"/>
                </a:lnTo>
                <a:close/>
              </a:path>
              <a:path w="5268595" h="2062479">
                <a:moveTo>
                  <a:pt x="4572" y="928115"/>
                </a:moveTo>
                <a:lnTo>
                  <a:pt x="4571" y="918971"/>
                </a:lnTo>
                <a:lnTo>
                  <a:pt x="1523" y="920495"/>
                </a:lnTo>
                <a:lnTo>
                  <a:pt x="0" y="923543"/>
                </a:lnTo>
                <a:lnTo>
                  <a:pt x="1523" y="928115"/>
                </a:lnTo>
                <a:lnTo>
                  <a:pt x="4572" y="928115"/>
                </a:lnTo>
                <a:close/>
              </a:path>
              <a:path w="5268595" h="2062479">
                <a:moveTo>
                  <a:pt x="4571" y="909827"/>
                </a:moveTo>
                <a:lnTo>
                  <a:pt x="4571" y="900683"/>
                </a:lnTo>
                <a:lnTo>
                  <a:pt x="1523" y="902207"/>
                </a:lnTo>
                <a:lnTo>
                  <a:pt x="0" y="905255"/>
                </a:lnTo>
                <a:lnTo>
                  <a:pt x="1523" y="908303"/>
                </a:lnTo>
                <a:lnTo>
                  <a:pt x="4571" y="909827"/>
                </a:lnTo>
                <a:close/>
              </a:path>
              <a:path w="5268595" h="2062479">
                <a:moveTo>
                  <a:pt x="4572" y="890015"/>
                </a:moveTo>
                <a:lnTo>
                  <a:pt x="4571" y="880871"/>
                </a:lnTo>
                <a:lnTo>
                  <a:pt x="1523" y="882395"/>
                </a:lnTo>
                <a:lnTo>
                  <a:pt x="0" y="885443"/>
                </a:lnTo>
                <a:lnTo>
                  <a:pt x="1523" y="890015"/>
                </a:lnTo>
                <a:lnTo>
                  <a:pt x="4572" y="890015"/>
                </a:lnTo>
                <a:close/>
              </a:path>
              <a:path w="5268595" h="2062479">
                <a:moveTo>
                  <a:pt x="4571" y="871727"/>
                </a:moveTo>
                <a:lnTo>
                  <a:pt x="4571" y="862583"/>
                </a:lnTo>
                <a:lnTo>
                  <a:pt x="1523" y="864107"/>
                </a:lnTo>
                <a:lnTo>
                  <a:pt x="0" y="867155"/>
                </a:lnTo>
                <a:lnTo>
                  <a:pt x="1523" y="870203"/>
                </a:lnTo>
                <a:lnTo>
                  <a:pt x="4571" y="871727"/>
                </a:lnTo>
                <a:close/>
              </a:path>
              <a:path w="5268595" h="2062479">
                <a:moveTo>
                  <a:pt x="4572" y="851915"/>
                </a:moveTo>
                <a:lnTo>
                  <a:pt x="4571" y="842771"/>
                </a:lnTo>
                <a:lnTo>
                  <a:pt x="1523" y="844295"/>
                </a:lnTo>
                <a:lnTo>
                  <a:pt x="0" y="847343"/>
                </a:lnTo>
                <a:lnTo>
                  <a:pt x="1523" y="851915"/>
                </a:lnTo>
                <a:lnTo>
                  <a:pt x="4572" y="851915"/>
                </a:lnTo>
                <a:close/>
              </a:path>
              <a:path w="5268595" h="2062479">
                <a:moveTo>
                  <a:pt x="4571" y="833627"/>
                </a:moveTo>
                <a:lnTo>
                  <a:pt x="4571" y="824483"/>
                </a:lnTo>
                <a:lnTo>
                  <a:pt x="1523" y="826007"/>
                </a:lnTo>
                <a:lnTo>
                  <a:pt x="0" y="829055"/>
                </a:lnTo>
                <a:lnTo>
                  <a:pt x="1523" y="832103"/>
                </a:lnTo>
                <a:lnTo>
                  <a:pt x="4571" y="833627"/>
                </a:lnTo>
                <a:close/>
              </a:path>
              <a:path w="5268595" h="2062479">
                <a:moveTo>
                  <a:pt x="4572" y="813815"/>
                </a:moveTo>
                <a:lnTo>
                  <a:pt x="4571" y="804671"/>
                </a:lnTo>
                <a:lnTo>
                  <a:pt x="1523" y="806195"/>
                </a:lnTo>
                <a:lnTo>
                  <a:pt x="0" y="809243"/>
                </a:lnTo>
                <a:lnTo>
                  <a:pt x="1523" y="813815"/>
                </a:lnTo>
                <a:lnTo>
                  <a:pt x="4572" y="813815"/>
                </a:lnTo>
                <a:close/>
              </a:path>
              <a:path w="5268595" h="2062479">
                <a:moveTo>
                  <a:pt x="4571" y="795527"/>
                </a:moveTo>
                <a:lnTo>
                  <a:pt x="4571" y="786383"/>
                </a:lnTo>
                <a:lnTo>
                  <a:pt x="1523" y="787907"/>
                </a:lnTo>
                <a:lnTo>
                  <a:pt x="0" y="790955"/>
                </a:lnTo>
                <a:lnTo>
                  <a:pt x="1523" y="794003"/>
                </a:lnTo>
                <a:lnTo>
                  <a:pt x="4571" y="795527"/>
                </a:lnTo>
                <a:close/>
              </a:path>
              <a:path w="5268595" h="2062479">
                <a:moveTo>
                  <a:pt x="4571" y="775715"/>
                </a:moveTo>
                <a:lnTo>
                  <a:pt x="4571" y="766571"/>
                </a:lnTo>
                <a:lnTo>
                  <a:pt x="1523" y="768095"/>
                </a:lnTo>
                <a:lnTo>
                  <a:pt x="0" y="771143"/>
                </a:lnTo>
                <a:lnTo>
                  <a:pt x="1523" y="774191"/>
                </a:lnTo>
                <a:lnTo>
                  <a:pt x="4571" y="775715"/>
                </a:lnTo>
                <a:close/>
              </a:path>
              <a:path w="5268595" h="2062479">
                <a:moveTo>
                  <a:pt x="4571" y="757427"/>
                </a:moveTo>
                <a:lnTo>
                  <a:pt x="4571" y="748283"/>
                </a:lnTo>
                <a:lnTo>
                  <a:pt x="1523" y="749807"/>
                </a:lnTo>
                <a:lnTo>
                  <a:pt x="0" y="752855"/>
                </a:lnTo>
                <a:lnTo>
                  <a:pt x="1523" y="755903"/>
                </a:lnTo>
                <a:lnTo>
                  <a:pt x="4571" y="757427"/>
                </a:lnTo>
                <a:close/>
              </a:path>
              <a:path w="5268595" h="2062479">
                <a:moveTo>
                  <a:pt x="4571" y="737615"/>
                </a:moveTo>
                <a:lnTo>
                  <a:pt x="4571" y="728471"/>
                </a:lnTo>
                <a:lnTo>
                  <a:pt x="1523" y="729995"/>
                </a:lnTo>
                <a:lnTo>
                  <a:pt x="0" y="733043"/>
                </a:lnTo>
                <a:lnTo>
                  <a:pt x="1523" y="736091"/>
                </a:lnTo>
                <a:lnTo>
                  <a:pt x="4571" y="737615"/>
                </a:lnTo>
                <a:close/>
              </a:path>
              <a:path w="5268595" h="2062479">
                <a:moveTo>
                  <a:pt x="4571" y="719327"/>
                </a:moveTo>
                <a:lnTo>
                  <a:pt x="4571" y="710183"/>
                </a:lnTo>
                <a:lnTo>
                  <a:pt x="1523" y="711707"/>
                </a:lnTo>
                <a:lnTo>
                  <a:pt x="0" y="714755"/>
                </a:lnTo>
                <a:lnTo>
                  <a:pt x="1523" y="717803"/>
                </a:lnTo>
                <a:lnTo>
                  <a:pt x="4571" y="719327"/>
                </a:lnTo>
                <a:close/>
              </a:path>
              <a:path w="5268595" h="2062479">
                <a:moveTo>
                  <a:pt x="4571" y="699515"/>
                </a:moveTo>
                <a:lnTo>
                  <a:pt x="4571" y="690371"/>
                </a:lnTo>
                <a:lnTo>
                  <a:pt x="1523" y="691895"/>
                </a:lnTo>
                <a:lnTo>
                  <a:pt x="0" y="694943"/>
                </a:lnTo>
                <a:lnTo>
                  <a:pt x="1523" y="697991"/>
                </a:lnTo>
                <a:lnTo>
                  <a:pt x="4571" y="699515"/>
                </a:lnTo>
                <a:close/>
              </a:path>
              <a:path w="5268595" h="2062479">
                <a:moveTo>
                  <a:pt x="4571" y="681227"/>
                </a:moveTo>
                <a:lnTo>
                  <a:pt x="4571" y="672083"/>
                </a:lnTo>
                <a:lnTo>
                  <a:pt x="1523" y="673607"/>
                </a:lnTo>
                <a:lnTo>
                  <a:pt x="0" y="676655"/>
                </a:lnTo>
                <a:lnTo>
                  <a:pt x="1523" y="679703"/>
                </a:lnTo>
                <a:lnTo>
                  <a:pt x="4571" y="681227"/>
                </a:lnTo>
                <a:close/>
              </a:path>
              <a:path w="5268595" h="2062479">
                <a:moveTo>
                  <a:pt x="4571" y="661415"/>
                </a:moveTo>
                <a:lnTo>
                  <a:pt x="4571" y="652271"/>
                </a:lnTo>
                <a:lnTo>
                  <a:pt x="1523" y="653795"/>
                </a:lnTo>
                <a:lnTo>
                  <a:pt x="0" y="656843"/>
                </a:lnTo>
                <a:lnTo>
                  <a:pt x="1523" y="659891"/>
                </a:lnTo>
                <a:lnTo>
                  <a:pt x="4571" y="661415"/>
                </a:lnTo>
                <a:close/>
              </a:path>
              <a:path w="5268595" h="2062479">
                <a:moveTo>
                  <a:pt x="4572" y="633983"/>
                </a:moveTo>
                <a:lnTo>
                  <a:pt x="1523" y="633983"/>
                </a:lnTo>
                <a:lnTo>
                  <a:pt x="0" y="638555"/>
                </a:lnTo>
                <a:lnTo>
                  <a:pt x="1523" y="641603"/>
                </a:lnTo>
                <a:lnTo>
                  <a:pt x="4571" y="643127"/>
                </a:lnTo>
                <a:lnTo>
                  <a:pt x="4572" y="633983"/>
                </a:lnTo>
                <a:close/>
              </a:path>
              <a:path w="5268595" h="2062479">
                <a:moveTo>
                  <a:pt x="4571" y="623315"/>
                </a:moveTo>
                <a:lnTo>
                  <a:pt x="4571" y="614171"/>
                </a:lnTo>
                <a:lnTo>
                  <a:pt x="1523" y="615695"/>
                </a:lnTo>
                <a:lnTo>
                  <a:pt x="0" y="618743"/>
                </a:lnTo>
                <a:lnTo>
                  <a:pt x="1523" y="621791"/>
                </a:lnTo>
                <a:lnTo>
                  <a:pt x="4571" y="623315"/>
                </a:lnTo>
                <a:close/>
              </a:path>
              <a:path w="5268595" h="2062479">
                <a:moveTo>
                  <a:pt x="4572" y="595883"/>
                </a:moveTo>
                <a:lnTo>
                  <a:pt x="1523" y="595883"/>
                </a:lnTo>
                <a:lnTo>
                  <a:pt x="0" y="600455"/>
                </a:lnTo>
                <a:lnTo>
                  <a:pt x="1523" y="603503"/>
                </a:lnTo>
                <a:lnTo>
                  <a:pt x="4571" y="605027"/>
                </a:lnTo>
                <a:lnTo>
                  <a:pt x="4572" y="595883"/>
                </a:lnTo>
                <a:close/>
              </a:path>
              <a:path w="5268595" h="2062479">
                <a:moveTo>
                  <a:pt x="4571" y="585215"/>
                </a:moveTo>
                <a:lnTo>
                  <a:pt x="4571" y="576071"/>
                </a:lnTo>
                <a:lnTo>
                  <a:pt x="1523" y="577595"/>
                </a:lnTo>
                <a:lnTo>
                  <a:pt x="0" y="580643"/>
                </a:lnTo>
                <a:lnTo>
                  <a:pt x="1523" y="583691"/>
                </a:lnTo>
                <a:lnTo>
                  <a:pt x="4571" y="585215"/>
                </a:lnTo>
                <a:close/>
              </a:path>
              <a:path w="5268595" h="2062479">
                <a:moveTo>
                  <a:pt x="4572" y="557783"/>
                </a:moveTo>
                <a:lnTo>
                  <a:pt x="1523" y="557783"/>
                </a:lnTo>
                <a:lnTo>
                  <a:pt x="0" y="562355"/>
                </a:lnTo>
                <a:lnTo>
                  <a:pt x="1523" y="565403"/>
                </a:lnTo>
                <a:lnTo>
                  <a:pt x="4571" y="566927"/>
                </a:lnTo>
                <a:lnTo>
                  <a:pt x="4572" y="557783"/>
                </a:lnTo>
                <a:close/>
              </a:path>
              <a:path w="5268595" h="2062479">
                <a:moveTo>
                  <a:pt x="4571" y="547115"/>
                </a:moveTo>
                <a:lnTo>
                  <a:pt x="4571" y="537971"/>
                </a:lnTo>
                <a:lnTo>
                  <a:pt x="1523" y="539495"/>
                </a:lnTo>
                <a:lnTo>
                  <a:pt x="0" y="542543"/>
                </a:lnTo>
                <a:lnTo>
                  <a:pt x="1523" y="545591"/>
                </a:lnTo>
                <a:lnTo>
                  <a:pt x="4571" y="547115"/>
                </a:lnTo>
                <a:close/>
              </a:path>
              <a:path w="5268595" h="2062479">
                <a:moveTo>
                  <a:pt x="4572" y="519683"/>
                </a:moveTo>
                <a:lnTo>
                  <a:pt x="1523" y="519683"/>
                </a:lnTo>
                <a:lnTo>
                  <a:pt x="0" y="524255"/>
                </a:lnTo>
                <a:lnTo>
                  <a:pt x="1523" y="527303"/>
                </a:lnTo>
                <a:lnTo>
                  <a:pt x="4571" y="528827"/>
                </a:lnTo>
                <a:lnTo>
                  <a:pt x="4572" y="519683"/>
                </a:lnTo>
                <a:close/>
              </a:path>
              <a:path w="5268595" h="2062479">
                <a:moveTo>
                  <a:pt x="4571" y="509015"/>
                </a:moveTo>
                <a:lnTo>
                  <a:pt x="4571" y="499871"/>
                </a:lnTo>
                <a:lnTo>
                  <a:pt x="1523" y="501395"/>
                </a:lnTo>
                <a:lnTo>
                  <a:pt x="0" y="504443"/>
                </a:lnTo>
                <a:lnTo>
                  <a:pt x="1523" y="507491"/>
                </a:lnTo>
                <a:lnTo>
                  <a:pt x="4571" y="509015"/>
                </a:lnTo>
                <a:close/>
              </a:path>
              <a:path w="5268595" h="2062479">
                <a:moveTo>
                  <a:pt x="4572" y="481583"/>
                </a:moveTo>
                <a:lnTo>
                  <a:pt x="1523" y="481583"/>
                </a:lnTo>
                <a:lnTo>
                  <a:pt x="0" y="486155"/>
                </a:lnTo>
                <a:lnTo>
                  <a:pt x="1523" y="489203"/>
                </a:lnTo>
                <a:lnTo>
                  <a:pt x="4571" y="490727"/>
                </a:lnTo>
                <a:lnTo>
                  <a:pt x="4572" y="481583"/>
                </a:lnTo>
                <a:close/>
              </a:path>
              <a:path w="5268595" h="2062479">
                <a:moveTo>
                  <a:pt x="4571" y="470915"/>
                </a:moveTo>
                <a:lnTo>
                  <a:pt x="4571" y="461771"/>
                </a:lnTo>
                <a:lnTo>
                  <a:pt x="1523" y="463295"/>
                </a:lnTo>
                <a:lnTo>
                  <a:pt x="0" y="466343"/>
                </a:lnTo>
                <a:lnTo>
                  <a:pt x="1523" y="469391"/>
                </a:lnTo>
                <a:lnTo>
                  <a:pt x="4571" y="470915"/>
                </a:lnTo>
                <a:close/>
              </a:path>
              <a:path w="5268595" h="2062479">
                <a:moveTo>
                  <a:pt x="4572" y="443483"/>
                </a:moveTo>
                <a:lnTo>
                  <a:pt x="1523" y="443483"/>
                </a:lnTo>
                <a:lnTo>
                  <a:pt x="0" y="448055"/>
                </a:lnTo>
                <a:lnTo>
                  <a:pt x="1523" y="451103"/>
                </a:lnTo>
                <a:lnTo>
                  <a:pt x="4571" y="452627"/>
                </a:lnTo>
                <a:lnTo>
                  <a:pt x="4572" y="443483"/>
                </a:lnTo>
                <a:close/>
              </a:path>
              <a:path w="5268595" h="2062479">
                <a:moveTo>
                  <a:pt x="4571" y="432815"/>
                </a:moveTo>
                <a:lnTo>
                  <a:pt x="4571" y="423671"/>
                </a:lnTo>
                <a:lnTo>
                  <a:pt x="1523" y="425195"/>
                </a:lnTo>
                <a:lnTo>
                  <a:pt x="0" y="428243"/>
                </a:lnTo>
                <a:lnTo>
                  <a:pt x="1523" y="431291"/>
                </a:lnTo>
                <a:lnTo>
                  <a:pt x="4571" y="432815"/>
                </a:lnTo>
                <a:close/>
              </a:path>
              <a:path w="5268595" h="2062479">
                <a:moveTo>
                  <a:pt x="4572" y="405383"/>
                </a:moveTo>
                <a:lnTo>
                  <a:pt x="1523" y="405383"/>
                </a:lnTo>
                <a:lnTo>
                  <a:pt x="0" y="409955"/>
                </a:lnTo>
                <a:lnTo>
                  <a:pt x="1523" y="413003"/>
                </a:lnTo>
                <a:lnTo>
                  <a:pt x="4571" y="414527"/>
                </a:lnTo>
                <a:lnTo>
                  <a:pt x="4572" y="405383"/>
                </a:lnTo>
                <a:close/>
              </a:path>
              <a:path w="5268595" h="2062479">
                <a:moveTo>
                  <a:pt x="4571" y="394715"/>
                </a:moveTo>
                <a:lnTo>
                  <a:pt x="4571" y="385571"/>
                </a:lnTo>
                <a:lnTo>
                  <a:pt x="1523" y="387095"/>
                </a:lnTo>
                <a:lnTo>
                  <a:pt x="0" y="390143"/>
                </a:lnTo>
                <a:lnTo>
                  <a:pt x="1523" y="393191"/>
                </a:lnTo>
                <a:lnTo>
                  <a:pt x="4571" y="394715"/>
                </a:lnTo>
                <a:close/>
              </a:path>
              <a:path w="5268595" h="2062479">
                <a:moveTo>
                  <a:pt x="4572" y="367283"/>
                </a:moveTo>
                <a:lnTo>
                  <a:pt x="1523" y="367283"/>
                </a:lnTo>
                <a:lnTo>
                  <a:pt x="0" y="371855"/>
                </a:lnTo>
                <a:lnTo>
                  <a:pt x="1523" y="374903"/>
                </a:lnTo>
                <a:lnTo>
                  <a:pt x="4571" y="376427"/>
                </a:lnTo>
                <a:lnTo>
                  <a:pt x="4572" y="367283"/>
                </a:lnTo>
                <a:close/>
              </a:path>
              <a:path w="5268595" h="2062479">
                <a:moveTo>
                  <a:pt x="4571" y="356615"/>
                </a:moveTo>
                <a:lnTo>
                  <a:pt x="4571" y="347471"/>
                </a:lnTo>
                <a:lnTo>
                  <a:pt x="1523" y="348995"/>
                </a:lnTo>
                <a:lnTo>
                  <a:pt x="0" y="352043"/>
                </a:lnTo>
                <a:lnTo>
                  <a:pt x="1523" y="355091"/>
                </a:lnTo>
                <a:lnTo>
                  <a:pt x="4571" y="356615"/>
                </a:lnTo>
                <a:close/>
              </a:path>
              <a:path w="5268595" h="2062479">
                <a:moveTo>
                  <a:pt x="4571" y="338327"/>
                </a:moveTo>
                <a:lnTo>
                  <a:pt x="4571" y="327659"/>
                </a:lnTo>
                <a:lnTo>
                  <a:pt x="1523" y="329183"/>
                </a:lnTo>
                <a:lnTo>
                  <a:pt x="0" y="333755"/>
                </a:lnTo>
                <a:lnTo>
                  <a:pt x="1523" y="336803"/>
                </a:lnTo>
                <a:lnTo>
                  <a:pt x="4571" y="338327"/>
                </a:lnTo>
                <a:close/>
              </a:path>
              <a:path w="5268595" h="2062479">
                <a:moveTo>
                  <a:pt x="4571" y="318515"/>
                </a:moveTo>
                <a:lnTo>
                  <a:pt x="4571" y="309371"/>
                </a:lnTo>
                <a:lnTo>
                  <a:pt x="1523" y="310895"/>
                </a:lnTo>
                <a:lnTo>
                  <a:pt x="0" y="313943"/>
                </a:lnTo>
                <a:lnTo>
                  <a:pt x="1523" y="316991"/>
                </a:lnTo>
                <a:lnTo>
                  <a:pt x="4571" y="318515"/>
                </a:lnTo>
                <a:close/>
              </a:path>
              <a:path w="5268595" h="2062479">
                <a:moveTo>
                  <a:pt x="4571" y="300227"/>
                </a:moveTo>
                <a:lnTo>
                  <a:pt x="4571" y="289559"/>
                </a:lnTo>
                <a:lnTo>
                  <a:pt x="1523" y="291083"/>
                </a:lnTo>
                <a:lnTo>
                  <a:pt x="0" y="295655"/>
                </a:lnTo>
                <a:lnTo>
                  <a:pt x="1523" y="298703"/>
                </a:lnTo>
                <a:lnTo>
                  <a:pt x="4571" y="300227"/>
                </a:lnTo>
                <a:close/>
              </a:path>
              <a:path w="5268595" h="2062479">
                <a:moveTo>
                  <a:pt x="4571" y="280415"/>
                </a:moveTo>
                <a:lnTo>
                  <a:pt x="4571" y="271271"/>
                </a:lnTo>
                <a:lnTo>
                  <a:pt x="1523" y="272795"/>
                </a:lnTo>
                <a:lnTo>
                  <a:pt x="0" y="275843"/>
                </a:lnTo>
                <a:lnTo>
                  <a:pt x="1523" y="278891"/>
                </a:lnTo>
                <a:lnTo>
                  <a:pt x="4571" y="280415"/>
                </a:lnTo>
                <a:close/>
              </a:path>
              <a:path w="5268595" h="2062479">
                <a:moveTo>
                  <a:pt x="4571" y="262127"/>
                </a:moveTo>
                <a:lnTo>
                  <a:pt x="4571" y="251459"/>
                </a:lnTo>
                <a:lnTo>
                  <a:pt x="1523" y="252983"/>
                </a:lnTo>
                <a:lnTo>
                  <a:pt x="0" y="257555"/>
                </a:lnTo>
                <a:lnTo>
                  <a:pt x="1523" y="260603"/>
                </a:lnTo>
                <a:lnTo>
                  <a:pt x="4571" y="262127"/>
                </a:lnTo>
                <a:close/>
              </a:path>
              <a:path w="5268595" h="2062479">
                <a:moveTo>
                  <a:pt x="4571" y="242315"/>
                </a:moveTo>
                <a:lnTo>
                  <a:pt x="4571" y="233171"/>
                </a:lnTo>
                <a:lnTo>
                  <a:pt x="1523" y="234695"/>
                </a:lnTo>
                <a:lnTo>
                  <a:pt x="0" y="237743"/>
                </a:lnTo>
                <a:lnTo>
                  <a:pt x="1523" y="240791"/>
                </a:lnTo>
                <a:lnTo>
                  <a:pt x="4571" y="242315"/>
                </a:lnTo>
                <a:close/>
              </a:path>
              <a:path w="5268595" h="2062479">
                <a:moveTo>
                  <a:pt x="4571" y="224027"/>
                </a:moveTo>
                <a:lnTo>
                  <a:pt x="4571" y="213359"/>
                </a:lnTo>
                <a:lnTo>
                  <a:pt x="1523" y="214883"/>
                </a:lnTo>
                <a:lnTo>
                  <a:pt x="0" y="219455"/>
                </a:lnTo>
                <a:lnTo>
                  <a:pt x="1523" y="222503"/>
                </a:lnTo>
                <a:lnTo>
                  <a:pt x="4571" y="224027"/>
                </a:lnTo>
                <a:close/>
              </a:path>
              <a:path w="5268595" h="2062479">
                <a:moveTo>
                  <a:pt x="4571" y="204215"/>
                </a:moveTo>
                <a:lnTo>
                  <a:pt x="4571" y="195071"/>
                </a:lnTo>
                <a:lnTo>
                  <a:pt x="1523" y="196595"/>
                </a:lnTo>
                <a:lnTo>
                  <a:pt x="0" y="199643"/>
                </a:lnTo>
                <a:lnTo>
                  <a:pt x="1523" y="202691"/>
                </a:lnTo>
                <a:lnTo>
                  <a:pt x="4571" y="204215"/>
                </a:lnTo>
                <a:close/>
              </a:path>
              <a:path w="5268595" h="2062479">
                <a:moveTo>
                  <a:pt x="4571" y="185927"/>
                </a:moveTo>
                <a:lnTo>
                  <a:pt x="4571" y="175259"/>
                </a:lnTo>
                <a:lnTo>
                  <a:pt x="1523" y="176783"/>
                </a:lnTo>
                <a:lnTo>
                  <a:pt x="0" y="181355"/>
                </a:lnTo>
                <a:lnTo>
                  <a:pt x="1523" y="184403"/>
                </a:lnTo>
                <a:lnTo>
                  <a:pt x="4571" y="185927"/>
                </a:lnTo>
                <a:close/>
              </a:path>
              <a:path w="5268595" h="2062479">
                <a:moveTo>
                  <a:pt x="4571" y="166115"/>
                </a:moveTo>
                <a:lnTo>
                  <a:pt x="4571" y="156971"/>
                </a:lnTo>
                <a:lnTo>
                  <a:pt x="1523" y="158495"/>
                </a:lnTo>
                <a:lnTo>
                  <a:pt x="0" y="161543"/>
                </a:lnTo>
                <a:lnTo>
                  <a:pt x="1523" y="164591"/>
                </a:lnTo>
                <a:lnTo>
                  <a:pt x="4571" y="166115"/>
                </a:lnTo>
                <a:close/>
              </a:path>
              <a:path w="5268595" h="2062479">
                <a:moveTo>
                  <a:pt x="4571" y="147827"/>
                </a:moveTo>
                <a:lnTo>
                  <a:pt x="4571" y="137159"/>
                </a:lnTo>
                <a:lnTo>
                  <a:pt x="1523" y="138683"/>
                </a:lnTo>
                <a:lnTo>
                  <a:pt x="0" y="143255"/>
                </a:lnTo>
                <a:lnTo>
                  <a:pt x="1523" y="146303"/>
                </a:lnTo>
                <a:lnTo>
                  <a:pt x="4571" y="147827"/>
                </a:lnTo>
                <a:close/>
              </a:path>
              <a:path w="5268595" h="2062479">
                <a:moveTo>
                  <a:pt x="4571" y="128015"/>
                </a:moveTo>
                <a:lnTo>
                  <a:pt x="4571" y="118871"/>
                </a:lnTo>
                <a:lnTo>
                  <a:pt x="1523" y="120395"/>
                </a:lnTo>
                <a:lnTo>
                  <a:pt x="0" y="123443"/>
                </a:lnTo>
                <a:lnTo>
                  <a:pt x="1523" y="126491"/>
                </a:lnTo>
                <a:lnTo>
                  <a:pt x="4571" y="128015"/>
                </a:lnTo>
                <a:close/>
              </a:path>
              <a:path w="5268595" h="2062479">
                <a:moveTo>
                  <a:pt x="4571" y="109727"/>
                </a:moveTo>
                <a:lnTo>
                  <a:pt x="4571" y="99059"/>
                </a:lnTo>
                <a:lnTo>
                  <a:pt x="1523" y="100583"/>
                </a:lnTo>
                <a:lnTo>
                  <a:pt x="0" y="105155"/>
                </a:lnTo>
                <a:lnTo>
                  <a:pt x="1523" y="108203"/>
                </a:lnTo>
                <a:lnTo>
                  <a:pt x="4571" y="109727"/>
                </a:lnTo>
                <a:close/>
              </a:path>
              <a:path w="5268595" h="2062479">
                <a:moveTo>
                  <a:pt x="4571" y="89915"/>
                </a:moveTo>
                <a:lnTo>
                  <a:pt x="4571" y="80771"/>
                </a:lnTo>
                <a:lnTo>
                  <a:pt x="1523" y="82295"/>
                </a:lnTo>
                <a:lnTo>
                  <a:pt x="0" y="85343"/>
                </a:lnTo>
                <a:lnTo>
                  <a:pt x="1523" y="88391"/>
                </a:lnTo>
                <a:lnTo>
                  <a:pt x="4571" y="89915"/>
                </a:lnTo>
                <a:close/>
              </a:path>
              <a:path w="5268595" h="2062479">
                <a:moveTo>
                  <a:pt x="4571" y="71627"/>
                </a:moveTo>
                <a:lnTo>
                  <a:pt x="4571" y="60959"/>
                </a:lnTo>
                <a:lnTo>
                  <a:pt x="1523" y="62483"/>
                </a:lnTo>
                <a:lnTo>
                  <a:pt x="0" y="67055"/>
                </a:lnTo>
                <a:lnTo>
                  <a:pt x="1523" y="70103"/>
                </a:lnTo>
                <a:lnTo>
                  <a:pt x="4571" y="71627"/>
                </a:lnTo>
                <a:close/>
              </a:path>
              <a:path w="5268595" h="2062479">
                <a:moveTo>
                  <a:pt x="4571" y="51815"/>
                </a:moveTo>
                <a:lnTo>
                  <a:pt x="4571" y="42671"/>
                </a:lnTo>
                <a:lnTo>
                  <a:pt x="1523" y="44195"/>
                </a:lnTo>
                <a:lnTo>
                  <a:pt x="0" y="47243"/>
                </a:lnTo>
                <a:lnTo>
                  <a:pt x="1523" y="50291"/>
                </a:lnTo>
                <a:lnTo>
                  <a:pt x="4571" y="51815"/>
                </a:lnTo>
                <a:close/>
              </a:path>
              <a:path w="5268595" h="2062479">
                <a:moveTo>
                  <a:pt x="4571" y="33527"/>
                </a:moveTo>
                <a:lnTo>
                  <a:pt x="4571" y="22859"/>
                </a:lnTo>
                <a:lnTo>
                  <a:pt x="1523" y="24383"/>
                </a:lnTo>
                <a:lnTo>
                  <a:pt x="0" y="28955"/>
                </a:lnTo>
                <a:lnTo>
                  <a:pt x="1523" y="32003"/>
                </a:lnTo>
                <a:lnTo>
                  <a:pt x="4571" y="33527"/>
                </a:lnTo>
                <a:close/>
              </a:path>
              <a:path w="5268595" h="2062479">
                <a:moveTo>
                  <a:pt x="4571" y="13715"/>
                </a:moveTo>
                <a:lnTo>
                  <a:pt x="4571" y="4571"/>
                </a:lnTo>
                <a:lnTo>
                  <a:pt x="1523" y="6095"/>
                </a:lnTo>
                <a:lnTo>
                  <a:pt x="0" y="9143"/>
                </a:lnTo>
                <a:lnTo>
                  <a:pt x="1523" y="12191"/>
                </a:lnTo>
                <a:lnTo>
                  <a:pt x="4571" y="13715"/>
                </a:lnTo>
                <a:close/>
              </a:path>
              <a:path w="5268595" h="2062479">
                <a:moveTo>
                  <a:pt x="25907" y="4571"/>
                </a:moveTo>
                <a:lnTo>
                  <a:pt x="24383" y="1523"/>
                </a:lnTo>
                <a:lnTo>
                  <a:pt x="19811" y="0"/>
                </a:lnTo>
                <a:lnTo>
                  <a:pt x="16763" y="1523"/>
                </a:lnTo>
                <a:lnTo>
                  <a:pt x="15240" y="4571"/>
                </a:lnTo>
                <a:lnTo>
                  <a:pt x="25907" y="4571"/>
                </a:lnTo>
                <a:close/>
              </a:path>
              <a:path w="5268595" h="2062479">
                <a:moveTo>
                  <a:pt x="44195" y="4571"/>
                </a:moveTo>
                <a:lnTo>
                  <a:pt x="42671" y="1523"/>
                </a:lnTo>
                <a:lnTo>
                  <a:pt x="39623" y="0"/>
                </a:lnTo>
                <a:lnTo>
                  <a:pt x="36575" y="1523"/>
                </a:lnTo>
                <a:lnTo>
                  <a:pt x="35052" y="4571"/>
                </a:lnTo>
                <a:lnTo>
                  <a:pt x="44195" y="4571"/>
                </a:lnTo>
                <a:close/>
              </a:path>
              <a:path w="5268595" h="2062479">
                <a:moveTo>
                  <a:pt x="64007" y="4571"/>
                </a:moveTo>
                <a:lnTo>
                  <a:pt x="62483" y="1523"/>
                </a:lnTo>
                <a:lnTo>
                  <a:pt x="57911" y="0"/>
                </a:lnTo>
                <a:lnTo>
                  <a:pt x="54863" y="1523"/>
                </a:lnTo>
                <a:lnTo>
                  <a:pt x="53340" y="4571"/>
                </a:lnTo>
                <a:lnTo>
                  <a:pt x="64007" y="4571"/>
                </a:lnTo>
                <a:close/>
              </a:path>
              <a:path w="5268595" h="2062479">
                <a:moveTo>
                  <a:pt x="82295" y="4571"/>
                </a:moveTo>
                <a:lnTo>
                  <a:pt x="80771" y="1523"/>
                </a:lnTo>
                <a:lnTo>
                  <a:pt x="77723" y="0"/>
                </a:lnTo>
                <a:lnTo>
                  <a:pt x="74675" y="1523"/>
                </a:lnTo>
                <a:lnTo>
                  <a:pt x="73152" y="4571"/>
                </a:lnTo>
                <a:lnTo>
                  <a:pt x="82295" y="4571"/>
                </a:lnTo>
                <a:close/>
              </a:path>
              <a:path w="5268595" h="2062479">
                <a:moveTo>
                  <a:pt x="102107" y="4571"/>
                </a:moveTo>
                <a:lnTo>
                  <a:pt x="100583" y="1523"/>
                </a:lnTo>
                <a:lnTo>
                  <a:pt x="96011" y="0"/>
                </a:lnTo>
                <a:lnTo>
                  <a:pt x="92963" y="1523"/>
                </a:lnTo>
                <a:lnTo>
                  <a:pt x="91440" y="4571"/>
                </a:lnTo>
                <a:lnTo>
                  <a:pt x="102107" y="4571"/>
                </a:lnTo>
                <a:close/>
              </a:path>
              <a:path w="5268595" h="2062479">
                <a:moveTo>
                  <a:pt x="120395" y="4571"/>
                </a:moveTo>
                <a:lnTo>
                  <a:pt x="118871" y="1523"/>
                </a:lnTo>
                <a:lnTo>
                  <a:pt x="115823" y="0"/>
                </a:lnTo>
                <a:lnTo>
                  <a:pt x="112775" y="1523"/>
                </a:lnTo>
                <a:lnTo>
                  <a:pt x="111252" y="4571"/>
                </a:lnTo>
                <a:lnTo>
                  <a:pt x="120395" y="4571"/>
                </a:lnTo>
                <a:close/>
              </a:path>
              <a:path w="5268595" h="2062479">
                <a:moveTo>
                  <a:pt x="140207" y="4571"/>
                </a:moveTo>
                <a:lnTo>
                  <a:pt x="138683" y="1523"/>
                </a:lnTo>
                <a:lnTo>
                  <a:pt x="135635" y="0"/>
                </a:lnTo>
                <a:lnTo>
                  <a:pt x="134111" y="0"/>
                </a:lnTo>
                <a:lnTo>
                  <a:pt x="131063" y="1523"/>
                </a:lnTo>
                <a:lnTo>
                  <a:pt x="129540" y="4571"/>
                </a:lnTo>
                <a:lnTo>
                  <a:pt x="140207" y="4571"/>
                </a:lnTo>
                <a:close/>
              </a:path>
              <a:path w="5268595" h="2062479">
                <a:moveTo>
                  <a:pt x="158495" y="4571"/>
                </a:moveTo>
                <a:lnTo>
                  <a:pt x="156971" y="1523"/>
                </a:lnTo>
                <a:lnTo>
                  <a:pt x="153923" y="0"/>
                </a:lnTo>
                <a:lnTo>
                  <a:pt x="150875" y="1523"/>
                </a:lnTo>
                <a:lnTo>
                  <a:pt x="149352" y="4571"/>
                </a:lnTo>
                <a:lnTo>
                  <a:pt x="158495" y="4571"/>
                </a:lnTo>
                <a:close/>
              </a:path>
              <a:path w="5268595" h="2062479">
                <a:moveTo>
                  <a:pt x="178307" y="4571"/>
                </a:moveTo>
                <a:lnTo>
                  <a:pt x="176783" y="1523"/>
                </a:lnTo>
                <a:lnTo>
                  <a:pt x="173735" y="0"/>
                </a:lnTo>
                <a:lnTo>
                  <a:pt x="169163" y="1523"/>
                </a:lnTo>
                <a:lnTo>
                  <a:pt x="167640" y="4571"/>
                </a:lnTo>
                <a:lnTo>
                  <a:pt x="178307" y="4571"/>
                </a:lnTo>
                <a:close/>
              </a:path>
              <a:path w="5268595" h="2062479">
                <a:moveTo>
                  <a:pt x="196595" y="4571"/>
                </a:moveTo>
                <a:lnTo>
                  <a:pt x="195071" y="1523"/>
                </a:lnTo>
                <a:lnTo>
                  <a:pt x="192023" y="0"/>
                </a:lnTo>
                <a:lnTo>
                  <a:pt x="188975" y="1523"/>
                </a:lnTo>
                <a:lnTo>
                  <a:pt x="187452" y="4571"/>
                </a:lnTo>
                <a:lnTo>
                  <a:pt x="196595" y="4571"/>
                </a:lnTo>
                <a:close/>
              </a:path>
              <a:path w="5268595" h="2062479">
                <a:moveTo>
                  <a:pt x="216407" y="4571"/>
                </a:moveTo>
                <a:lnTo>
                  <a:pt x="214883" y="1523"/>
                </a:lnTo>
                <a:lnTo>
                  <a:pt x="211835" y="0"/>
                </a:lnTo>
                <a:lnTo>
                  <a:pt x="207263" y="1523"/>
                </a:lnTo>
                <a:lnTo>
                  <a:pt x="205740" y="4571"/>
                </a:lnTo>
                <a:lnTo>
                  <a:pt x="216407" y="4571"/>
                </a:lnTo>
                <a:close/>
              </a:path>
              <a:path w="5268595" h="2062479">
                <a:moveTo>
                  <a:pt x="234695" y="4571"/>
                </a:moveTo>
                <a:lnTo>
                  <a:pt x="233171" y="1523"/>
                </a:lnTo>
                <a:lnTo>
                  <a:pt x="230123" y="0"/>
                </a:lnTo>
                <a:lnTo>
                  <a:pt x="227075" y="1523"/>
                </a:lnTo>
                <a:lnTo>
                  <a:pt x="225552" y="4571"/>
                </a:lnTo>
                <a:lnTo>
                  <a:pt x="234695" y="4571"/>
                </a:lnTo>
                <a:close/>
              </a:path>
              <a:path w="5268595" h="2062479">
                <a:moveTo>
                  <a:pt x="254507" y="4571"/>
                </a:moveTo>
                <a:lnTo>
                  <a:pt x="252983" y="1523"/>
                </a:lnTo>
                <a:lnTo>
                  <a:pt x="249935" y="0"/>
                </a:lnTo>
                <a:lnTo>
                  <a:pt x="245363" y="1523"/>
                </a:lnTo>
                <a:lnTo>
                  <a:pt x="243840" y="4571"/>
                </a:lnTo>
                <a:lnTo>
                  <a:pt x="254507" y="4571"/>
                </a:lnTo>
                <a:close/>
              </a:path>
              <a:path w="5268595" h="2062479">
                <a:moveTo>
                  <a:pt x="272795" y="4571"/>
                </a:moveTo>
                <a:lnTo>
                  <a:pt x="271271" y="1523"/>
                </a:lnTo>
                <a:lnTo>
                  <a:pt x="268223" y="0"/>
                </a:lnTo>
                <a:lnTo>
                  <a:pt x="265175" y="1523"/>
                </a:lnTo>
                <a:lnTo>
                  <a:pt x="263652" y="4571"/>
                </a:lnTo>
                <a:lnTo>
                  <a:pt x="272795" y="4571"/>
                </a:lnTo>
                <a:close/>
              </a:path>
              <a:path w="5268595" h="2062479">
                <a:moveTo>
                  <a:pt x="292607" y="4571"/>
                </a:moveTo>
                <a:lnTo>
                  <a:pt x="291083" y="1523"/>
                </a:lnTo>
                <a:lnTo>
                  <a:pt x="288035" y="0"/>
                </a:lnTo>
                <a:lnTo>
                  <a:pt x="283463" y="1523"/>
                </a:lnTo>
                <a:lnTo>
                  <a:pt x="281940" y="4571"/>
                </a:lnTo>
                <a:lnTo>
                  <a:pt x="292607" y="4571"/>
                </a:lnTo>
                <a:close/>
              </a:path>
              <a:path w="5268595" h="2062479">
                <a:moveTo>
                  <a:pt x="310895" y="4571"/>
                </a:moveTo>
                <a:lnTo>
                  <a:pt x="309371" y="1523"/>
                </a:lnTo>
                <a:lnTo>
                  <a:pt x="306323" y="0"/>
                </a:lnTo>
                <a:lnTo>
                  <a:pt x="303275" y="1523"/>
                </a:lnTo>
                <a:lnTo>
                  <a:pt x="301752" y="4571"/>
                </a:lnTo>
                <a:lnTo>
                  <a:pt x="310895" y="4571"/>
                </a:lnTo>
                <a:close/>
              </a:path>
              <a:path w="5268595" h="2062479">
                <a:moveTo>
                  <a:pt x="330707" y="4571"/>
                </a:moveTo>
                <a:lnTo>
                  <a:pt x="329183" y="1523"/>
                </a:lnTo>
                <a:lnTo>
                  <a:pt x="326135" y="0"/>
                </a:lnTo>
                <a:lnTo>
                  <a:pt x="321563" y="1523"/>
                </a:lnTo>
                <a:lnTo>
                  <a:pt x="320040" y="4571"/>
                </a:lnTo>
                <a:lnTo>
                  <a:pt x="330707" y="4571"/>
                </a:lnTo>
                <a:close/>
              </a:path>
              <a:path w="5268595" h="2062479">
                <a:moveTo>
                  <a:pt x="348995" y="4571"/>
                </a:moveTo>
                <a:lnTo>
                  <a:pt x="347471" y="1523"/>
                </a:lnTo>
                <a:lnTo>
                  <a:pt x="344423" y="0"/>
                </a:lnTo>
                <a:lnTo>
                  <a:pt x="341375" y="1523"/>
                </a:lnTo>
                <a:lnTo>
                  <a:pt x="339852" y="4571"/>
                </a:lnTo>
                <a:lnTo>
                  <a:pt x="348995" y="4571"/>
                </a:lnTo>
                <a:close/>
              </a:path>
              <a:path w="5268595" h="2062479">
                <a:moveTo>
                  <a:pt x="368807" y="4571"/>
                </a:moveTo>
                <a:lnTo>
                  <a:pt x="367283" y="1523"/>
                </a:lnTo>
                <a:lnTo>
                  <a:pt x="364235" y="0"/>
                </a:lnTo>
                <a:lnTo>
                  <a:pt x="359663" y="1523"/>
                </a:lnTo>
                <a:lnTo>
                  <a:pt x="358140" y="4571"/>
                </a:lnTo>
                <a:lnTo>
                  <a:pt x="368807" y="4571"/>
                </a:lnTo>
                <a:close/>
              </a:path>
              <a:path w="5268595" h="2062479">
                <a:moveTo>
                  <a:pt x="387095" y="4571"/>
                </a:moveTo>
                <a:lnTo>
                  <a:pt x="385571" y="1523"/>
                </a:lnTo>
                <a:lnTo>
                  <a:pt x="382523" y="0"/>
                </a:lnTo>
                <a:lnTo>
                  <a:pt x="379475" y="1523"/>
                </a:lnTo>
                <a:lnTo>
                  <a:pt x="377952" y="4571"/>
                </a:lnTo>
                <a:lnTo>
                  <a:pt x="387095" y="4571"/>
                </a:lnTo>
                <a:close/>
              </a:path>
              <a:path w="5268595" h="2062479">
                <a:moveTo>
                  <a:pt x="406907" y="4571"/>
                </a:moveTo>
                <a:lnTo>
                  <a:pt x="405383" y="1523"/>
                </a:lnTo>
                <a:lnTo>
                  <a:pt x="402335" y="0"/>
                </a:lnTo>
                <a:lnTo>
                  <a:pt x="397763" y="1523"/>
                </a:lnTo>
                <a:lnTo>
                  <a:pt x="396240" y="4571"/>
                </a:lnTo>
                <a:lnTo>
                  <a:pt x="406907" y="4571"/>
                </a:lnTo>
                <a:close/>
              </a:path>
              <a:path w="5268595" h="2062479">
                <a:moveTo>
                  <a:pt x="425195" y="4571"/>
                </a:moveTo>
                <a:lnTo>
                  <a:pt x="423671" y="1523"/>
                </a:lnTo>
                <a:lnTo>
                  <a:pt x="420623" y="0"/>
                </a:lnTo>
                <a:lnTo>
                  <a:pt x="417575" y="1523"/>
                </a:lnTo>
                <a:lnTo>
                  <a:pt x="416052" y="4571"/>
                </a:lnTo>
                <a:lnTo>
                  <a:pt x="425195" y="4571"/>
                </a:lnTo>
                <a:close/>
              </a:path>
              <a:path w="5268595" h="2062479">
                <a:moveTo>
                  <a:pt x="445007" y="4571"/>
                </a:moveTo>
                <a:lnTo>
                  <a:pt x="443483" y="1523"/>
                </a:lnTo>
                <a:lnTo>
                  <a:pt x="440435" y="0"/>
                </a:lnTo>
                <a:lnTo>
                  <a:pt x="435863" y="1523"/>
                </a:lnTo>
                <a:lnTo>
                  <a:pt x="434340" y="4571"/>
                </a:lnTo>
                <a:lnTo>
                  <a:pt x="445007" y="4571"/>
                </a:lnTo>
                <a:close/>
              </a:path>
              <a:path w="5268595" h="2062479">
                <a:moveTo>
                  <a:pt x="463295" y="4571"/>
                </a:moveTo>
                <a:lnTo>
                  <a:pt x="461771" y="1523"/>
                </a:lnTo>
                <a:lnTo>
                  <a:pt x="458723" y="0"/>
                </a:lnTo>
                <a:lnTo>
                  <a:pt x="455675" y="1523"/>
                </a:lnTo>
                <a:lnTo>
                  <a:pt x="454152" y="4571"/>
                </a:lnTo>
                <a:lnTo>
                  <a:pt x="463295" y="4571"/>
                </a:lnTo>
                <a:close/>
              </a:path>
              <a:path w="5268595" h="2062479">
                <a:moveTo>
                  <a:pt x="483107" y="4571"/>
                </a:moveTo>
                <a:lnTo>
                  <a:pt x="481583" y="1523"/>
                </a:lnTo>
                <a:lnTo>
                  <a:pt x="478535" y="0"/>
                </a:lnTo>
                <a:lnTo>
                  <a:pt x="473963" y="1523"/>
                </a:lnTo>
                <a:lnTo>
                  <a:pt x="472440" y="4571"/>
                </a:lnTo>
                <a:lnTo>
                  <a:pt x="483107" y="4571"/>
                </a:lnTo>
                <a:close/>
              </a:path>
              <a:path w="5268595" h="2062479">
                <a:moveTo>
                  <a:pt x="501395" y="4571"/>
                </a:moveTo>
                <a:lnTo>
                  <a:pt x="499871" y="1523"/>
                </a:lnTo>
                <a:lnTo>
                  <a:pt x="496823" y="0"/>
                </a:lnTo>
                <a:lnTo>
                  <a:pt x="493775" y="1523"/>
                </a:lnTo>
                <a:lnTo>
                  <a:pt x="492252" y="4571"/>
                </a:lnTo>
                <a:lnTo>
                  <a:pt x="501395" y="4571"/>
                </a:lnTo>
                <a:close/>
              </a:path>
              <a:path w="5268595" h="2062479">
                <a:moveTo>
                  <a:pt x="521207" y="4571"/>
                </a:moveTo>
                <a:lnTo>
                  <a:pt x="519683" y="1523"/>
                </a:lnTo>
                <a:lnTo>
                  <a:pt x="516635" y="0"/>
                </a:lnTo>
                <a:lnTo>
                  <a:pt x="512063" y="1523"/>
                </a:lnTo>
                <a:lnTo>
                  <a:pt x="510540" y="4571"/>
                </a:lnTo>
                <a:lnTo>
                  <a:pt x="521207" y="4571"/>
                </a:lnTo>
                <a:close/>
              </a:path>
              <a:path w="5268595" h="2062479">
                <a:moveTo>
                  <a:pt x="539495" y="4571"/>
                </a:moveTo>
                <a:lnTo>
                  <a:pt x="537971" y="1523"/>
                </a:lnTo>
                <a:lnTo>
                  <a:pt x="534923" y="0"/>
                </a:lnTo>
                <a:lnTo>
                  <a:pt x="531875" y="1523"/>
                </a:lnTo>
                <a:lnTo>
                  <a:pt x="530352" y="4571"/>
                </a:lnTo>
                <a:lnTo>
                  <a:pt x="539495" y="4571"/>
                </a:lnTo>
                <a:close/>
              </a:path>
              <a:path w="5268595" h="2062479">
                <a:moveTo>
                  <a:pt x="559307" y="4571"/>
                </a:moveTo>
                <a:lnTo>
                  <a:pt x="557783" y="1523"/>
                </a:lnTo>
                <a:lnTo>
                  <a:pt x="554735" y="0"/>
                </a:lnTo>
                <a:lnTo>
                  <a:pt x="550163" y="1523"/>
                </a:lnTo>
                <a:lnTo>
                  <a:pt x="550163" y="4571"/>
                </a:lnTo>
                <a:lnTo>
                  <a:pt x="559307" y="4571"/>
                </a:lnTo>
                <a:close/>
              </a:path>
              <a:path w="5268595" h="2062479">
                <a:moveTo>
                  <a:pt x="577595" y="4571"/>
                </a:moveTo>
                <a:lnTo>
                  <a:pt x="576071" y="1523"/>
                </a:lnTo>
                <a:lnTo>
                  <a:pt x="573023" y="0"/>
                </a:lnTo>
                <a:lnTo>
                  <a:pt x="569975" y="1523"/>
                </a:lnTo>
                <a:lnTo>
                  <a:pt x="568452" y="4571"/>
                </a:lnTo>
                <a:lnTo>
                  <a:pt x="577595" y="4571"/>
                </a:lnTo>
                <a:close/>
              </a:path>
              <a:path w="5268595" h="2062479">
                <a:moveTo>
                  <a:pt x="597407" y="4571"/>
                </a:moveTo>
                <a:lnTo>
                  <a:pt x="595883" y="1523"/>
                </a:lnTo>
                <a:lnTo>
                  <a:pt x="592835" y="0"/>
                </a:lnTo>
                <a:lnTo>
                  <a:pt x="588263" y="1523"/>
                </a:lnTo>
                <a:lnTo>
                  <a:pt x="588263" y="4571"/>
                </a:lnTo>
                <a:lnTo>
                  <a:pt x="597407" y="4571"/>
                </a:lnTo>
                <a:close/>
              </a:path>
              <a:path w="5268595" h="2062479">
                <a:moveTo>
                  <a:pt x="615695" y="4571"/>
                </a:moveTo>
                <a:lnTo>
                  <a:pt x="614171" y="1523"/>
                </a:lnTo>
                <a:lnTo>
                  <a:pt x="611123" y="0"/>
                </a:lnTo>
                <a:lnTo>
                  <a:pt x="608075" y="1523"/>
                </a:lnTo>
                <a:lnTo>
                  <a:pt x="606552" y="4571"/>
                </a:lnTo>
                <a:lnTo>
                  <a:pt x="615695" y="4571"/>
                </a:lnTo>
                <a:close/>
              </a:path>
              <a:path w="5268595" h="2062479">
                <a:moveTo>
                  <a:pt x="635507" y="4571"/>
                </a:moveTo>
                <a:lnTo>
                  <a:pt x="633983" y="1523"/>
                </a:lnTo>
                <a:lnTo>
                  <a:pt x="630935" y="0"/>
                </a:lnTo>
                <a:lnTo>
                  <a:pt x="626363" y="1523"/>
                </a:lnTo>
                <a:lnTo>
                  <a:pt x="626363" y="4571"/>
                </a:lnTo>
                <a:lnTo>
                  <a:pt x="635507" y="4571"/>
                </a:lnTo>
                <a:close/>
              </a:path>
              <a:path w="5268595" h="2062479">
                <a:moveTo>
                  <a:pt x="653795" y="4571"/>
                </a:moveTo>
                <a:lnTo>
                  <a:pt x="652271" y="1523"/>
                </a:lnTo>
                <a:lnTo>
                  <a:pt x="649223" y="0"/>
                </a:lnTo>
                <a:lnTo>
                  <a:pt x="646175" y="1523"/>
                </a:lnTo>
                <a:lnTo>
                  <a:pt x="644652" y="4571"/>
                </a:lnTo>
                <a:lnTo>
                  <a:pt x="653795" y="4571"/>
                </a:lnTo>
                <a:close/>
              </a:path>
              <a:path w="5268595" h="2062479">
                <a:moveTo>
                  <a:pt x="673607" y="4571"/>
                </a:moveTo>
                <a:lnTo>
                  <a:pt x="672083" y="1523"/>
                </a:lnTo>
                <a:lnTo>
                  <a:pt x="669035" y="0"/>
                </a:lnTo>
                <a:lnTo>
                  <a:pt x="664463" y="1523"/>
                </a:lnTo>
                <a:lnTo>
                  <a:pt x="664463" y="4571"/>
                </a:lnTo>
                <a:lnTo>
                  <a:pt x="673607" y="4571"/>
                </a:lnTo>
                <a:close/>
              </a:path>
              <a:path w="5268595" h="2062479">
                <a:moveTo>
                  <a:pt x="691895" y="4571"/>
                </a:moveTo>
                <a:lnTo>
                  <a:pt x="690371" y="1523"/>
                </a:lnTo>
                <a:lnTo>
                  <a:pt x="687323" y="0"/>
                </a:lnTo>
                <a:lnTo>
                  <a:pt x="684275" y="1523"/>
                </a:lnTo>
                <a:lnTo>
                  <a:pt x="682752" y="4571"/>
                </a:lnTo>
                <a:lnTo>
                  <a:pt x="691895" y="4571"/>
                </a:lnTo>
                <a:close/>
              </a:path>
              <a:path w="5268595" h="2062479">
                <a:moveTo>
                  <a:pt x="711707" y="4571"/>
                </a:moveTo>
                <a:lnTo>
                  <a:pt x="710183" y="1523"/>
                </a:lnTo>
                <a:lnTo>
                  <a:pt x="707135" y="0"/>
                </a:lnTo>
                <a:lnTo>
                  <a:pt x="702563" y="1523"/>
                </a:lnTo>
                <a:lnTo>
                  <a:pt x="702563" y="4571"/>
                </a:lnTo>
                <a:lnTo>
                  <a:pt x="711707" y="4571"/>
                </a:lnTo>
                <a:close/>
              </a:path>
              <a:path w="5268595" h="2062479">
                <a:moveTo>
                  <a:pt x="729995" y="4571"/>
                </a:moveTo>
                <a:lnTo>
                  <a:pt x="728471" y="1523"/>
                </a:lnTo>
                <a:lnTo>
                  <a:pt x="725423" y="0"/>
                </a:lnTo>
                <a:lnTo>
                  <a:pt x="722375" y="1523"/>
                </a:lnTo>
                <a:lnTo>
                  <a:pt x="720852" y="4571"/>
                </a:lnTo>
                <a:lnTo>
                  <a:pt x="729995" y="4571"/>
                </a:lnTo>
                <a:close/>
              </a:path>
              <a:path w="5268595" h="2062479">
                <a:moveTo>
                  <a:pt x="749807" y="4571"/>
                </a:moveTo>
                <a:lnTo>
                  <a:pt x="748283" y="1523"/>
                </a:lnTo>
                <a:lnTo>
                  <a:pt x="745235" y="0"/>
                </a:lnTo>
                <a:lnTo>
                  <a:pt x="740663" y="1523"/>
                </a:lnTo>
                <a:lnTo>
                  <a:pt x="740663" y="4571"/>
                </a:lnTo>
                <a:lnTo>
                  <a:pt x="749807" y="4571"/>
                </a:lnTo>
                <a:close/>
              </a:path>
              <a:path w="5268595" h="2062479">
                <a:moveTo>
                  <a:pt x="768095" y="4571"/>
                </a:moveTo>
                <a:lnTo>
                  <a:pt x="766571" y="1523"/>
                </a:lnTo>
                <a:lnTo>
                  <a:pt x="763523" y="0"/>
                </a:lnTo>
                <a:lnTo>
                  <a:pt x="760475" y="1523"/>
                </a:lnTo>
                <a:lnTo>
                  <a:pt x="758952" y="4571"/>
                </a:lnTo>
                <a:lnTo>
                  <a:pt x="768095" y="4571"/>
                </a:lnTo>
                <a:close/>
              </a:path>
              <a:path w="5268595" h="2062479">
                <a:moveTo>
                  <a:pt x="787907" y="4571"/>
                </a:moveTo>
                <a:lnTo>
                  <a:pt x="786383" y="1523"/>
                </a:lnTo>
                <a:lnTo>
                  <a:pt x="783335" y="0"/>
                </a:lnTo>
                <a:lnTo>
                  <a:pt x="778763" y="1523"/>
                </a:lnTo>
                <a:lnTo>
                  <a:pt x="778763" y="4571"/>
                </a:lnTo>
                <a:lnTo>
                  <a:pt x="787907" y="4571"/>
                </a:lnTo>
                <a:close/>
              </a:path>
              <a:path w="5268595" h="2062479">
                <a:moveTo>
                  <a:pt x="806195" y="4571"/>
                </a:moveTo>
                <a:lnTo>
                  <a:pt x="804671" y="1523"/>
                </a:lnTo>
                <a:lnTo>
                  <a:pt x="801623" y="0"/>
                </a:lnTo>
                <a:lnTo>
                  <a:pt x="798575" y="1523"/>
                </a:lnTo>
                <a:lnTo>
                  <a:pt x="797052" y="4571"/>
                </a:lnTo>
                <a:lnTo>
                  <a:pt x="806195" y="4571"/>
                </a:lnTo>
                <a:close/>
              </a:path>
              <a:path w="5268595" h="2062479">
                <a:moveTo>
                  <a:pt x="826007" y="4571"/>
                </a:moveTo>
                <a:lnTo>
                  <a:pt x="824483" y="1523"/>
                </a:lnTo>
                <a:lnTo>
                  <a:pt x="821435" y="0"/>
                </a:lnTo>
                <a:lnTo>
                  <a:pt x="816863" y="1523"/>
                </a:lnTo>
                <a:lnTo>
                  <a:pt x="816863" y="4571"/>
                </a:lnTo>
                <a:lnTo>
                  <a:pt x="826007" y="4571"/>
                </a:lnTo>
                <a:close/>
              </a:path>
              <a:path w="5268595" h="2062479">
                <a:moveTo>
                  <a:pt x="844295" y="4571"/>
                </a:moveTo>
                <a:lnTo>
                  <a:pt x="842771" y="1523"/>
                </a:lnTo>
                <a:lnTo>
                  <a:pt x="839723" y="0"/>
                </a:lnTo>
                <a:lnTo>
                  <a:pt x="836675" y="1523"/>
                </a:lnTo>
                <a:lnTo>
                  <a:pt x="835152" y="4571"/>
                </a:lnTo>
                <a:lnTo>
                  <a:pt x="844295" y="4571"/>
                </a:lnTo>
                <a:close/>
              </a:path>
              <a:path w="5268595" h="2062479">
                <a:moveTo>
                  <a:pt x="864107" y="4571"/>
                </a:moveTo>
                <a:lnTo>
                  <a:pt x="862583" y="1523"/>
                </a:lnTo>
                <a:lnTo>
                  <a:pt x="859535" y="0"/>
                </a:lnTo>
                <a:lnTo>
                  <a:pt x="856487" y="1523"/>
                </a:lnTo>
                <a:lnTo>
                  <a:pt x="854964" y="4571"/>
                </a:lnTo>
                <a:lnTo>
                  <a:pt x="864107" y="4571"/>
                </a:lnTo>
                <a:close/>
              </a:path>
              <a:path w="5268595" h="2062479">
                <a:moveTo>
                  <a:pt x="882395" y="4571"/>
                </a:moveTo>
                <a:lnTo>
                  <a:pt x="880871" y="1523"/>
                </a:lnTo>
                <a:lnTo>
                  <a:pt x="877823" y="0"/>
                </a:lnTo>
                <a:lnTo>
                  <a:pt x="874775" y="1523"/>
                </a:lnTo>
                <a:lnTo>
                  <a:pt x="873252" y="4571"/>
                </a:lnTo>
                <a:lnTo>
                  <a:pt x="882395" y="4571"/>
                </a:lnTo>
                <a:close/>
              </a:path>
              <a:path w="5268595" h="2062479">
                <a:moveTo>
                  <a:pt x="902207" y="4571"/>
                </a:moveTo>
                <a:lnTo>
                  <a:pt x="900683" y="1523"/>
                </a:lnTo>
                <a:lnTo>
                  <a:pt x="897635" y="0"/>
                </a:lnTo>
                <a:lnTo>
                  <a:pt x="894587" y="1523"/>
                </a:lnTo>
                <a:lnTo>
                  <a:pt x="893064" y="4571"/>
                </a:lnTo>
                <a:lnTo>
                  <a:pt x="902207" y="4571"/>
                </a:lnTo>
                <a:close/>
              </a:path>
              <a:path w="5268595" h="2062479">
                <a:moveTo>
                  <a:pt x="920495" y="4571"/>
                </a:moveTo>
                <a:lnTo>
                  <a:pt x="918971" y="1523"/>
                </a:lnTo>
                <a:lnTo>
                  <a:pt x="915923" y="0"/>
                </a:lnTo>
                <a:lnTo>
                  <a:pt x="912875" y="1523"/>
                </a:lnTo>
                <a:lnTo>
                  <a:pt x="911352" y="4571"/>
                </a:lnTo>
                <a:lnTo>
                  <a:pt x="920495" y="4571"/>
                </a:lnTo>
                <a:close/>
              </a:path>
              <a:path w="5268595" h="2062479">
                <a:moveTo>
                  <a:pt x="940307" y="4571"/>
                </a:moveTo>
                <a:lnTo>
                  <a:pt x="938783" y="1523"/>
                </a:lnTo>
                <a:lnTo>
                  <a:pt x="935735" y="0"/>
                </a:lnTo>
                <a:lnTo>
                  <a:pt x="932687" y="1523"/>
                </a:lnTo>
                <a:lnTo>
                  <a:pt x="931164" y="4571"/>
                </a:lnTo>
                <a:lnTo>
                  <a:pt x="940307" y="4571"/>
                </a:lnTo>
                <a:close/>
              </a:path>
              <a:path w="5268595" h="2062479">
                <a:moveTo>
                  <a:pt x="958595" y="4571"/>
                </a:moveTo>
                <a:lnTo>
                  <a:pt x="957071" y="1523"/>
                </a:lnTo>
                <a:lnTo>
                  <a:pt x="954023" y="0"/>
                </a:lnTo>
                <a:lnTo>
                  <a:pt x="950975" y="1523"/>
                </a:lnTo>
                <a:lnTo>
                  <a:pt x="949452" y="4571"/>
                </a:lnTo>
                <a:lnTo>
                  <a:pt x="958595" y="4571"/>
                </a:lnTo>
                <a:close/>
              </a:path>
              <a:path w="5268595" h="2062479">
                <a:moveTo>
                  <a:pt x="978407" y="4571"/>
                </a:moveTo>
                <a:lnTo>
                  <a:pt x="976883" y="1523"/>
                </a:lnTo>
                <a:lnTo>
                  <a:pt x="973835" y="0"/>
                </a:lnTo>
                <a:lnTo>
                  <a:pt x="970787" y="1523"/>
                </a:lnTo>
                <a:lnTo>
                  <a:pt x="969264" y="4571"/>
                </a:lnTo>
                <a:lnTo>
                  <a:pt x="978407" y="4571"/>
                </a:lnTo>
                <a:close/>
              </a:path>
              <a:path w="5268595" h="2062479">
                <a:moveTo>
                  <a:pt x="996695" y="4571"/>
                </a:moveTo>
                <a:lnTo>
                  <a:pt x="996695" y="1523"/>
                </a:lnTo>
                <a:lnTo>
                  <a:pt x="992123" y="0"/>
                </a:lnTo>
                <a:lnTo>
                  <a:pt x="989075" y="1523"/>
                </a:lnTo>
                <a:lnTo>
                  <a:pt x="987552" y="4571"/>
                </a:lnTo>
                <a:lnTo>
                  <a:pt x="996695" y="4571"/>
                </a:lnTo>
                <a:close/>
              </a:path>
              <a:path w="5268595" h="2062479">
                <a:moveTo>
                  <a:pt x="1016507" y="4571"/>
                </a:moveTo>
                <a:lnTo>
                  <a:pt x="1014983" y="1523"/>
                </a:lnTo>
                <a:lnTo>
                  <a:pt x="1011935" y="0"/>
                </a:lnTo>
                <a:lnTo>
                  <a:pt x="1008887" y="1523"/>
                </a:lnTo>
                <a:lnTo>
                  <a:pt x="1007364" y="4571"/>
                </a:lnTo>
                <a:lnTo>
                  <a:pt x="1016507" y="4571"/>
                </a:lnTo>
                <a:close/>
              </a:path>
              <a:path w="5268595" h="2062479">
                <a:moveTo>
                  <a:pt x="1034795" y="4571"/>
                </a:moveTo>
                <a:lnTo>
                  <a:pt x="1034795" y="1523"/>
                </a:lnTo>
                <a:lnTo>
                  <a:pt x="1030223" y="0"/>
                </a:lnTo>
                <a:lnTo>
                  <a:pt x="1027175" y="1523"/>
                </a:lnTo>
                <a:lnTo>
                  <a:pt x="1025652" y="4571"/>
                </a:lnTo>
                <a:lnTo>
                  <a:pt x="1034795" y="4571"/>
                </a:lnTo>
                <a:close/>
              </a:path>
              <a:path w="5268595" h="2062479">
                <a:moveTo>
                  <a:pt x="1054607" y="4571"/>
                </a:moveTo>
                <a:lnTo>
                  <a:pt x="1053083" y="1523"/>
                </a:lnTo>
                <a:lnTo>
                  <a:pt x="1050035" y="0"/>
                </a:lnTo>
                <a:lnTo>
                  <a:pt x="1046987" y="1523"/>
                </a:lnTo>
                <a:lnTo>
                  <a:pt x="1045464" y="4571"/>
                </a:lnTo>
                <a:lnTo>
                  <a:pt x="1054607" y="4571"/>
                </a:lnTo>
                <a:close/>
              </a:path>
              <a:path w="5268595" h="2062479">
                <a:moveTo>
                  <a:pt x="1072895" y="4571"/>
                </a:moveTo>
                <a:lnTo>
                  <a:pt x="1072895" y="1523"/>
                </a:lnTo>
                <a:lnTo>
                  <a:pt x="1068323" y="0"/>
                </a:lnTo>
                <a:lnTo>
                  <a:pt x="1065275" y="1523"/>
                </a:lnTo>
                <a:lnTo>
                  <a:pt x="1063752" y="4571"/>
                </a:lnTo>
                <a:lnTo>
                  <a:pt x="1072895" y="4571"/>
                </a:lnTo>
                <a:close/>
              </a:path>
              <a:path w="5268595" h="2062479">
                <a:moveTo>
                  <a:pt x="1092707" y="4571"/>
                </a:moveTo>
                <a:lnTo>
                  <a:pt x="1091183" y="1523"/>
                </a:lnTo>
                <a:lnTo>
                  <a:pt x="1088135" y="0"/>
                </a:lnTo>
                <a:lnTo>
                  <a:pt x="1085087" y="1523"/>
                </a:lnTo>
                <a:lnTo>
                  <a:pt x="1083564" y="4571"/>
                </a:lnTo>
                <a:lnTo>
                  <a:pt x="1092707" y="4571"/>
                </a:lnTo>
                <a:close/>
              </a:path>
              <a:path w="5268595" h="2062479">
                <a:moveTo>
                  <a:pt x="1110995" y="4571"/>
                </a:moveTo>
                <a:lnTo>
                  <a:pt x="1110995" y="1523"/>
                </a:lnTo>
                <a:lnTo>
                  <a:pt x="1106423" y="0"/>
                </a:lnTo>
                <a:lnTo>
                  <a:pt x="1103375" y="1523"/>
                </a:lnTo>
                <a:lnTo>
                  <a:pt x="1101852" y="4571"/>
                </a:lnTo>
                <a:lnTo>
                  <a:pt x="1110995" y="4571"/>
                </a:lnTo>
                <a:close/>
              </a:path>
              <a:path w="5268595" h="2062479">
                <a:moveTo>
                  <a:pt x="1130807" y="4571"/>
                </a:moveTo>
                <a:lnTo>
                  <a:pt x="1129283" y="1523"/>
                </a:lnTo>
                <a:lnTo>
                  <a:pt x="1126235" y="0"/>
                </a:lnTo>
                <a:lnTo>
                  <a:pt x="1123187" y="1523"/>
                </a:lnTo>
                <a:lnTo>
                  <a:pt x="1121664" y="4571"/>
                </a:lnTo>
                <a:lnTo>
                  <a:pt x="1130807" y="4571"/>
                </a:lnTo>
                <a:close/>
              </a:path>
              <a:path w="5268595" h="2062479">
                <a:moveTo>
                  <a:pt x="1149095" y="4571"/>
                </a:moveTo>
                <a:lnTo>
                  <a:pt x="1149095" y="1523"/>
                </a:lnTo>
                <a:lnTo>
                  <a:pt x="1144523" y="0"/>
                </a:lnTo>
                <a:lnTo>
                  <a:pt x="1141475" y="1523"/>
                </a:lnTo>
                <a:lnTo>
                  <a:pt x="1139952" y="4571"/>
                </a:lnTo>
                <a:lnTo>
                  <a:pt x="1149095" y="4571"/>
                </a:lnTo>
                <a:close/>
              </a:path>
              <a:path w="5268595" h="2062479">
                <a:moveTo>
                  <a:pt x="1168907" y="4571"/>
                </a:moveTo>
                <a:lnTo>
                  <a:pt x="1167383" y="1523"/>
                </a:lnTo>
                <a:lnTo>
                  <a:pt x="1164335" y="0"/>
                </a:lnTo>
                <a:lnTo>
                  <a:pt x="1161287" y="1523"/>
                </a:lnTo>
                <a:lnTo>
                  <a:pt x="1159764" y="4571"/>
                </a:lnTo>
                <a:lnTo>
                  <a:pt x="1168907" y="4571"/>
                </a:lnTo>
                <a:close/>
              </a:path>
              <a:path w="5268595" h="2062479">
                <a:moveTo>
                  <a:pt x="1187195" y="4571"/>
                </a:moveTo>
                <a:lnTo>
                  <a:pt x="1187195" y="1523"/>
                </a:lnTo>
                <a:lnTo>
                  <a:pt x="1182623" y="0"/>
                </a:lnTo>
                <a:lnTo>
                  <a:pt x="1179575" y="1523"/>
                </a:lnTo>
                <a:lnTo>
                  <a:pt x="1178052" y="4571"/>
                </a:lnTo>
                <a:lnTo>
                  <a:pt x="1187195" y="4571"/>
                </a:lnTo>
                <a:close/>
              </a:path>
              <a:path w="5268595" h="2062479">
                <a:moveTo>
                  <a:pt x="1207007" y="4571"/>
                </a:moveTo>
                <a:lnTo>
                  <a:pt x="1205483" y="1523"/>
                </a:lnTo>
                <a:lnTo>
                  <a:pt x="1202435" y="0"/>
                </a:lnTo>
                <a:lnTo>
                  <a:pt x="1199387" y="1523"/>
                </a:lnTo>
                <a:lnTo>
                  <a:pt x="1197864" y="4571"/>
                </a:lnTo>
                <a:lnTo>
                  <a:pt x="1207007" y="4571"/>
                </a:lnTo>
                <a:close/>
              </a:path>
              <a:path w="5268595" h="2062479">
                <a:moveTo>
                  <a:pt x="1225295" y="4571"/>
                </a:moveTo>
                <a:lnTo>
                  <a:pt x="1225295" y="1523"/>
                </a:lnTo>
                <a:lnTo>
                  <a:pt x="1220723" y="0"/>
                </a:lnTo>
                <a:lnTo>
                  <a:pt x="1217675" y="1523"/>
                </a:lnTo>
                <a:lnTo>
                  <a:pt x="1216152" y="4571"/>
                </a:lnTo>
                <a:lnTo>
                  <a:pt x="1225295" y="4571"/>
                </a:lnTo>
                <a:close/>
              </a:path>
              <a:path w="5268595" h="2062479">
                <a:moveTo>
                  <a:pt x="1245107" y="4571"/>
                </a:moveTo>
                <a:lnTo>
                  <a:pt x="1243583" y="1523"/>
                </a:lnTo>
                <a:lnTo>
                  <a:pt x="1240535" y="0"/>
                </a:lnTo>
                <a:lnTo>
                  <a:pt x="1237487" y="1523"/>
                </a:lnTo>
                <a:lnTo>
                  <a:pt x="1235964" y="4571"/>
                </a:lnTo>
                <a:lnTo>
                  <a:pt x="1245107" y="4571"/>
                </a:lnTo>
                <a:close/>
              </a:path>
              <a:path w="5268595" h="2062479">
                <a:moveTo>
                  <a:pt x="1263395" y="4571"/>
                </a:moveTo>
                <a:lnTo>
                  <a:pt x="1263395" y="1523"/>
                </a:lnTo>
                <a:lnTo>
                  <a:pt x="1258823" y="0"/>
                </a:lnTo>
                <a:lnTo>
                  <a:pt x="1255775" y="1523"/>
                </a:lnTo>
                <a:lnTo>
                  <a:pt x="1254252" y="4571"/>
                </a:lnTo>
                <a:lnTo>
                  <a:pt x="1263395" y="4571"/>
                </a:lnTo>
                <a:close/>
              </a:path>
              <a:path w="5268595" h="2062479">
                <a:moveTo>
                  <a:pt x="1283207" y="4571"/>
                </a:moveTo>
                <a:lnTo>
                  <a:pt x="1281683" y="1523"/>
                </a:lnTo>
                <a:lnTo>
                  <a:pt x="1278635" y="0"/>
                </a:lnTo>
                <a:lnTo>
                  <a:pt x="1275587" y="1523"/>
                </a:lnTo>
                <a:lnTo>
                  <a:pt x="1274064" y="4571"/>
                </a:lnTo>
                <a:lnTo>
                  <a:pt x="1283207" y="4571"/>
                </a:lnTo>
                <a:close/>
              </a:path>
              <a:path w="5268595" h="2062479">
                <a:moveTo>
                  <a:pt x="1303019" y="4571"/>
                </a:moveTo>
                <a:lnTo>
                  <a:pt x="1301495" y="1523"/>
                </a:lnTo>
                <a:lnTo>
                  <a:pt x="1296923" y="0"/>
                </a:lnTo>
                <a:lnTo>
                  <a:pt x="1293875" y="1523"/>
                </a:lnTo>
                <a:lnTo>
                  <a:pt x="1292352" y="4571"/>
                </a:lnTo>
                <a:lnTo>
                  <a:pt x="1303019" y="4571"/>
                </a:lnTo>
                <a:close/>
              </a:path>
              <a:path w="5268595" h="2062479">
                <a:moveTo>
                  <a:pt x="1321307" y="4571"/>
                </a:moveTo>
                <a:lnTo>
                  <a:pt x="1319783" y="1523"/>
                </a:lnTo>
                <a:lnTo>
                  <a:pt x="1316735" y="0"/>
                </a:lnTo>
                <a:lnTo>
                  <a:pt x="1313687" y="1523"/>
                </a:lnTo>
                <a:lnTo>
                  <a:pt x="1312164" y="4571"/>
                </a:lnTo>
                <a:lnTo>
                  <a:pt x="1321307" y="4571"/>
                </a:lnTo>
                <a:close/>
              </a:path>
              <a:path w="5268595" h="2062479">
                <a:moveTo>
                  <a:pt x="1341119" y="4571"/>
                </a:moveTo>
                <a:lnTo>
                  <a:pt x="1339595" y="1523"/>
                </a:lnTo>
                <a:lnTo>
                  <a:pt x="1335023" y="0"/>
                </a:lnTo>
                <a:lnTo>
                  <a:pt x="1331975" y="1523"/>
                </a:lnTo>
                <a:lnTo>
                  <a:pt x="1330452" y="4571"/>
                </a:lnTo>
                <a:lnTo>
                  <a:pt x="1341119" y="4571"/>
                </a:lnTo>
                <a:close/>
              </a:path>
              <a:path w="5268595" h="2062479">
                <a:moveTo>
                  <a:pt x="1359407" y="4571"/>
                </a:moveTo>
                <a:lnTo>
                  <a:pt x="1357883" y="1523"/>
                </a:lnTo>
                <a:lnTo>
                  <a:pt x="1354835" y="0"/>
                </a:lnTo>
                <a:lnTo>
                  <a:pt x="1351787" y="1523"/>
                </a:lnTo>
                <a:lnTo>
                  <a:pt x="1350264" y="4571"/>
                </a:lnTo>
                <a:lnTo>
                  <a:pt x="1359407" y="4571"/>
                </a:lnTo>
                <a:close/>
              </a:path>
              <a:path w="5268595" h="2062479">
                <a:moveTo>
                  <a:pt x="1379219" y="4571"/>
                </a:moveTo>
                <a:lnTo>
                  <a:pt x="1377695" y="1523"/>
                </a:lnTo>
                <a:lnTo>
                  <a:pt x="1373123" y="0"/>
                </a:lnTo>
                <a:lnTo>
                  <a:pt x="1370075" y="1523"/>
                </a:lnTo>
                <a:lnTo>
                  <a:pt x="1368552" y="4571"/>
                </a:lnTo>
                <a:lnTo>
                  <a:pt x="1379219" y="4571"/>
                </a:lnTo>
                <a:close/>
              </a:path>
              <a:path w="5268595" h="2062479">
                <a:moveTo>
                  <a:pt x="1397507" y="4571"/>
                </a:moveTo>
                <a:lnTo>
                  <a:pt x="1395983" y="1523"/>
                </a:lnTo>
                <a:lnTo>
                  <a:pt x="1392935" y="0"/>
                </a:lnTo>
                <a:lnTo>
                  <a:pt x="1389887" y="1523"/>
                </a:lnTo>
                <a:lnTo>
                  <a:pt x="1388364" y="4571"/>
                </a:lnTo>
                <a:lnTo>
                  <a:pt x="1397507" y="4571"/>
                </a:lnTo>
                <a:close/>
              </a:path>
              <a:path w="5268595" h="2062479">
                <a:moveTo>
                  <a:pt x="1417319" y="4571"/>
                </a:moveTo>
                <a:lnTo>
                  <a:pt x="1415795" y="1523"/>
                </a:lnTo>
                <a:lnTo>
                  <a:pt x="1411223" y="0"/>
                </a:lnTo>
                <a:lnTo>
                  <a:pt x="1408175" y="1523"/>
                </a:lnTo>
                <a:lnTo>
                  <a:pt x="1406652" y="4571"/>
                </a:lnTo>
                <a:lnTo>
                  <a:pt x="1417319" y="4571"/>
                </a:lnTo>
                <a:close/>
              </a:path>
              <a:path w="5268595" h="2062479">
                <a:moveTo>
                  <a:pt x="1435607" y="4571"/>
                </a:moveTo>
                <a:lnTo>
                  <a:pt x="1434083" y="1523"/>
                </a:lnTo>
                <a:lnTo>
                  <a:pt x="1431035" y="0"/>
                </a:lnTo>
                <a:lnTo>
                  <a:pt x="1427987" y="1523"/>
                </a:lnTo>
                <a:lnTo>
                  <a:pt x="1426464" y="4571"/>
                </a:lnTo>
                <a:lnTo>
                  <a:pt x="1435607" y="4571"/>
                </a:lnTo>
                <a:close/>
              </a:path>
              <a:path w="5268595" h="2062479">
                <a:moveTo>
                  <a:pt x="1455419" y="4571"/>
                </a:moveTo>
                <a:lnTo>
                  <a:pt x="1453895" y="1523"/>
                </a:lnTo>
                <a:lnTo>
                  <a:pt x="1449323" y="0"/>
                </a:lnTo>
                <a:lnTo>
                  <a:pt x="1446275" y="1523"/>
                </a:lnTo>
                <a:lnTo>
                  <a:pt x="1444752" y="4571"/>
                </a:lnTo>
                <a:lnTo>
                  <a:pt x="1455419" y="4571"/>
                </a:lnTo>
                <a:close/>
              </a:path>
              <a:path w="5268595" h="2062479">
                <a:moveTo>
                  <a:pt x="1473707" y="4571"/>
                </a:moveTo>
                <a:lnTo>
                  <a:pt x="1472183" y="1523"/>
                </a:lnTo>
                <a:lnTo>
                  <a:pt x="1469135" y="0"/>
                </a:lnTo>
                <a:lnTo>
                  <a:pt x="1466087" y="1523"/>
                </a:lnTo>
                <a:lnTo>
                  <a:pt x="1464564" y="4571"/>
                </a:lnTo>
                <a:lnTo>
                  <a:pt x="1473707" y="4571"/>
                </a:lnTo>
                <a:close/>
              </a:path>
              <a:path w="5268595" h="2062479">
                <a:moveTo>
                  <a:pt x="1493519" y="4571"/>
                </a:moveTo>
                <a:lnTo>
                  <a:pt x="1491995" y="1523"/>
                </a:lnTo>
                <a:lnTo>
                  <a:pt x="1487423" y="0"/>
                </a:lnTo>
                <a:lnTo>
                  <a:pt x="1484375" y="1523"/>
                </a:lnTo>
                <a:lnTo>
                  <a:pt x="1482852" y="4571"/>
                </a:lnTo>
                <a:lnTo>
                  <a:pt x="1493519" y="4571"/>
                </a:lnTo>
                <a:close/>
              </a:path>
              <a:path w="5268595" h="2062479">
                <a:moveTo>
                  <a:pt x="1511807" y="4571"/>
                </a:moveTo>
                <a:lnTo>
                  <a:pt x="1510283" y="1523"/>
                </a:lnTo>
                <a:lnTo>
                  <a:pt x="1507235" y="0"/>
                </a:lnTo>
                <a:lnTo>
                  <a:pt x="1504187" y="1523"/>
                </a:lnTo>
                <a:lnTo>
                  <a:pt x="1502664" y="4571"/>
                </a:lnTo>
                <a:lnTo>
                  <a:pt x="1511807" y="4571"/>
                </a:lnTo>
                <a:close/>
              </a:path>
              <a:path w="5268595" h="2062479">
                <a:moveTo>
                  <a:pt x="1531619" y="4571"/>
                </a:moveTo>
                <a:lnTo>
                  <a:pt x="1530095" y="1523"/>
                </a:lnTo>
                <a:lnTo>
                  <a:pt x="1525523" y="0"/>
                </a:lnTo>
                <a:lnTo>
                  <a:pt x="1522475" y="1523"/>
                </a:lnTo>
                <a:lnTo>
                  <a:pt x="1520952" y="4571"/>
                </a:lnTo>
                <a:lnTo>
                  <a:pt x="1531619" y="4571"/>
                </a:lnTo>
                <a:close/>
              </a:path>
              <a:path w="5268595" h="2062479">
                <a:moveTo>
                  <a:pt x="1549907" y="4571"/>
                </a:moveTo>
                <a:lnTo>
                  <a:pt x="1548383" y="1523"/>
                </a:lnTo>
                <a:lnTo>
                  <a:pt x="1545335" y="0"/>
                </a:lnTo>
                <a:lnTo>
                  <a:pt x="1542287" y="1523"/>
                </a:lnTo>
                <a:lnTo>
                  <a:pt x="1540764" y="4571"/>
                </a:lnTo>
                <a:lnTo>
                  <a:pt x="1549907" y="4571"/>
                </a:lnTo>
                <a:close/>
              </a:path>
              <a:path w="5268595" h="2062479">
                <a:moveTo>
                  <a:pt x="1569719" y="4571"/>
                </a:moveTo>
                <a:lnTo>
                  <a:pt x="1568195" y="1523"/>
                </a:lnTo>
                <a:lnTo>
                  <a:pt x="1563623" y="0"/>
                </a:lnTo>
                <a:lnTo>
                  <a:pt x="1560575" y="1523"/>
                </a:lnTo>
                <a:lnTo>
                  <a:pt x="1559052" y="4571"/>
                </a:lnTo>
                <a:lnTo>
                  <a:pt x="1569719" y="4571"/>
                </a:lnTo>
                <a:close/>
              </a:path>
              <a:path w="5268595" h="2062479">
                <a:moveTo>
                  <a:pt x="1588007" y="4571"/>
                </a:moveTo>
                <a:lnTo>
                  <a:pt x="1586483" y="1523"/>
                </a:lnTo>
                <a:lnTo>
                  <a:pt x="1583435" y="0"/>
                </a:lnTo>
                <a:lnTo>
                  <a:pt x="1580387" y="1523"/>
                </a:lnTo>
                <a:lnTo>
                  <a:pt x="1578864" y="4571"/>
                </a:lnTo>
                <a:lnTo>
                  <a:pt x="1588007" y="4571"/>
                </a:lnTo>
                <a:close/>
              </a:path>
              <a:path w="5268595" h="2062479">
                <a:moveTo>
                  <a:pt x="1607819" y="4571"/>
                </a:moveTo>
                <a:lnTo>
                  <a:pt x="1606295" y="1523"/>
                </a:lnTo>
                <a:lnTo>
                  <a:pt x="1601723" y="0"/>
                </a:lnTo>
                <a:lnTo>
                  <a:pt x="1598675" y="1523"/>
                </a:lnTo>
                <a:lnTo>
                  <a:pt x="1597152" y="4571"/>
                </a:lnTo>
                <a:lnTo>
                  <a:pt x="1607819" y="4571"/>
                </a:lnTo>
                <a:close/>
              </a:path>
              <a:path w="5268595" h="2062479">
                <a:moveTo>
                  <a:pt x="1626107" y="4571"/>
                </a:moveTo>
                <a:lnTo>
                  <a:pt x="1624583" y="1523"/>
                </a:lnTo>
                <a:lnTo>
                  <a:pt x="1621535" y="0"/>
                </a:lnTo>
                <a:lnTo>
                  <a:pt x="1618487" y="1523"/>
                </a:lnTo>
                <a:lnTo>
                  <a:pt x="1616964" y="4571"/>
                </a:lnTo>
                <a:lnTo>
                  <a:pt x="1626107" y="4571"/>
                </a:lnTo>
                <a:close/>
              </a:path>
              <a:path w="5268595" h="2062479">
                <a:moveTo>
                  <a:pt x="1645919" y="4571"/>
                </a:moveTo>
                <a:lnTo>
                  <a:pt x="1644395" y="1523"/>
                </a:lnTo>
                <a:lnTo>
                  <a:pt x="1639823" y="0"/>
                </a:lnTo>
                <a:lnTo>
                  <a:pt x="1636775" y="1523"/>
                </a:lnTo>
                <a:lnTo>
                  <a:pt x="1635252" y="4571"/>
                </a:lnTo>
                <a:lnTo>
                  <a:pt x="1645919" y="4571"/>
                </a:lnTo>
                <a:close/>
              </a:path>
              <a:path w="5268595" h="2062479">
                <a:moveTo>
                  <a:pt x="1664207" y="4571"/>
                </a:moveTo>
                <a:lnTo>
                  <a:pt x="1662683" y="1523"/>
                </a:lnTo>
                <a:lnTo>
                  <a:pt x="1659635" y="0"/>
                </a:lnTo>
                <a:lnTo>
                  <a:pt x="1656587" y="1523"/>
                </a:lnTo>
                <a:lnTo>
                  <a:pt x="1655064" y="4571"/>
                </a:lnTo>
                <a:lnTo>
                  <a:pt x="1664207" y="4571"/>
                </a:lnTo>
                <a:close/>
              </a:path>
              <a:path w="5268595" h="2062479">
                <a:moveTo>
                  <a:pt x="1684019" y="4571"/>
                </a:moveTo>
                <a:lnTo>
                  <a:pt x="1682495" y="1523"/>
                </a:lnTo>
                <a:lnTo>
                  <a:pt x="1679447" y="0"/>
                </a:lnTo>
                <a:lnTo>
                  <a:pt x="1674875" y="1523"/>
                </a:lnTo>
                <a:lnTo>
                  <a:pt x="1673352" y="4571"/>
                </a:lnTo>
                <a:lnTo>
                  <a:pt x="1684019" y="4571"/>
                </a:lnTo>
                <a:close/>
              </a:path>
              <a:path w="5268595" h="2062479">
                <a:moveTo>
                  <a:pt x="1702307" y="4571"/>
                </a:moveTo>
                <a:lnTo>
                  <a:pt x="1700783" y="1523"/>
                </a:lnTo>
                <a:lnTo>
                  <a:pt x="1697735" y="0"/>
                </a:lnTo>
                <a:lnTo>
                  <a:pt x="1694687" y="1523"/>
                </a:lnTo>
                <a:lnTo>
                  <a:pt x="1693164" y="4571"/>
                </a:lnTo>
                <a:lnTo>
                  <a:pt x="1702307" y="4571"/>
                </a:lnTo>
                <a:close/>
              </a:path>
              <a:path w="5268595" h="2062479">
                <a:moveTo>
                  <a:pt x="1722119" y="4571"/>
                </a:moveTo>
                <a:lnTo>
                  <a:pt x="1720595" y="1523"/>
                </a:lnTo>
                <a:lnTo>
                  <a:pt x="1717547" y="0"/>
                </a:lnTo>
                <a:lnTo>
                  <a:pt x="1712975" y="1523"/>
                </a:lnTo>
                <a:lnTo>
                  <a:pt x="1711452" y="4571"/>
                </a:lnTo>
                <a:lnTo>
                  <a:pt x="1722119" y="4571"/>
                </a:lnTo>
                <a:close/>
              </a:path>
              <a:path w="5268595" h="2062479">
                <a:moveTo>
                  <a:pt x="1740407" y="4571"/>
                </a:moveTo>
                <a:lnTo>
                  <a:pt x="1738883" y="1523"/>
                </a:lnTo>
                <a:lnTo>
                  <a:pt x="1735835" y="0"/>
                </a:lnTo>
                <a:lnTo>
                  <a:pt x="1732787" y="1523"/>
                </a:lnTo>
                <a:lnTo>
                  <a:pt x="1731264" y="4571"/>
                </a:lnTo>
                <a:lnTo>
                  <a:pt x="1740407" y="4571"/>
                </a:lnTo>
                <a:close/>
              </a:path>
              <a:path w="5268595" h="2062479">
                <a:moveTo>
                  <a:pt x="1760219" y="4571"/>
                </a:moveTo>
                <a:lnTo>
                  <a:pt x="1758695" y="1523"/>
                </a:lnTo>
                <a:lnTo>
                  <a:pt x="1755647" y="0"/>
                </a:lnTo>
                <a:lnTo>
                  <a:pt x="1751075" y="1523"/>
                </a:lnTo>
                <a:lnTo>
                  <a:pt x="1749552" y="4571"/>
                </a:lnTo>
                <a:lnTo>
                  <a:pt x="1760219" y="4571"/>
                </a:lnTo>
                <a:close/>
              </a:path>
              <a:path w="5268595" h="2062479">
                <a:moveTo>
                  <a:pt x="1778507" y="4571"/>
                </a:moveTo>
                <a:lnTo>
                  <a:pt x="1776983" y="1523"/>
                </a:lnTo>
                <a:lnTo>
                  <a:pt x="1773935" y="0"/>
                </a:lnTo>
                <a:lnTo>
                  <a:pt x="1770887" y="1523"/>
                </a:lnTo>
                <a:lnTo>
                  <a:pt x="1769364" y="4571"/>
                </a:lnTo>
                <a:lnTo>
                  <a:pt x="1778507" y="4571"/>
                </a:lnTo>
                <a:close/>
              </a:path>
              <a:path w="5268595" h="2062479">
                <a:moveTo>
                  <a:pt x="1798319" y="4571"/>
                </a:moveTo>
                <a:lnTo>
                  <a:pt x="1796795" y="1523"/>
                </a:lnTo>
                <a:lnTo>
                  <a:pt x="1793747" y="0"/>
                </a:lnTo>
                <a:lnTo>
                  <a:pt x="1789175" y="1523"/>
                </a:lnTo>
                <a:lnTo>
                  <a:pt x="1787652" y="4571"/>
                </a:lnTo>
                <a:lnTo>
                  <a:pt x="1798319" y="4571"/>
                </a:lnTo>
                <a:close/>
              </a:path>
              <a:path w="5268595" h="2062479">
                <a:moveTo>
                  <a:pt x="1816607" y="4571"/>
                </a:moveTo>
                <a:lnTo>
                  <a:pt x="1815083" y="1523"/>
                </a:lnTo>
                <a:lnTo>
                  <a:pt x="1812035" y="0"/>
                </a:lnTo>
                <a:lnTo>
                  <a:pt x="1808987" y="1523"/>
                </a:lnTo>
                <a:lnTo>
                  <a:pt x="1807464" y="4571"/>
                </a:lnTo>
                <a:lnTo>
                  <a:pt x="1816607" y="4571"/>
                </a:lnTo>
                <a:close/>
              </a:path>
              <a:path w="5268595" h="2062479">
                <a:moveTo>
                  <a:pt x="1836419" y="4571"/>
                </a:moveTo>
                <a:lnTo>
                  <a:pt x="1834895" y="1523"/>
                </a:lnTo>
                <a:lnTo>
                  <a:pt x="1831847" y="0"/>
                </a:lnTo>
                <a:lnTo>
                  <a:pt x="1827275" y="1523"/>
                </a:lnTo>
                <a:lnTo>
                  <a:pt x="1825752" y="4571"/>
                </a:lnTo>
                <a:lnTo>
                  <a:pt x="1836419" y="4571"/>
                </a:lnTo>
                <a:close/>
              </a:path>
              <a:path w="5268595" h="2062479">
                <a:moveTo>
                  <a:pt x="1854707" y="4571"/>
                </a:moveTo>
                <a:lnTo>
                  <a:pt x="1853183" y="1523"/>
                </a:lnTo>
                <a:lnTo>
                  <a:pt x="1850135" y="0"/>
                </a:lnTo>
                <a:lnTo>
                  <a:pt x="1847087" y="1523"/>
                </a:lnTo>
                <a:lnTo>
                  <a:pt x="1845564" y="4571"/>
                </a:lnTo>
                <a:lnTo>
                  <a:pt x="1854707" y="4571"/>
                </a:lnTo>
                <a:close/>
              </a:path>
              <a:path w="5268595" h="2062479">
                <a:moveTo>
                  <a:pt x="1874519" y="4571"/>
                </a:moveTo>
                <a:lnTo>
                  <a:pt x="1872995" y="1523"/>
                </a:lnTo>
                <a:lnTo>
                  <a:pt x="1869947" y="0"/>
                </a:lnTo>
                <a:lnTo>
                  <a:pt x="1865375" y="1523"/>
                </a:lnTo>
                <a:lnTo>
                  <a:pt x="1863852" y="4571"/>
                </a:lnTo>
                <a:lnTo>
                  <a:pt x="1874519" y="4571"/>
                </a:lnTo>
                <a:close/>
              </a:path>
              <a:path w="5268595" h="2062479">
                <a:moveTo>
                  <a:pt x="1892807" y="4571"/>
                </a:moveTo>
                <a:lnTo>
                  <a:pt x="1891283" y="1523"/>
                </a:lnTo>
                <a:lnTo>
                  <a:pt x="1888235" y="0"/>
                </a:lnTo>
                <a:lnTo>
                  <a:pt x="1885187" y="1523"/>
                </a:lnTo>
                <a:lnTo>
                  <a:pt x="1883664" y="4571"/>
                </a:lnTo>
                <a:lnTo>
                  <a:pt x="1892807" y="4571"/>
                </a:lnTo>
                <a:close/>
              </a:path>
              <a:path w="5268595" h="2062479">
                <a:moveTo>
                  <a:pt x="1912619" y="4571"/>
                </a:moveTo>
                <a:lnTo>
                  <a:pt x="1911095" y="1523"/>
                </a:lnTo>
                <a:lnTo>
                  <a:pt x="1908047" y="0"/>
                </a:lnTo>
                <a:lnTo>
                  <a:pt x="1903475" y="1523"/>
                </a:lnTo>
                <a:lnTo>
                  <a:pt x="1901952" y="4571"/>
                </a:lnTo>
                <a:lnTo>
                  <a:pt x="1912619" y="4571"/>
                </a:lnTo>
                <a:close/>
              </a:path>
              <a:path w="5268595" h="2062479">
                <a:moveTo>
                  <a:pt x="1930907" y="4571"/>
                </a:moveTo>
                <a:lnTo>
                  <a:pt x="1929383" y="1523"/>
                </a:lnTo>
                <a:lnTo>
                  <a:pt x="1926335" y="0"/>
                </a:lnTo>
                <a:lnTo>
                  <a:pt x="1923287" y="1523"/>
                </a:lnTo>
                <a:lnTo>
                  <a:pt x="1921764" y="4571"/>
                </a:lnTo>
                <a:lnTo>
                  <a:pt x="1930907" y="4571"/>
                </a:lnTo>
                <a:close/>
              </a:path>
              <a:path w="5268595" h="2062479">
                <a:moveTo>
                  <a:pt x="1950719" y="4571"/>
                </a:moveTo>
                <a:lnTo>
                  <a:pt x="1949195" y="1523"/>
                </a:lnTo>
                <a:lnTo>
                  <a:pt x="1946147" y="0"/>
                </a:lnTo>
                <a:lnTo>
                  <a:pt x="1941575" y="1523"/>
                </a:lnTo>
                <a:lnTo>
                  <a:pt x="1940052" y="4571"/>
                </a:lnTo>
                <a:lnTo>
                  <a:pt x="1950719" y="4571"/>
                </a:lnTo>
                <a:close/>
              </a:path>
              <a:path w="5268595" h="2062479">
                <a:moveTo>
                  <a:pt x="1969007" y="4571"/>
                </a:moveTo>
                <a:lnTo>
                  <a:pt x="1967483" y="1523"/>
                </a:lnTo>
                <a:lnTo>
                  <a:pt x="1964435" y="0"/>
                </a:lnTo>
                <a:lnTo>
                  <a:pt x="1961387" y="1523"/>
                </a:lnTo>
                <a:lnTo>
                  <a:pt x="1959864" y="4571"/>
                </a:lnTo>
                <a:lnTo>
                  <a:pt x="1969007" y="4571"/>
                </a:lnTo>
                <a:close/>
              </a:path>
              <a:path w="5268595" h="2062479">
                <a:moveTo>
                  <a:pt x="1988819" y="4571"/>
                </a:moveTo>
                <a:lnTo>
                  <a:pt x="1987295" y="1523"/>
                </a:lnTo>
                <a:lnTo>
                  <a:pt x="1984247" y="0"/>
                </a:lnTo>
                <a:lnTo>
                  <a:pt x="1979675" y="1523"/>
                </a:lnTo>
                <a:lnTo>
                  <a:pt x="1978152" y="4571"/>
                </a:lnTo>
                <a:lnTo>
                  <a:pt x="1988819" y="4571"/>
                </a:lnTo>
                <a:close/>
              </a:path>
              <a:path w="5268595" h="2062479">
                <a:moveTo>
                  <a:pt x="2007107" y="4571"/>
                </a:moveTo>
                <a:lnTo>
                  <a:pt x="2005583" y="1523"/>
                </a:lnTo>
                <a:lnTo>
                  <a:pt x="2002535" y="0"/>
                </a:lnTo>
                <a:lnTo>
                  <a:pt x="1999487" y="1523"/>
                </a:lnTo>
                <a:lnTo>
                  <a:pt x="1997964" y="4571"/>
                </a:lnTo>
                <a:lnTo>
                  <a:pt x="2007107" y="4571"/>
                </a:lnTo>
                <a:close/>
              </a:path>
              <a:path w="5268595" h="2062479">
                <a:moveTo>
                  <a:pt x="2026919" y="4571"/>
                </a:moveTo>
                <a:lnTo>
                  <a:pt x="2025395" y="1523"/>
                </a:lnTo>
                <a:lnTo>
                  <a:pt x="2022347" y="0"/>
                </a:lnTo>
                <a:lnTo>
                  <a:pt x="2017775" y="1523"/>
                </a:lnTo>
                <a:lnTo>
                  <a:pt x="2016252" y="4571"/>
                </a:lnTo>
                <a:lnTo>
                  <a:pt x="2026919" y="4571"/>
                </a:lnTo>
                <a:close/>
              </a:path>
              <a:path w="5268595" h="2062479">
                <a:moveTo>
                  <a:pt x="2045207" y="4571"/>
                </a:moveTo>
                <a:lnTo>
                  <a:pt x="2043683" y="1523"/>
                </a:lnTo>
                <a:lnTo>
                  <a:pt x="2040635" y="0"/>
                </a:lnTo>
                <a:lnTo>
                  <a:pt x="2037587" y="1523"/>
                </a:lnTo>
                <a:lnTo>
                  <a:pt x="2036064" y="4571"/>
                </a:lnTo>
                <a:lnTo>
                  <a:pt x="2045207" y="4571"/>
                </a:lnTo>
                <a:close/>
              </a:path>
              <a:path w="5268595" h="2062479">
                <a:moveTo>
                  <a:pt x="2065019" y="4571"/>
                </a:moveTo>
                <a:lnTo>
                  <a:pt x="2063495" y="1523"/>
                </a:lnTo>
                <a:lnTo>
                  <a:pt x="2060447" y="0"/>
                </a:lnTo>
                <a:lnTo>
                  <a:pt x="2055875" y="1523"/>
                </a:lnTo>
                <a:lnTo>
                  <a:pt x="2055875" y="4571"/>
                </a:lnTo>
                <a:lnTo>
                  <a:pt x="2065019" y="4571"/>
                </a:lnTo>
                <a:close/>
              </a:path>
              <a:path w="5268595" h="2062479">
                <a:moveTo>
                  <a:pt x="2083307" y="4571"/>
                </a:moveTo>
                <a:lnTo>
                  <a:pt x="2081783" y="1523"/>
                </a:lnTo>
                <a:lnTo>
                  <a:pt x="2078735" y="0"/>
                </a:lnTo>
                <a:lnTo>
                  <a:pt x="2075687" y="1523"/>
                </a:lnTo>
                <a:lnTo>
                  <a:pt x="2074164" y="4571"/>
                </a:lnTo>
                <a:lnTo>
                  <a:pt x="2083307" y="4571"/>
                </a:lnTo>
                <a:close/>
              </a:path>
              <a:path w="5268595" h="2062479">
                <a:moveTo>
                  <a:pt x="2103119" y="4571"/>
                </a:moveTo>
                <a:lnTo>
                  <a:pt x="2101595" y="1523"/>
                </a:lnTo>
                <a:lnTo>
                  <a:pt x="2098547" y="0"/>
                </a:lnTo>
                <a:lnTo>
                  <a:pt x="2093975" y="1523"/>
                </a:lnTo>
                <a:lnTo>
                  <a:pt x="2093975" y="4571"/>
                </a:lnTo>
                <a:lnTo>
                  <a:pt x="2103119" y="4571"/>
                </a:lnTo>
                <a:close/>
              </a:path>
              <a:path w="5268595" h="2062479">
                <a:moveTo>
                  <a:pt x="2121407" y="4571"/>
                </a:moveTo>
                <a:lnTo>
                  <a:pt x="2119883" y="1523"/>
                </a:lnTo>
                <a:lnTo>
                  <a:pt x="2116835" y="0"/>
                </a:lnTo>
                <a:lnTo>
                  <a:pt x="2113787" y="1523"/>
                </a:lnTo>
                <a:lnTo>
                  <a:pt x="2112264" y="4571"/>
                </a:lnTo>
                <a:lnTo>
                  <a:pt x="2121407" y="4571"/>
                </a:lnTo>
                <a:close/>
              </a:path>
              <a:path w="5268595" h="2062479">
                <a:moveTo>
                  <a:pt x="2141219" y="4571"/>
                </a:moveTo>
                <a:lnTo>
                  <a:pt x="2139695" y="1523"/>
                </a:lnTo>
                <a:lnTo>
                  <a:pt x="2136647" y="0"/>
                </a:lnTo>
                <a:lnTo>
                  <a:pt x="2132075" y="1523"/>
                </a:lnTo>
                <a:lnTo>
                  <a:pt x="2132075" y="4571"/>
                </a:lnTo>
                <a:lnTo>
                  <a:pt x="2141219" y="4571"/>
                </a:lnTo>
                <a:close/>
              </a:path>
              <a:path w="5268595" h="2062479">
                <a:moveTo>
                  <a:pt x="2159507" y="4571"/>
                </a:moveTo>
                <a:lnTo>
                  <a:pt x="2157983" y="1523"/>
                </a:lnTo>
                <a:lnTo>
                  <a:pt x="2154935" y="0"/>
                </a:lnTo>
                <a:lnTo>
                  <a:pt x="2151887" y="1523"/>
                </a:lnTo>
                <a:lnTo>
                  <a:pt x="2150364" y="4571"/>
                </a:lnTo>
                <a:lnTo>
                  <a:pt x="2159507" y="4571"/>
                </a:lnTo>
                <a:close/>
              </a:path>
              <a:path w="5268595" h="2062479">
                <a:moveTo>
                  <a:pt x="2179319" y="4571"/>
                </a:moveTo>
                <a:lnTo>
                  <a:pt x="2177795" y="1523"/>
                </a:lnTo>
                <a:lnTo>
                  <a:pt x="2174747" y="0"/>
                </a:lnTo>
                <a:lnTo>
                  <a:pt x="2170175" y="1523"/>
                </a:lnTo>
                <a:lnTo>
                  <a:pt x="2170175" y="4571"/>
                </a:lnTo>
                <a:lnTo>
                  <a:pt x="2179319" y="4571"/>
                </a:lnTo>
                <a:close/>
              </a:path>
              <a:path w="5268595" h="2062479">
                <a:moveTo>
                  <a:pt x="2197607" y="4571"/>
                </a:moveTo>
                <a:lnTo>
                  <a:pt x="2196083" y="1523"/>
                </a:lnTo>
                <a:lnTo>
                  <a:pt x="2193035" y="0"/>
                </a:lnTo>
                <a:lnTo>
                  <a:pt x="2189987" y="1523"/>
                </a:lnTo>
                <a:lnTo>
                  <a:pt x="2188464" y="4571"/>
                </a:lnTo>
                <a:lnTo>
                  <a:pt x="2197607" y="4571"/>
                </a:lnTo>
                <a:close/>
              </a:path>
              <a:path w="5268595" h="2062479">
                <a:moveTo>
                  <a:pt x="2217419" y="4571"/>
                </a:moveTo>
                <a:lnTo>
                  <a:pt x="2215895" y="1523"/>
                </a:lnTo>
                <a:lnTo>
                  <a:pt x="2212847" y="0"/>
                </a:lnTo>
                <a:lnTo>
                  <a:pt x="2208275" y="1523"/>
                </a:lnTo>
                <a:lnTo>
                  <a:pt x="2208275" y="4571"/>
                </a:lnTo>
                <a:lnTo>
                  <a:pt x="2217419" y="4571"/>
                </a:lnTo>
                <a:close/>
              </a:path>
              <a:path w="5268595" h="2062479">
                <a:moveTo>
                  <a:pt x="2235707" y="4571"/>
                </a:moveTo>
                <a:lnTo>
                  <a:pt x="2234183" y="1523"/>
                </a:lnTo>
                <a:lnTo>
                  <a:pt x="2231135" y="0"/>
                </a:lnTo>
                <a:lnTo>
                  <a:pt x="2228087" y="1523"/>
                </a:lnTo>
                <a:lnTo>
                  <a:pt x="2226564" y="4571"/>
                </a:lnTo>
                <a:lnTo>
                  <a:pt x="2235707" y="4571"/>
                </a:lnTo>
                <a:close/>
              </a:path>
              <a:path w="5268595" h="2062479">
                <a:moveTo>
                  <a:pt x="2255519" y="4571"/>
                </a:moveTo>
                <a:lnTo>
                  <a:pt x="2253995" y="1523"/>
                </a:lnTo>
                <a:lnTo>
                  <a:pt x="2250947" y="0"/>
                </a:lnTo>
                <a:lnTo>
                  <a:pt x="2246375" y="1523"/>
                </a:lnTo>
                <a:lnTo>
                  <a:pt x="2246375" y="4571"/>
                </a:lnTo>
                <a:lnTo>
                  <a:pt x="2255519" y="4571"/>
                </a:lnTo>
                <a:close/>
              </a:path>
              <a:path w="5268595" h="2062479">
                <a:moveTo>
                  <a:pt x="2273807" y="4571"/>
                </a:moveTo>
                <a:lnTo>
                  <a:pt x="2272283" y="1523"/>
                </a:lnTo>
                <a:lnTo>
                  <a:pt x="2269235" y="0"/>
                </a:lnTo>
                <a:lnTo>
                  <a:pt x="2266187" y="1523"/>
                </a:lnTo>
                <a:lnTo>
                  <a:pt x="2264664" y="4571"/>
                </a:lnTo>
                <a:lnTo>
                  <a:pt x="2273807" y="4571"/>
                </a:lnTo>
                <a:close/>
              </a:path>
              <a:path w="5268595" h="2062479">
                <a:moveTo>
                  <a:pt x="2293619" y="4571"/>
                </a:moveTo>
                <a:lnTo>
                  <a:pt x="2292095" y="1523"/>
                </a:lnTo>
                <a:lnTo>
                  <a:pt x="2289047" y="0"/>
                </a:lnTo>
                <a:lnTo>
                  <a:pt x="2284475" y="1523"/>
                </a:lnTo>
                <a:lnTo>
                  <a:pt x="2284475" y="4571"/>
                </a:lnTo>
                <a:lnTo>
                  <a:pt x="2293619" y="4571"/>
                </a:lnTo>
                <a:close/>
              </a:path>
              <a:path w="5268595" h="2062479">
                <a:moveTo>
                  <a:pt x="2311907" y="4571"/>
                </a:moveTo>
                <a:lnTo>
                  <a:pt x="2310383" y="1523"/>
                </a:lnTo>
                <a:lnTo>
                  <a:pt x="2307335" y="0"/>
                </a:lnTo>
                <a:lnTo>
                  <a:pt x="2304287" y="1523"/>
                </a:lnTo>
                <a:lnTo>
                  <a:pt x="2302764" y="4571"/>
                </a:lnTo>
                <a:lnTo>
                  <a:pt x="2311907" y="4571"/>
                </a:lnTo>
                <a:close/>
              </a:path>
              <a:path w="5268595" h="2062479">
                <a:moveTo>
                  <a:pt x="2331719" y="4571"/>
                </a:moveTo>
                <a:lnTo>
                  <a:pt x="2330195" y="1523"/>
                </a:lnTo>
                <a:lnTo>
                  <a:pt x="2327147" y="0"/>
                </a:lnTo>
                <a:lnTo>
                  <a:pt x="2322575" y="1523"/>
                </a:lnTo>
                <a:lnTo>
                  <a:pt x="2322575" y="4571"/>
                </a:lnTo>
                <a:lnTo>
                  <a:pt x="2331719" y="4571"/>
                </a:lnTo>
                <a:close/>
              </a:path>
              <a:path w="5268595" h="2062479">
                <a:moveTo>
                  <a:pt x="2350007" y="4571"/>
                </a:moveTo>
                <a:lnTo>
                  <a:pt x="2348483" y="1523"/>
                </a:lnTo>
                <a:lnTo>
                  <a:pt x="2345435" y="0"/>
                </a:lnTo>
                <a:lnTo>
                  <a:pt x="2342387" y="1523"/>
                </a:lnTo>
                <a:lnTo>
                  <a:pt x="2340864" y="4571"/>
                </a:lnTo>
                <a:lnTo>
                  <a:pt x="2350007" y="4571"/>
                </a:lnTo>
                <a:close/>
              </a:path>
              <a:path w="5268595" h="2062479">
                <a:moveTo>
                  <a:pt x="2369819" y="4571"/>
                </a:moveTo>
                <a:lnTo>
                  <a:pt x="2368295" y="1523"/>
                </a:lnTo>
                <a:lnTo>
                  <a:pt x="2365247" y="0"/>
                </a:lnTo>
                <a:lnTo>
                  <a:pt x="2362199" y="1523"/>
                </a:lnTo>
                <a:lnTo>
                  <a:pt x="2360676" y="4571"/>
                </a:lnTo>
                <a:lnTo>
                  <a:pt x="2369819" y="4571"/>
                </a:lnTo>
                <a:close/>
              </a:path>
              <a:path w="5268595" h="2062479">
                <a:moveTo>
                  <a:pt x="2388107" y="4571"/>
                </a:moveTo>
                <a:lnTo>
                  <a:pt x="2386583" y="1523"/>
                </a:lnTo>
                <a:lnTo>
                  <a:pt x="2383535" y="0"/>
                </a:lnTo>
                <a:lnTo>
                  <a:pt x="2380487" y="1523"/>
                </a:lnTo>
                <a:lnTo>
                  <a:pt x="2378964" y="4571"/>
                </a:lnTo>
                <a:lnTo>
                  <a:pt x="2388107" y="4571"/>
                </a:lnTo>
                <a:close/>
              </a:path>
              <a:path w="5268595" h="2062479">
                <a:moveTo>
                  <a:pt x="2407919" y="4571"/>
                </a:moveTo>
                <a:lnTo>
                  <a:pt x="2406395" y="1523"/>
                </a:lnTo>
                <a:lnTo>
                  <a:pt x="2403347" y="0"/>
                </a:lnTo>
                <a:lnTo>
                  <a:pt x="2400299" y="1523"/>
                </a:lnTo>
                <a:lnTo>
                  <a:pt x="2398776" y="4571"/>
                </a:lnTo>
                <a:lnTo>
                  <a:pt x="2407919" y="4571"/>
                </a:lnTo>
                <a:close/>
              </a:path>
              <a:path w="5268595" h="2062479">
                <a:moveTo>
                  <a:pt x="2426207" y="4571"/>
                </a:moveTo>
                <a:lnTo>
                  <a:pt x="2424683" y="1523"/>
                </a:lnTo>
                <a:lnTo>
                  <a:pt x="2421635" y="0"/>
                </a:lnTo>
                <a:lnTo>
                  <a:pt x="2418587" y="1523"/>
                </a:lnTo>
                <a:lnTo>
                  <a:pt x="2417064" y="4571"/>
                </a:lnTo>
                <a:lnTo>
                  <a:pt x="2426207" y="4571"/>
                </a:lnTo>
                <a:close/>
              </a:path>
              <a:path w="5268595" h="2062479">
                <a:moveTo>
                  <a:pt x="2446019" y="4571"/>
                </a:moveTo>
                <a:lnTo>
                  <a:pt x="2444495" y="1523"/>
                </a:lnTo>
                <a:lnTo>
                  <a:pt x="2441447" y="0"/>
                </a:lnTo>
                <a:lnTo>
                  <a:pt x="2438399" y="1523"/>
                </a:lnTo>
                <a:lnTo>
                  <a:pt x="2436876" y="4571"/>
                </a:lnTo>
                <a:lnTo>
                  <a:pt x="2446019" y="4571"/>
                </a:lnTo>
                <a:close/>
              </a:path>
              <a:path w="5268595" h="2062479">
                <a:moveTo>
                  <a:pt x="2464307" y="4571"/>
                </a:moveTo>
                <a:lnTo>
                  <a:pt x="2462783" y="1523"/>
                </a:lnTo>
                <a:lnTo>
                  <a:pt x="2459735" y="0"/>
                </a:lnTo>
                <a:lnTo>
                  <a:pt x="2456687" y="1523"/>
                </a:lnTo>
                <a:lnTo>
                  <a:pt x="2455164" y="4571"/>
                </a:lnTo>
                <a:lnTo>
                  <a:pt x="2464307" y="4571"/>
                </a:lnTo>
                <a:close/>
              </a:path>
              <a:path w="5268595" h="2062479">
                <a:moveTo>
                  <a:pt x="2484119" y="4571"/>
                </a:moveTo>
                <a:lnTo>
                  <a:pt x="2482595" y="1523"/>
                </a:lnTo>
                <a:lnTo>
                  <a:pt x="2479547" y="0"/>
                </a:lnTo>
                <a:lnTo>
                  <a:pt x="2476499" y="1523"/>
                </a:lnTo>
                <a:lnTo>
                  <a:pt x="2474976" y="4571"/>
                </a:lnTo>
                <a:lnTo>
                  <a:pt x="2484119" y="4571"/>
                </a:lnTo>
                <a:close/>
              </a:path>
              <a:path w="5268595" h="2062479">
                <a:moveTo>
                  <a:pt x="2502407" y="4571"/>
                </a:moveTo>
                <a:lnTo>
                  <a:pt x="2502407" y="1523"/>
                </a:lnTo>
                <a:lnTo>
                  <a:pt x="2497835" y="0"/>
                </a:lnTo>
                <a:lnTo>
                  <a:pt x="2494787" y="1523"/>
                </a:lnTo>
                <a:lnTo>
                  <a:pt x="2493264" y="4571"/>
                </a:lnTo>
                <a:lnTo>
                  <a:pt x="2502407" y="4571"/>
                </a:lnTo>
                <a:close/>
              </a:path>
              <a:path w="5268595" h="2062479">
                <a:moveTo>
                  <a:pt x="2522219" y="4571"/>
                </a:moveTo>
                <a:lnTo>
                  <a:pt x="2520695" y="1523"/>
                </a:lnTo>
                <a:lnTo>
                  <a:pt x="2517647" y="0"/>
                </a:lnTo>
                <a:lnTo>
                  <a:pt x="2514599" y="1523"/>
                </a:lnTo>
                <a:lnTo>
                  <a:pt x="2513076" y="4571"/>
                </a:lnTo>
                <a:lnTo>
                  <a:pt x="2522219" y="4571"/>
                </a:lnTo>
                <a:close/>
              </a:path>
              <a:path w="5268595" h="2062479">
                <a:moveTo>
                  <a:pt x="2540507" y="4571"/>
                </a:moveTo>
                <a:lnTo>
                  <a:pt x="2540507" y="1523"/>
                </a:lnTo>
                <a:lnTo>
                  <a:pt x="2535935" y="0"/>
                </a:lnTo>
                <a:lnTo>
                  <a:pt x="2532887" y="1523"/>
                </a:lnTo>
                <a:lnTo>
                  <a:pt x="2531364" y="4571"/>
                </a:lnTo>
                <a:lnTo>
                  <a:pt x="2540507" y="4571"/>
                </a:lnTo>
                <a:close/>
              </a:path>
              <a:path w="5268595" h="2062479">
                <a:moveTo>
                  <a:pt x="2560319" y="4571"/>
                </a:moveTo>
                <a:lnTo>
                  <a:pt x="2558795" y="1523"/>
                </a:lnTo>
                <a:lnTo>
                  <a:pt x="2555747" y="0"/>
                </a:lnTo>
                <a:lnTo>
                  <a:pt x="2552699" y="1523"/>
                </a:lnTo>
                <a:lnTo>
                  <a:pt x="2551176" y="4571"/>
                </a:lnTo>
                <a:lnTo>
                  <a:pt x="2560319" y="4571"/>
                </a:lnTo>
                <a:close/>
              </a:path>
              <a:path w="5268595" h="2062479">
                <a:moveTo>
                  <a:pt x="2578607" y="4571"/>
                </a:moveTo>
                <a:lnTo>
                  <a:pt x="2578607" y="1523"/>
                </a:lnTo>
                <a:lnTo>
                  <a:pt x="2574035" y="0"/>
                </a:lnTo>
                <a:lnTo>
                  <a:pt x="2570987" y="1523"/>
                </a:lnTo>
                <a:lnTo>
                  <a:pt x="2569464" y="4571"/>
                </a:lnTo>
                <a:lnTo>
                  <a:pt x="2578607" y="4571"/>
                </a:lnTo>
                <a:close/>
              </a:path>
              <a:path w="5268595" h="2062479">
                <a:moveTo>
                  <a:pt x="2598419" y="4571"/>
                </a:moveTo>
                <a:lnTo>
                  <a:pt x="2596895" y="1523"/>
                </a:lnTo>
                <a:lnTo>
                  <a:pt x="2593847" y="0"/>
                </a:lnTo>
                <a:lnTo>
                  <a:pt x="2590799" y="1523"/>
                </a:lnTo>
                <a:lnTo>
                  <a:pt x="2589276" y="4571"/>
                </a:lnTo>
                <a:lnTo>
                  <a:pt x="2598419" y="4571"/>
                </a:lnTo>
                <a:close/>
              </a:path>
              <a:path w="5268595" h="2062479">
                <a:moveTo>
                  <a:pt x="2616707" y="4571"/>
                </a:moveTo>
                <a:lnTo>
                  <a:pt x="2616707" y="1523"/>
                </a:lnTo>
                <a:lnTo>
                  <a:pt x="2612135" y="0"/>
                </a:lnTo>
                <a:lnTo>
                  <a:pt x="2609087" y="1523"/>
                </a:lnTo>
                <a:lnTo>
                  <a:pt x="2607564" y="4571"/>
                </a:lnTo>
                <a:lnTo>
                  <a:pt x="2616707" y="4571"/>
                </a:lnTo>
                <a:close/>
              </a:path>
              <a:path w="5268595" h="2062479">
                <a:moveTo>
                  <a:pt x="2636519" y="4571"/>
                </a:moveTo>
                <a:lnTo>
                  <a:pt x="2634995" y="1523"/>
                </a:lnTo>
                <a:lnTo>
                  <a:pt x="2631947" y="0"/>
                </a:lnTo>
                <a:lnTo>
                  <a:pt x="2628899" y="1523"/>
                </a:lnTo>
                <a:lnTo>
                  <a:pt x="2627376" y="4571"/>
                </a:lnTo>
                <a:lnTo>
                  <a:pt x="2636519" y="4571"/>
                </a:lnTo>
                <a:close/>
              </a:path>
              <a:path w="5268595" h="2062479">
                <a:moveTo>
                  <a:pt x="2654807" y="4571"/>
                </a:moveTo>
                <a:lnTo>
                  <a:pt x="2654807" y="1523"/>
                </a:lnTo>
                <a:lnTo>
                  <a:pt x="2650235" y="0"/>
                </a:lnTo>
                <a:lnTo>
                  <a:pt x="2647187" y="1523"/>
                </a:lnTo>
                <a:lnTo>
                  <a:pt x="2645664" y="4571"/>
                </a:lnTo>
                <a:lnTo>
                  <a:pt x="2654807" y="4571"/>
                </a:lnTo>
                <a:close/>
              </a:path>
              <a:path w="5268595" h="2062479">
                <a:moveTo>
                  <a:pt x="2674619" y="4571"/>
                </a:moveTo>
                <a:lnTo>
                  <a:pt x="2673095" y="1523"/>
                </a:lnTo>
                <a:lnTo>
                  <a:pt x="2670047" y="0"/>
                </a:lnTo>
                <a:lnTo>
                  <a:pt x="2666999" y="1523"/>
                </a:lnTo>
                <a:lnTo>
                  <a:pt x="2665476" y="4571"/>
                </a:lnTo>
                <a:lnTo>
                  <a:pt x="2674619" y="4571"/>
                </a:lnTo>
                <a:close/>
              </a:path>
              <a:path w="5268595" h="2062479">
                <a:moveTo>
                  <a:pt x="2692907" y="4571"/>
                </a:moveTo>
                <a:lnTo>
                  <a:pt x="2692907" y="1523"/>
                </a:lnTo>
                <a:lnTo>
                  <a:pt x="2688335" y="0"/>
                </a:lnTo>
                <a:lnTo>
                  <a:pt x="2685287" y="1523"/>
                </a:lnTo>
                <a:lnTo>
                  <a:pt x="2683764" y="4571"/>
                </a:lnTo>
                <a:lnTo>
                  <a:pt x="2692907" y="4571"/>
                </a:lnTo>
                <a:close/>
              </a:path>
              <a:path w="5268595" h="2062479">
                <a:moveTo>
                  <a:pt x="2712719" y="4571"/>
                </a:moveTo>
                <a:lnTo>
                  <a:pt x="2711195" y="1523"/>
                </a:lnTo>
                <a:lnTo>
                  <a:pt x="2708147" y="0"/>
                </a:lnTo>
                <a:lnTo>
                  <a:pt x="2705099" y="1523"/>
                </a:lnTo>
                <a:lnTo>
                  <a:pt x="2703576" y="4571"/>
                </a:lnTo>
                <a:lnTo>
                  <a:pt x="2712719" y="4571"/>
                </a:lnTo>
                <a:close/>
              </a:path>
              <a:path w="5268595" h="2062479">
                <a:moveTo>
                  <a:pt x="2731007" y="4571"/>
                </a:moveTo>
                <a:lnTo>
                  <a:pt x="2731007" y="1523"/>
                </a:lnTo>
                <a:lnTo>
                  <a:pt x="2726435" y="0"/>
                </a:lnTo>
                <a:lnTo>
                  <a:pt x="2723387" y="1523"/>
                </a:lnTo>
                <a:lnTo>
                  <a:pt x="2721864" y="4571"/>
                </a:lnTo>
                <a:lnTo>
                  <a:pt x="2731007" y="4571"/>
                </a:lnTo>
                <a:close/>
              </a:path>
              <a:path w="5268595" h="2062479">
                <a:moveTo>
                  <a:pt x="2750819" y="4571"/>
                </a:moveTo>
                <a:lnTo>
                  <a:pt x="2749295" y="1523"/>
                </a:lnTo>
                <a:lnTo>
                  <a:pt x="2746247" y="0"/>
                </a:lnTo>
                <a:lnTo>
                  <a:pt x="2743199" y="1523"/>
                </a:lnTo>
                <a:lnTo>
                  <a:pt x="2741676" y="4571"/>
                </a:lnTo>
                <a:lnTo>
                  <a:pt x="2750819" y="4571"/>
                </a:lnTo>
                <a:close/>
              </a:path>
              <a:path w="5268595" h="2062479">
                <a:moveTo>
                  <a:pt x="2769107" y="4571"/>
                </a:moveTo>
                <a:lnTo>
                  <a:pt x="2769107" y="1523"/>
                </a:lnTo>
                <a:lnTo>
                  <a:pt x="2764535" y="0"/>
                </a:lnTo>
                <a:lnTo>
                  <a:pt x="2761487" y="1523"/>
                </a:lnTo>
                <a:lnTo>
                  <a:pt x="2759964" y="4571"/>
                </a:lnTo>
                <a:lnTo>
                  <a:pt x="2769107" y="4571"/>
                </a:lnTo>
                <a:close/>
              </a:path>
              <a:path w="5268595" h="2062479">
                <a:moveTo>
                  <a:pt x="2788919" y="4571"/>
                </a:moveTo>
                <a:lnTo>
                  <a:pt x="2787395" y="1523"/>
                </a:lnTo>
                <a:lnTo>
                  <a:pt x="2784347" y="0"/>
                </a:lnTo>
                <a:lnTo>
                  <a:pt x="2781299" y="1523"/>
                </a:lnTo>
                <a:lnTo>
                  <a:pt x="2779776" y="4571"/>
                </a:lnTo>
                <a:lnTo>
                  <a:pt x="2788919" y="4571"/>
                </a:lnTo>
                <a:close/>
              </a:path>
              <a:path w="5268595" h="2062479">
                <a:moveTo>
                  <a:pt x="2808731" y="4571"/>
                </a:moveTo>
                <a:lnTo>
                  <a:pt x="2807207" y="1523"/>
                </a:lnTo>
                <a:lnTo>
                  <a:pt x="2802635" y="0"/>
                </a:lnTo>
                <a:lnTo>
                  <a:pt x="2799587" y="1523"/>
                </a:lnTo>
                <a:lnTo>
                  <a:pt x="2798064" y="4571"/>
                </a:lnTo>
                <a:lnTo>
                  <a:pt x="2808731" y="4571"/>
                </a:lnTo>
                <a:close/>
              </a:path>
              <a:path w="5268595" h="2062479">
                <a:moveTo>
                  <a:pt x="2827019" y="4571"/>
                </a:moveTo>
                <a:lnTo>
                  <a:pt x="2825495" y="1523"/>
                </a:lnTo>
                <a:lnTo>
                  <a:pt x="2822447" y="0"/>
                </a:lnTo>
                <a:lnTo>
                  <a:pt x="2819399" y="1523"/>
                </a:lnTo>
                <a:lnTo>
                  <a:pt x="2817876" y="4571"/>
                </a:lnTo>
                <a:lnTo>
                  <a:pt x="2827019" y="4571"/>
                </a:lnTo>
                <a:close/>
              </a:path>
              <a:path w="5268595" h="2062479">
                <a:moveTo>
                  <a:pt x="2846831" y="4571"/>
                </a:moveTo>
                <a:lnTo>
                  <a:pt x="2845307" y="1523"/>
                </a:lnTo>
                <a:lnTo>
                  <a:pt x="2840735" y="0"/>
                </a:lnTo>
                <a:lnTo>
                  <a:pt x="2837687" y="1523"/>
                </a:lnTo>
                <a:lnTo>
                  <a:pt x="2836164" y="4571"/>
                </a:lnTo>
                <a:lnTo>
                  <a:pt x="2846831" y="4571"/>
                </a:lnTo>
                <a:close/>
              </a:path>
              <a:path w="5268595" h="2062479">
                <a:moveTo>
                  <a:pt x="2865119" y="4571"/>
                </a:moveTo>
                <a:lnTo>
                  <a:pt x="2863595" y="1523"/>
                </a:lnTo>
                <a:lnTo>
                  <a:pt x="2860547" y="0"/>
                </a:lnTo>
                <a:lnTo>
                  <a:pt x="2857499" y="1523"/>
                </a:lnTo>
                <a:lnTo>
                  <a:pt x="2855976" y="4571"/>
                </a:lnTo>
                <a:lnTo>
                  <a:pt x="2865119" y="4571"/>
                </a:lnTo>
                <a:close/>
              </a:path>
              <a:path w="5268595" h="2062479">
                <a:moveTo>
                  <a:pt x="2884931" y="4571"/>
                </a:moveTo>
                <a:lnTo>
                  <a:pt x="2883407" y="1523"/>
                </a:lnTo>
                <a:lnTo>
                  <a:pt x="2878835" y="0"/>
                </a:lnTo>
                <a:lnTo>
                  <a:pt x="2875787" y="1523"/>
                </a:lnTo>
                <a:lnTo>
                  <a:pt x="2874264" y="4571"/>
                </a:lnTo>
                <a:lnTo>
                  <a:pt x="2884931" y="4571"/>
                </a:lnTo>
                <a:close/>
              </a:path>
              <a:path w="5268595" h="2062479">
                <a:moveTo>
                  <a:pt x="2903219" y="4571"/>
                </a:moveTo>
                <a:lnTo>
                  <a:pt x="2901695" y="1523"/>
                </a:lnTo>
                <a:lnTo>
                  <a:pt x="2898647" y="0"/>
                </a:lnTo>
                <a:lnTo>
                  <a:pt x="2895599" y="1523"/>
                </a:lnTo>
                <a:lnTo>
                  <a:pt x="2894076" y="4571"/>
                </a:lnTo>
                <a:lnTo>
                  <a:pt x="2903219" y="4571"/>
                </a:lnTo>
                <a:close/>
              </a:path>
              <a:path w="5268595" h="2062479">
                <a:moveTo>
                  <a:pt x="2923031" y="4571"/>
                </a:moveTo>
                <a:lnTo>
                  <a:pt x="2921507" y="1523"/>
                </a:lnTo>
                <a:lnTo>
                  <a:pt x="2916935" y="0"/>
                </a:lnTo>
                <a:lnTo>
                  <a:pt x="2913887" y="1523"/>
                </a:lnTo>
                <a:lnTo>
                  <a:pt x="2912364" y="4571"/>
                </a:lnTo>
                <a:lnTo>
                  <a:pt x="2923031" y="4571"/>
                </a:lnTo>
                <a:close/>
              </a:path>
              <a:path w="5268595" h="2062479">
                <a:moveTo>
                  <a:pt x="2941319" y="4571"/>
                </a:moveTo>
                <a:lnTo>
                  <a:pt x="2939795" y="1523"/>
                </a:lnTo>
                <a:lnTo>
                  <a:pt x="2936747" y="0"/>
                </a:lnTo>
                <a:lnTo>
                  <a:pt x="2933699" y="1523"/>
                </a:lnTo>
                <a:lnTo>
                  <a:pt x="2932176" y="4571"/>
                </a:lnTo>
                <a:lnTo>
                  <a:pt x="2941319" y="4571"/>
                </a:lnTo>
                <a:close/>
              </a:path>
              <a:path w="5268595" h="2062479">
                <a:moveTo>
                  <a:pt x="2961131" y="4571"/>
                </a:moveTo>
                <a:lnTo>
                  <a:pt x="2959607" y="1523"/>
                </a:lnTo>
                <a:lnTo>
                  <a:pt x="2955035" y="0"/>
                </a:lnTo>
                <a:lnTo>
                  <a:pt x="2951987" y="1523"/>
                </a:lnTo>
                <a:lnTo>
                  <a:pt x="2950464" y="4571"/>
                </a:lnTo>
                <a:lnTo>
                  <a:pt x="2961131" y="4571"/>
                </a:lnTo>
                <a:close/>
              </a:path>
              <a:path w="5268595" h="2062479">
                <a:moveTo>
                  <a:pt x="2979419" y="4571"/>
                </a:moveTo>
                <a:lnTo>
                  <a:pt x="2977895" y="1523"/>
                </a:lnTo>
                <a:lnTo>
                  <a:pt x="2974847" y="0"/>
                </a:lnTo>
                <a:lnTo>
                  <a:pt x="2971799" y="1523"/>
                </a:lnTo>
                <a:lnTo>
                  <a:pt x="2970276" y="4571"/>
                </a:lnTo>
                <a:lnTo>
                  <a:pt x="2979419" y="4571"/>
                </a:lnTo>
                <a:close/>
              </a:path>
              <a:path w="5268595" h="2062479">
                <a:moveTo>
                  <a:pt x="2999231" y="4571"/>
                </a:moveTo>
                <a:lnTo>
                  <a:pt x="2997707" y="1523"/>
                </a:lnTo>
                <a:lnTo>
                  <a:pt x="2993135" y="0"/>
                </a:lnTo>
                <a:lnTo>
                  <a:pt x="2990087" y="1523"/>
                </a:lnTo>
                <a:lnTo>
                  <a:pt x="2988564" y="4571"/>
                </a:lnTo>
                <a:lnTo>
                  <a:pt x="2999231" y="4571"/>
                </a:lnTo>
                <a:close/>
              </a:path>
              <a:path w="5268595" h="2062479">
                <a:moveTo>
                  <a:pt x="3017519" y="4571"/>
                </a:moveTo>
                <a:lnTo>
                  <a:pt x="3015995" y="1523"/>
                </a:lnTo>
                <a:lnTo>
                  <a:pt x="3012947" y="0"/>
                </a:lnTo>
                <a:lnTo>
                  <a:pt x="3009899" y="1523"/>
                </a:lnTo>
                <a:lnTo>
                  <a:pt x="3008376" y="4571"/>
                </a:lnTo>
                <a:lnTo>
                  <a:pt x="3017519" y="4571"/>
                </a:lnTo>
                <a:close/>
              </a:path>
              <a:path w="5268595" h="2062479">
                <a:moveTo>
                  <a:pt x="3037331" y="4571"/>
                </a:moveTo>
                <a:lnTo>
                  <a:pt x="3035807" y="1523"/>
                </a:lnTo>
                <a:lnTo>
                  <a:pt x="3031235" y="0"/>
                </a:lnTo>
                <a:lnTo>
                  <a:pt x="3028187" y="1523"/>
                </a:lnTo>
                <a:lnTo>
                  <a:pt x="3026664" y="4571"/>
                </a:lnTo>
                <a:lnTo>
                  <a:pt x="3037331" y="4571"/>
                </a:lnTo>
                <a:close/>
              </a:path>
              <a:path w="5268595" h="2062479">
                <a:moveTo>
                  <a:pt x="3055619" y="4571"/>
                </a:moveTo>
                <a:lnTo>
                  <a:pt x="3054095" y="1523"/>
                </a:lnTo>
                <a:lnTo>
                  <a:pt x="3051047" y="0"/>
                </a:lnTo>
                <a:lnTo>
                  <a:pt x="3047999" y="1523"/>
                </a:lnTo>
                <a:lnTo>
                  <a:pt x="3046476" y="4571"/>
                </a:lnTo>
                <a:lnTo>
                  <a:pt x="3055619" y="4571"/>
                </a:lnTo>
                <a:close/>
              </a:path>
              <a:path w="5268595" h="2062479">
                <a:moveTo>
                  <a:pt x="3075431" y="4571"/>
                </a:moveTo>
                <a:lnTo>
                  <a:pt x="3073907" y="1523"/>
                </a:lnTo>
                <a:lnTo>
                  <a:pt x="3069335" y="0"/>
                </a:lnTo>
                <a:lnTo>
                  <a:pt x="3066287" y="1523"/>
                </a:lnTo>
                <a:lnTo>
                  <a:pt x="3064764" y="4571"/>
                </a:lnTo>
                <a:lnTo>
                  <a:pt x="3075431" y="4571"/>
                </a:lnTo>
                <a:close/>
              </a:path>
              <a:path w="5268595" h="2062479">
                <a:moveTo>
                  <a:pt x="3093719" y="4571"/>
                </a:moveTo>
                <a:lnTo>
                  <a:pt x="3092195" y="1523"/>
                </a:lnTo>
                <a:lnTo>
                  <a:pt x="3089147" y="0"/>
                </a:lnTo>
                <a:lnTo>
                  <a:pt x="3086099" y="1523"/>
                </a:lnTo>
                <a:lnTo>
                  <a:pt x="3084576" y="4571"/>
                </a:lnTo>
                <a:lnTo>
                  <a:pt x="3093719" y="4571"/>
                </a:lnTo>
                <a:close/>
              </a:path>
              <a:path w="5268595" h="2062479">
                <a:moveTo>
                  <a:pt x="3113531" y="4571"/>
                </a:moveTo>
                <a:lnTo>
                  <a:pt x="3112007" y="1523"/>
                </a:lnTo>
                <a:lnTo>
                  <a:pt x="3107435" y="0"/>
                </a:lnTo>
                <a:lnTo>
                  <a:pt x="3104387" y="1523"/>
                </a:lnTo>
                <a:lnTo>
                  <a:pt x="3102864" y="4571"/>
                </a:lnTo>
                <a:lnTo>
                  <a:pt x="3113531" y="4571"/>
                </a:lnTo>
                <a:close/>
              </a:path>
              <a:path w="5268595" h="2062479">
                <a:moveTo>
                  <a:pt x="3131819" y="4571"/>
                </a:moveTo>
                <a:lnTo>
                  <a:pt x="3130295" y="1523"/>
                </a:lnTo>
                <a:lnTo>
                  <a:pt x="3127247" y="0"/>
                </a:lnTo>
                <a:lnTo>
                  <a:pt x="3124199" y="1523"/>
                </a:lnTo>
                <a:lnTo>
                  <a:pt x="3122676" y="4571"/>
                </a:lnTo>
                <a:lnTo>
                  <a:pt x="3131819" y="4571"/>
                </a:lnTo>
                <a:close/>
              </a:path>
              <a:path w="5268595" h="2062479">
                <a:moveTo>
                  <a:pt x="3151631" y="4571"/>
                </a:moveTo>
                <a:lnTo>
                  <a:pt x="3150107" y="1523"/>
                </a:lnTo>
                <a:lnTo>
                  <a:pt x="3147059" y="0"/>
                </a:lnTo>
                <a:lnTo>
                  <a:pt x="3145535" y="0"/>
                </a:lnTo>
                <a:lnTo>
                  <a:pt x="3142487" y="1523"/>
                </a:lnTo>
                <a:lnTo>
                  <a:pt x="3140964" y="4571"/>
                </a:lnTo>
                <a:lnTo>
                  <a:pt x="3151631" y="4571"/>
                </a:lnTo>
                <a:close/>
              </a:path>
              <a:path w="5268595" h="2062479">
                <a:moveTo>
                  <a:pt x="3169919" y="4571"/>
                </a:moveTo>
                <a:lnTo>
                  <a:pt x="3168395" y="1523"/>
                </a:lnTo>
                <a:lnTo>
                  <a:pt x="3165347" y="0"/>
                </a:lnTo>
                <a:lnTo>
                  <a:pt x="3162299" y="1523"/>
                </a:lnTo>
                <a:lnTo>
                  <a:pt x="3160776" y="4571"/>
                </a:lnTo>
                <a:lnTo>
                  <a:pt x="3169919" y="4571"/>
                </a:lnTo>
                <a:close/>
              </a:path>
              <a:path w="5268595" h="2062479">
                <a:moveTo>
                  <a:pt x="3189731" y="4571"/>
                </a:moveTo>
                <a:lnTo>
                  <a:pt x="3188207" y="1523"/>
                </a:lnTo>
                <a:lnTo>
                  <a:pt x="3185159" y="0"/>
                </a:lnTo>
                <a:lnTo>
                  <a:pt x="3180587" y="1523"/>
                </a:lnTo>
                <a:lnTo>
                  <a:pt x="3179064" y="4571"/>
                </a:lnTo>
                <a:lnTo>
                  <a:pt x="3189731" y="4571"/>
                </a:lnTo>
                <a:close/>
              </a:path>
              <a:path w="5268595" h="2062479">
                <a:moveTo>
                  <a:pt x="3208019" y="4571"/>
                </a:moveTo>
                <a:lnTo>
                  <a:pt x="3206495" y="1523"/>
                </a:lnTo>
                <a:lnTo>
                  <a:pt x="3203447" y="0"/>
                </a:lnTo>
                <a:lnTo>
                  <a:pt x="3200399" y="1523"/>
                </a:lnTo>
                <a:lnTo>
                  <a:pt x="3198876" y="4571"/>
                </a:lnTo>
                <a:lnTo>
                  <a:pt x="3208019" y="4571"/>
                </a:lnTo>
                <a:close/>
              </a:path>
              <a:path w="5268595" h="2062479">
                <a:moveTo>
                  <a:pt x="3227831" y="4571"/>
                </a:moveTo>
                <a:lnTo>
                  <a:pt x="3226307" y="1523"/>
                </a:lnTo>
                <a:lnTo>
                  <a:pt x="3223259" y="0"/>
                </a:lnTo>
                <a:lnTo>
                  <a:pt x="3218687" y="1523"/>
                </a:lnTo>
                <a:lnTo>
                  <a:pt x="3217164" y="4571"/>
                </a:lnTo>
                <a:lnTo>
                  <a:pt x="3227831" y="4571"/>
                </a:lnTo>
                <a:close/>
              </a:path>
              <a:path w="5268595" h="2062479">
                <a:moveTo>
                  <a:pt x="3246119" y="4571"/>
                </a:moveTo>
                <a:lnTo>
                  <a:pt x="3244595" y="1523"/>
                </a:lnTo>
                <a:lnTo>
                  <a:pt x="3241547" y="0"/>
                </a:lnTo>
                <a:lnTo>
                  <a:pt x="3238499" y="1523"/>
                </a:lnTo>
                <a:lnTo>
                  <a:pt x="3236976" y="4571"/>
                </a:lnTo>
                <a:lnTo>
                  <a:pt x="3246119" y="4571"/>
                </a:lnTo>
                <a:close/>
              </a:path>
              <a:path w="5268595" h="2062479">
                <a:moveTo>
                  <a:pt x="3265931" y="4571"/>
                </a:moveTo>
                <a:lnTo>
                  <a:pt x="3264407" y="1523"/>
                </a:lnTo>
                <a:lnTo>
                  <a:pt x="3261359" y="0"/>
                </a:lnTo>
                <a:lnTo>
                  <a:pt x="3256787" y="1523"/>
                </a:lnTo>
                <a:lnTo>
                  <a:pt x="3255264" y="4571"/>
                </a:lnTo>
                <a:lnTo>
                  <a:pt x="3265931" y="4571"/>
                </a:lnTo>
                <a:close/>
              </a:path>
              <a:path w="5268595" h="2062479">
                <a:moveTo>
                  <a:pt x="3284219" y="4571"/>
                </a:moveTo>
                <a:lnTo>
                  <a:pt x="3282695" y="1523"/>
                </a:lnTo>
                <a:lnTo>
                  <a:pt x="3279647" y="0"/>
                </a:lnTo>
                <a:lnTo>
                  <a:pt x="3276599" y="1523"/>
                </a:lnTo>
                <a:lnTo>
                  <a:pt x="3275076" y="4571"/>
                </a:lnTo>
                <a:lnTo>
                  <a:pt x="3284219" y="4571"/>
                </a:lnTo>
                <a:close/>
              </a:path>
              <a:path w="5268595" h="2062479">
                <a:moveTo>
                  <a:pt x="3304031" y="4571"/>
                </a:moveTo>
                <a:lnTo>
                  <a:pt x="3302507" y="1523"/>
                </a:lnTo>
                <a:lnTo>
                  <a:pt x="3299459" y="0"/>
                </a:lnTo>
                <a:lnTo>
                  <a:pt x="3294887" y="1523"/>
                </a:lnTo>
                <a:lnTo>
                  <a:pt x="3293364" y="4571"/>
                </a:lnTo>
                <a:lnTo>
                  <a:pt x="3304031" y="4571"/>
                </a:lnTo>
                <a:close/>
              </a:path>
              <a:path w="5268595" h="2062479">
                <a:moveTo>
                  <a:pt x="3322319" y="4571"/>
                </a:moveTo>
                <a:lnTo>
                  <a:pt x="3320795" y="1523"/>
                </a:lnTo>
                <a:lnTo>
                  <a:pt x="3317747" y="0"/>
                </a:lnTo>
                <a:lnTo>
                  <a:pt x="3314699" y="1523"/>
                </a:lnTo>
                <a:lnTo>
                  <a:pt x="3313176" y="4571"/>
                </a:lnTo>
                <a:lnTo>
                  <a:pt x="3322319" y="4571"/>
                </a:lnTo>
                <a:close/>
              </a:path>
              <a:path w="5268595" h="2062479">
                <a:moveTo>
                  <a:pt x="3342131" y="4571"/>
                </a:moveTo>
                <a:lnTo>
                  <a:pt x="3340607" y="1523"/>
                </a:lnTo>
                <a:lnTo>
                  <a:pt x="3337559" y="0"/>
                </a:lnTo>
                <a:lnTo>
                  <a:pt x="3332987" y="1523"/>
                </a:lnTo>
                <a:lnTo>
                  <a:pt x="3331464" y="4571"/>
                </a:lnTo>
                <a:lnTo>
                  <a:pt x="3342131" y="4571"/>
                </a:lnTo>
                <a:close/>
              </a:path>
              <a:path w="5268595" h="2062479">
                <a:moveTo>
                  <a:pt x="3360419" y="4571"/>
                </a:moveTo>
                <a:lnTo>
                  <a:pt x="3358895" y="1523"/>
                </a:lnTo>
                <a:lnTo>
                  <a:pt x="3355847" y="0"/>
                </a:lnTo>
                <a:lnTo>
                  <a:pt x="3352799" y="1523"/>
                </a:lnTo>
                <a:lnTo>
                  <a:pt x="3351276" y="4571"/>
                </a:lnTo>
                <a:lnTo>
                  <a:pt x="3360419" y="4571"/>
                </a:lnTo>
                <a:close/>
              </a:path>
              <a:path w="5268595" h="2062479">
                <a:moveTo>
                  <a:pt x="3380231" y="4571"/>
                </a:moveTo>
                <a:lnTo>
                  <a:pt x="3378707" y="1523"/>
                </a:lnTo>
                <a:lnTo>
                  <a:pt x="3375659" y="0"/>
                </a:lnTo>
                <a:lnTo>
                  <a:pt x="3371087" y="1523"/>
                </a:lnTo>
                <a:lnTo>
                  <a:pt x="3369564" y="4571"/>
                </a:lnTo>
                <a:lnTo>
                  <a:pt x="3380231" y="4571"/>
                </a:lnTo>
                <a:close/>
              </a:path>
              <a:path w="5268595" h="2062479">
                <a:moveTo>
                  <a:pt x="3398519" y="4571"/>
                </a:moveTo>
                <a:lnTo>
                  <a:pt x="3396995" y="1523"/>
                </a:lnTo>
                <a:lnTo>
                  <a:pt x="3393947" y="0"/>
                </a:lnTo>
                <a:lnTo>
                  <a:pt x="3390899" y="1523"/>
                </a:lnTo>
                <a:lnTo>
                  <a:pt x="3389376" y="4571"/>
                </a:lnTo>
                <a:lnTo>
                  <a:pt x="3398519" y="4571"/>
                </a:lnTo>
                <a:close/>
              </a:path>
              <a:path w="5268595" h="2062479">
                <a:moveTo>
                  <a:pt x="3418331" y="4571"/>
                </a:moveTo>
                <a:lnTo>
                  <a:pt x="3416807" y="1523"/>
                </a:lnTo>
                <a:lnTo>
                  <a:pt x="3413759" y="0"/>
                </a:lnTo>
                <a:lnTo>
                  <a:pt x="3409187" y="1523"/>
                </a:lnTo>
                <a:lnTo>
                  <a:pt x="3407664" y="4571"/>
                </a:lnTo>
                <a:lnTo>
                  <a:pt x="3418331" y="4571"/>
                </a:lnTo>
                <a:close/>
              </a:path>
              <a:path w="5268595" h="2062479">
                <a:moveTo>
                  <a:pt x="3436619" y="4571"/>
                </a:moveTo>
                <a:lnTo>
                  <a:pt x="3435095" y="1523"/>
                </a:lnTo>
                <a:lnTo>
                  <a:pt x="3432047" y="0"/>
                </a:lnTo>
                <a:lnTo>
                  <a:pt x="3428999" y="1523"/>
                </a:lnTo>
                <a:lnTo>
                  <a:pt x="3427476" y="4571"/>
                </a:lnTo>
                <a:lnTo>
                  <a:pt x="3436619" y="4571"/>
                </a:lnTo>
                <a:close/>
              </a:path>
              <a:path w="5268595" h="2062479">
                <a:moveTo>
                  <a:pt x="3456431" y="4571"/>
                </a:moveTo>
                <a:lnTo>
                  <a:pt x="3454907" y="1523"/>
                </a:lnTo>
                <a:lnTo>
                  <a:pt x="3451859" y="0"/>
                </a:lnTo>
                <a:lnTo>
                  <a:pt x="3447287" y="1523"/>
                </a:lnTo>
                <a:lnTo>
                  <a:pt x="3445764" y="4571"/>
                </a:lnTo>
                <a:lnTo>
                  <a:pt x="3456431" y="4571"/>
                </a:lnTo>
                <a:close/>
              </a:path>
              <a:path w="5268595" h="2062479">
                <a:moveTo>
                  <a:pt x="3474719" y="4571"/>
                </a:moveTo>
                <a:lnTo>
                  <a:pt x="3473195" y="1523"/>
                </a:lnTo>
                <a:lnTo>
                  <a:pt x="3470147" y="0"/>
                </a:lnTo>
                <a:lnTo>
                  <a:pt x="3467099" y="1523"/>
                </a:lnTo>
                <a:lnTo>
                  <a:pt x="3465576" y="4571"/>
                </a:lnTo>
                <a:lnTo>
                  <a:pt x="3474719" y="4571"/>
                </a:lnTo>
                <a:close/>
              </a:path>
              <a:path w="5268595" h="2062479">
                <a:moveTo>
                  <a:pt x="3494531" y="4571"/>
                </a:moveTo>
                <a:lnTo>
                  <a:pt x="3493007" y="1523"/>
                </a:lnTo>
                <a:lnTo>
                  <a:pt x="3489959" y="0"/>
                </a:lnTo>
                <a:lnTo>
                  <a:pt x="3485387" y="1523"/>
                </a:lnTo>
                <a:lnTo>
                  <a:pt x="3483864" y="4571"/>
                </a:lnTo>
                <a:lnTo>
                  <a:pt x="3494531" y="4571"/>
                </a:lnTo>
                <a:close/>
              </a:path>
              <a:path w="5268595" h="2062479">
                <a:moveTo>
                  <a:pt x="3512819" y="4571"/>
                </a:moveTo>
                <a:lnTo>
                  <a:pt x="3511295" y="1523"/>
                </a:lnTo>
                <a:lnTo>
                  <a:pt x="3508247" y="0"/>
                </a:lnTo>
                <a:lnTo>
                  <a:pt x="3505199" y="1523"/>
                </a:lnTo>
                <a:lnTo>
                  <a:pt x="3503676" y="4571"/>
                </a:lnTo>
                <a:lnTo>
                  <a:pt x="3512819" y="4571"/>
                </a:lnTo>
                <a:close/>
              </a:path>
              <a:path w="5268595" h="2062479">
                <a:moveTo>
                  <a:pt x="3532631" y="4571"/>
                </a:moveTo>
                <a:lnTo>
                  <a:pt x="3531107" y="1523"/>
                </a:lnTo>
                <a:lnTo>
                  <a:pt x="3528059" y="0"/>
                </a:lnTo>
                <a:lnTo>
                  <a:pt x="3523487" y="1523"/>
                </a:lnTo>
                <a:lnTo>
                  <a:pt x="3521964" y="4571"/>
                </a:lnTo>
                <a:lnTo>
                  <a:pt x="3532631" y="4571"/>
                </a:lnTo>
                <a:close/>
              </a:path>
              <a:path w="5268595" h="2062479">
                <a:moveTo>
                  <a:pt x="3550919" y="4571"/>
                </a:moveTo>
                <a:lnTo>
                  <a:pt x="3549395" y="1523"/>
                </a:lnTo>
                <a:lnTo>
                  <a:pt x="3546347" y="0"/>
                </a:lnTo>
                <a:lnTo>
                  <a:pt x="3543299" y="1523"/>
                </a:lnTo>
                <a:lnTo>
                  <a:pt x="3541776" y="4571"/>
                </a:lnTo>
                <a:lnTo>
                  <a:pt x="3550919" y="4571"/>
                </a:lnTo>
                <a:close/>
              </a:path>
              <a:path w="5268595" h="2062479">
                <a:moveTo>
                  <a:pt x="3570731" y="4571"/>
                </a:moveTo>
                <a:lnTo>
                  <a:pt x="3569207" y="1523"/>
                </a:lnTo>
                <a:lnTo>
                  <a:pt x="3566159" y="0"/>
                </a:lnTo>
                <a:lnTo>
                  <a:pt x="3561587" y="1523"/>
                </a:lnTo>
                <a:lnTo>
                  <a:pt x="3561587" y="4571"/>
                </a:lnTo>
                <a:lnTo>
                  <a:pt x="3570731" y="4571"/>
                </a:lnTo>
                <a:close/>
              </a:path>
              <a:path w="5268595" h="2062479">
                <a:moveTo>
                  <a:pt x="3589019" y="4571"/>
                </a:moveTo>
                <a:lnTo>
                  <a:pt x="3587495" y="1523"/>
                </a:lnTo>
                <a:lnTo>
                  <a:pt x="3584447" y="0"/>
                </a:lnTo>
                <a:lnTo>
                  <a:pt x="3581399" y="1523"/>
                </a:lnTo>
                <a:lnTo>
                  <a:pt x="3579876" y="4571"/>
                </a:lnTo>
                <a:lnTo>
                  <a:pt x="3589019" y="4571"/>
                </a:lnTo>
                <a:close/>
              </a:path>
              <a:path w="5268595" h="2062479">
                <a:moveTo>
                  <a:pt x="3608831" y="4571"/>
                </a:moveTo>
                <a:lnTo>
                  <a:pt x="3607307" y="1523"/>
                </a:lnTo>
                <a:lnTo>
                  <a:pt x="3604259" y="0"/>
                </a:lnTo>
                <a:lnTo>
                  <a:pt x="3599687" y="1523"/>
                </a:lnTo>
                <a:lnTo>
                  <a:pt x="3599687" y="4571"/>
                </a:lnTo>
                <a:lnTo>
                  <a:pt x="3608831" y="4571"/>
                </a:lnTo>
                <a:close/>
              </a:path>
              <a:path w="5268595" h="2062479">
                <a:moveTo>
                  <a:pt x="3627119" y="4571"/>
                </a:moveTo>
                <a:lnTo>
                  <a:pt x="3625595" y="1523"/>
                </a:lnTo>
                <a:lnTo>
                  <a:pt x="3622547" y="0"/>
                </a:lnTo>
                <a:lnTo>
                  <a:pt x="3619499" y="1523"/>
                </a:lnTo>
                <a:lnTo>
                  <a:pt x="3617976" y="4571"/>
                </a:lnTo>
                <a:lnTo>
                  <a:pt x="3627119" y="4571"/>
                </a:lnTo>
                <a:close/>
              </a:path>
              <a:path w="5268595" h="2062479">
                <a:moveTo>
                  <a:pt x="3646931" y="4571"/>
                </a:moveTo>
                <a:lnTo>
                  <a:pt x="3645407" y="1523"/>
                </a:lnTo>
                <a:lnTo>
                  <a:pt x="3642359" y="0"/>
                </a:lnTo>
                <a:lnTo>
                  <a:pt x="3637787" y="1523"/>
                </a:lnTo>
                <a:lnTo>
                  <a:pt x="3637787" y="4571"/>
                </a:lnTo>
                <a:lnTo>
                  <a:pt x="3646931" y="4571"/>
                </a:lnTo>
                <a:close/>
              </a:path>
              <a:path w="5268595" h="2062479">
                <a:moveTo>
                  <a:pt x="3665219" y="4571"/>
                </a:moveTo>
                <a:lnTo>
                  <a:pt x="3663695" y="1523"/>
                </a:lnTo>
                <a:lnTo>
                  <a:pt x="3660647" y="0"/>
                </a:lnTo>
                <a:lnTo>
                  <a:pt x="3657599" y="1523"/>
                </a:lnTo>
                <a:lnTo>
                  <a:pt x="3656076" y="4571"/>
                </a:lnTo>
                <a:lnTo>
                  <a:pt x="3665219" y="4571"/>
                </a:lnTo>
                <a:close/>
              </a:path>
              <a:path w="5268595" h="2062479">
                <a:moveTo>
                  <a:pt x="3685031" y="4571"/>
                </a:moveTo>
                <a:lnTo>
                  <a:pt x="3683507" y="1523"/>
                </a:lnTo>
                <a:lnTo>
                  <a:pt x="3680459" y="0"/>
                </a:lnTo>
                <a:lnTo>
                  <a:pt x="3675887" y="1523"/>
                </a:lnTo>
                <a:lnTo>
                  <a:pt x="3675887" y="4571"/>
                </a:lnTo>
                <a:lnTo>
                  <a:pt x="3685031" y="4571"/>
                </a:lnTo>
                <a:close/>
              </a:path>
              <a:path w="5268595" h="2062479">
                <a:moveTo>
                  <a:pt x="3703319" y="4571"/>
                </a:moveTo>
                <a:lnTo>
                  <a:pt x="3701795" y="1523"/>
                </a:lnTo>
                <a:lnTo>
                  <a:pt x="3698747" y="0"/>
                </a:lnTo>
                <a:lnTo>
                  <a:pt x="3695699" y="1523"/>
                </a:lnTo>
                <a:lnTo>
                  <a:pt x="3694176" y="4571"/>
                </a:lnTo>
                <a:lnTo>
                  <a:pt x="3703319" y="4571"/>
                </a:lnTo>
                <a:close/>
              </a:path>
              <a:path w="5268595" h="2062479">
                <a:moveTo>
                  <a:pt x="3723131" y="4571"/>
                </a:moveTo>
                <a:lnTo>
                  <a:pt x="3721607" y="1523"/>
                </a:lnTo>
                <a:lnTo>
                  <a:pt x="3718559" y="0"/>
                </a:lnTo>
                <a:lnTo>
                  <a:pt x="3713987" y="1523"/>
                </a:lnTo>
                <a:lnTo>
                  <a:pt x="3713987" y="4571"/>
                </a:lnTo>
                <a:lnTo>
                  <a:pt x="3723131" y="4571"/>
                </a:lnTo>
                <a:close/>
              </a:path>
              <a:path w="5268595" h="2062479">
                <a:moveTo>
                  <a:pt x="3741419" y="4571"/>
                </a:moveTo>
                <a:lnTo>
                  <a:pt x="3739895" y="1523"/>
                </a:lnTo>
                <a:lnTo>
                  <a:pt x="3736847" y="0"/>
                </a:lnTo>
                <a:lnTo>
                  <a:pt x="3733799" y="1523"/>
                </a:lnTo>
                <a:lnTo>
                  <a:pt x="3732276" y="4571"/>
                </a:lnTo>
                <a:lnTo>
                  <a:pt x="3741419" y="4571"/>
                </a:lnTo>
                <a:close/>
              </a:path>
              <a:path w="5268595" h="2062479">
                <a:moveTo>
                  <a:pt x="3761231" y="4571"/>
                </a:moveTo>
                <a:lnTo>
                  <a:pt x="3759707" y="1523"/>
                </a:lnTo>
                <a:lnTo>
                  <a:pt x="3756659" y="0"/>
                </a:lnTo>
                <a:lnTo>
                  <a:pt x="3752087" y="1523"/>
                </a:lnTo>
                <a:lnTo>
                  <a:pt x="3752087" y="4571"/>
                </a:lnTo>
                <a:lnTo>
                  <a:pt x="3761231" y="4571"/>
                </a:lnTo>
                <a:close/>
              </a:path>
              <a:path w="5268595" h="2062479">
                <a:moveTo>
                  <a:pt x="3779519" y="4571"/>
                </a:moveTo>
                <a:lnTo>
                  <a:pt x="3777995" y="1523"/>
                </a:lnTo>
                <a:lnTo>
                  <a:pt x="3774947" y="0"/>
                </a:lnTo>
                <a:lnTo>
                  <a:pt x="3771899" y="1523"/>
                </a:lnTo>
                <a:lnTo>
                  <a:pt x="3770376" y="4571"/>
                </a:lnTo>
                <a:lnTo>
                  <a:pt x="3779519" y="4571"/>
                </a:lnTo>
                <a:close/>
              </a:path>
              <a:path w="5268595" h="2062479">
                <a:moveTo>
                  <a:pt x="3799331" y="4571"/>
                </a:moveTo>
                <a:lnTo>
                  <a:pt x="3797807" y="1523"/>
                </a:lnTo>
                <a:lnTo>
                  <a:pt x="3794759" y="0"/>
                </a:lnTo>
                <a:lnTo>
                  <a:pt x="3790187" y="1523"/>
                </a:lnTo>
                <a:lnTo>
                  <a:pt x="3790187" y="4571"/>
                </a:lnTo>
                <a:lnTo>
                  <a:pt x="3799331" y="4571"/>
                </a:lnTo>
                <a:close/>
              </a:path>
              <a:path w="5268595" h="2062479">
                <a:moveTo>
                  <a:pt x="3817619" y="4571"/>
                </a:moveTo>
                <a:lnTo>
                  <a:pt x="3816095" y="1523"/>
                </a:lnTo>
                <a:lnTo>
                  <a:pt x="3813047" y="0"/>
                </a:lnTo>
                <a:lnTo>
                  <a:pt x="3809999" y="1523"/>
                </a:lnTo>
                <a:lnTo>
                  <a:pt x="3808476" y="4571"/>
                </a:lnTo>
                <a:lnTo>
                  <a:pt x="3817619" y="4571"/>
                </a:lnTo>
                <a:close/>
              </a:path>
              <a:path w="5268595" h="2062479">
                <a:moveTo>
                  <a:pt x="3837431" y="4571"/>
                </a:moveTo>
                <a:lnTo>
                  <a:pt x="3835907" y="1523"/>
                </a:lnTo>
                <a:lnTo>
                  <a:pt x="3832859" y="0"/>
                </a:lnTo>
                <a:lnTo>
                  <a:pt x="3828287" y="1523"/>
                </a:lnTo>
                <a:lnTo>
                  <a:pt x="3828287" y="4571"/>
                </a:lnTo>
                <a:lnTo>
                  <a:pt x="3837431" y="4571"/>
                </a:lnTo>
                <a:close/>
              </a:path>
              <a:path w="5268595" h="2062479">
                <a:moveTo>
                  <a:pt x="3855719" y="4571"/>
                </a:moveTo>
                <a:lnTo>
                  <a:pt x="3854195" y="1523"/>
                </a:lnTo>
                <a:lnTo>
                  <a:pt x="3851147" y="0"/>
                </a:lnTo>
                <a:lnTo>
                  <a:pt x="3848099" y="1523"/>
                </a:lnTo>
                <a:lnTo>
                  <a:pt x="3846576" y="4571"/>
                </a:lnTo>
                <a:lnTo>
                  <a:pt x="3855719" y="4571"/>
                </a:lnTo>
                <a:close/>
              </a:path>
              <a:path w="5268595" h="2062479">
                <a:moveTo>
                  <a:pt x="3875531" y="4571"/>
                </a:moveTo>
                <a:lnTo>
                  <a:pt x="3874007" y="1523"/>
                </a:lnTo>
                <a:lnTo>
                  <a:pt x="3870959" y="0"/>
                </a:lnTo>
                <a:lnTo>
                  <a:pt x="3867911" y="1523"/>
                </a:lnTo>
                <a:lnTo>
                  <a:pt x="3866388" y="4571"/>
                </a:lnTo>
                <a:lnTo>
                  <a:pt x="3875531" y="4571"/>
                </a:lnTo>
                <a:close/>
              </a:path>
              <a:path w="5268595" h="2062479">
                <a:moveTo>
                  <a:pt x="3893819" y="4571"/>
                </a:moveTo>
                <a:lnTo>
                  <a:pt x="3892295" y="1523"/>
                </a:lnTo>
                <a:lnTo>
                  <a:pt x="3889247" y="0"/>
                </a:lnTo>
                <a:lnTo>
                  <a:pt x="3886199" y="1523"/>
                </a:lnTo>
                <a:lnTo>
                  <a:pt x="3884676" y="4571"/>
                </a:lnTo>
                <a:lnTo>
                  <a:pt x="3893819" y="4571"/>
                </a:lnTo>
                <a:close/>
              </a:path>
              <a:path w="5268595" h="2062479">
                <a:moveTo>
                  <a:pt x="3913631" y="4571"/>
                </a:moveTo>
                <a:lnTo>
                  <a:pt x="3912107" y="1523"/>
                </a:lnTo>
                <a:lnTo>
                  <a:pt x="3909059" y="0"/>
                </a:lnTo>
                <a:lnTo>
                  <a:pt x="3906011" y="1523"/>
                </a:lnTo>
                <a:lnTo>
                  <a:pt x="3904488" y="4571"/>
                </a:lnTo>
                <a:lnTo>
                  <a:pt x="3913631" y="4571"/>
                </a:lnTo>
                <a:close/>
              </a:path>
              <a:path w="5268595" h="2062479">
                <a:moveTo>
                  <a:pt x="3931919" y="4571"/>
                </a:moveTo>
                <a:lnTo>
                  <a:pt x="3930395" y="1523"/>
                </a:lnTo>
                <a:lnTo>
                  <a:pt x="3927347" y="0"/>
                </a:lnTo>
                <a:lnTo>
                  <a:pt x="3924299" y="1523"/>
                </a:lnTo>
                <a:lnTo>
                  <a:pt x="3922776" y="4571"/>
                </a:lnTo>
                <a:lnTo>
                  <a:pt x="3931919" y="4571"/>
                </a:lnTo>
                <a:close/>
              </a:path>
              <a:path w="5268595" h="2062479">
                <a:moveTo>
                  <a:pt x="3951731" y="4571"/>
                </a:moveTo>
                <a:lnTo>
                  <a:pt x="3950207" y="1523"/>
                </a:lnTo>
                <a:lnTo>
                  <a:pt x="3947159" y="0"/>
                </a:lnTo>
                <a:lnTo>
                  <a:pt x="3944111" y="1523"/>
                </a:lnTo>
                <a:lnTo>
                  <a:pt x="3942588" y="4571"/>
                </a:lnTo>
                <a:lnTo>
                  <a:pt x="3951731" y="4571"/>
                </a:lnTo>
                <a:close/>
              </a:path>
              <a:path w="5268595" h="2062479">
                <a:moveTo>
                  <a:pt x="3970019" y="4571"/>
                </a:moveTo>
                <a:lnTo>
                  <a:pt x="3970019" y="1523"/>
                </a:lnTo>
                <a:lnTo>
                  <a:pt x="3965447" y="0"/>
                </a:lnTo>
                <a:lnTo>
                  <a:pt x="3962399" y="1523"/>
                </a:lnTo>
                <a:lnTo>
                  <a:pt x="3960876" y="4571"/>
                </a:lnTo>
                <a:lnTo>
                  <a:pt x="3970019" y="4571"/>
                </a:lnTo>
                <a:close/>
              </a:path>
              <a:path w="5268595" h="2062479">
                <a:moveTo>
                  <a:pt x="3989831" y="4571"/>
                </a:moveTo>
                <a:lnTo>
                  <a:pt x="3988307" y="1523"/>
                </a:lnTo>
                <a:lnTo>
                  <a:pt x="3985259" y="0"/>
                </a:lnTo>
                <a:lnTo>
                  <a:pt x="3982211" y="1523"/>
                </a:lnTo>
                <a:lnTo>
                  <a:pt x="3980688" y="4571"/>
                </a:lnTo>
                <a:lnTo>
                  <a:pt x="3989831" y="4571"/>
                </a:lnTo>
                <a:close/>
              </a:path>
              <a:path w="5268595" h="2062479">
                <a:moveTo>
                  <a:pt x="4008119" y="4571"/>
                </a:moveTo>
                <a:lnTo>
                  <a:pt x="4008119" y="1523"/>
                </a:lnTo>
                <a:lnTo>
                  <a:pt x="4003547" y="0"/>
                </a:lnTo>
                <a:lnTo>
                  <a:pt x="4000499" y="1523"/>
                </a:lnTo>
                <a:lnTo>
                  <a:pt x="3998976" y="4571"/>
                </a:lnTo>
                <a:lnTo>
                  <a:pt x="4008119" y="4571"/>
                </a:lnTo>
                <a:close/>
              </a:path>
              <a:path w="5268595" h="2062479">
                <a:moveTo>
                  <a:pt x="4027931" y="4571"/>
                </a:moveTo>
                <a:lnTo>
                  <a:pt x="4026407" y="1523"/>
                </a:lnTo>
                <a:lnTo>
                  <a:pt x="4023359" y="0"/>
                </a:lnTo>
                <a:lnTo>
                  <a:pt x="4020311" y="1523"/>
                </a:lnTo>
                <a:lnTo>
                  <a:pt x="4018788" y="4571"/>
                </a:lnTo>
                <a:lnTo>
                  <a:pt x="4027931" y="4571"/>
                </a:lnTo>
                <a:close/>
              </a:path>
              <a:path w="5268595" h="2062479">
                <a:moveTo>
                  <a:pt x="4046219" y="4571"/>
                </a:moveTo>
                <a:lnTo>
                  <a:pt x="4046219" y="1523"/>
                </a:lnTo>
                <a:lnTo>
                  <a:pt x="4041647" y="0"/>
                </a:lnTo>
                <a:lnTo>
                  <a:pt x="4038599" y="1523"/>
                </a:lnTo>
                <a:lnTo>
                  <a:pt x="4037076" y="4571"/>
                </a:lnTo>
                <a:lnTo>
                  <a:pt x="4046219" y="4571"/>
                </a:lnTo>
                <a:close/>
              </a:path>
              <a:path w="5268595" h="2062479">
                <a:moveTo>
                  <a:pt x="4066031" y="4571"/>
                </a:moveTo>
                <a:lnTo>
                  <a:pt x="4064507" y="1523"/>
                </a:lnTo>
                <a:lnTo>
                  <a:pt x="4061459" y="0"/>
                </a:lnTo>
                <a:lnTo>
                  <a:pt x="4058411" y="1523"/>
                </a:lnTo>
                <a:lnTo>
                  <a:pt x="4056888" y="4571"/>
                </a:lnTo>
                <a:lnTo>
                  <a:pt x="4066031" y="4571"/>
                </a:lnTo>
                <a:close/>
              </a:path>
              <a:path w="5268595" h="2062479">
                <a:moveTo>
                  <a:pt x="4084319" y="4571"/>
                </a:moveTo>
                <a:lnTo>
                  <a:pt x="4084319" y="1523"/>
                </a:lnTo>
                <a:lnTo>
                  <a:pt x="4079747" y="0"/>
                </a:lnTo>
                <a:lnTo>
                  <a:pt x="4076699" y="1523"/>
                </a:lnTo>
                <a:lnTo>
                  <a:pt x="4075176" y="4571"/>
                </a:lnTo>
                <a:lnTo>
                  <a:pt x="4084319" y="4571"/>
                </a:lnTo>
                <a:close/>
              </a:path>
              <a:path w="5268595" h="2062479">
                <a:moveTo>
                  <a:pt x="4104131" y="4571"/>
                </a:moveTo>
                <a:lnTo>
                  <a:pt x="4102607" y="1523"/>
                </a:lnTo>
                <a:lnTo>
                  <a:pt x="4099559" y="0"/>
                </a:lnTo>
                <a:lnTo>
                  <a:pt x="4096511" y="1523"/>
                </a:lnTo>
                <a:lnTo>
                  <a:pt x="4094988" y="4571"/>
                </a:lnTo>
                <a:lnTo>
                  <a:pt x="4104131" y="4571"/>
                </a:lnTo>
                <a:close/>
              </a:path>
              <a:path w="5268595" h="2062479">
                <a:moveTo>
                  <a:pt x="4122419" y="4571"/>
                </a:moveTo>
                <a:lnTo>
                  <a:pt x="4122419" y="1523"/>
                </a:lnTo>
                <a:lnTo>
                  <a:pt x="4117847" y="0"/>
                </a:lnTo>
                <a:lnTo>
                  <a:pt x="4114799" y="1523"/>
                </a:lnTo>
                <a:lnTo>
                  <a:pt x="4113276" y="4571"/>
                </a:lnTo>
                <a:lnTo>
                  <a:pt x="4122419" y="4571"/>
                </a:lnTo>
                <a:close/>
              </a:path>
              <a:path w="5268595" h="2062479">
                <a:moveTo>
                  <a:pt x="4142231" y="4571"/>
                </a:moveTo>
                <a:lnTo>
                  <a:pt x="4140707" y="1523"/>
                </a:lnTo>
                <a:lnTo>
                  <a:pt x="4137659" y="0"/>
                </a:lnTo>
                <a:lnTo>
                  <a:pt x="4134611" y="1523"/>
                </a:lnTo>
                <a:lnTo>
                  <a:pt x="4133088" y="4571"/>
                </a:lnTo>
                <a:lnTo>
                  <a:pt x="4142231" y="4571"/>
                </a:lnTo>
                <a:close/>
              </a:path>
              <a:path w="5268595" h="2062479">
                <a:moveTo>
                  <a:pt x="4160519" y="4571"/>
                </a:moveTo>
                <a:lnTo>
                  <a:pt x="4160519" y="1523"/>
                </a:lnTo>
                <a:lnTo>
                  <a:pt x="4155947" y="0"/>
                </a:lnTo>
                <a:lnTo>
                  <a:pt x="4152899" y="1523"/>
                </a:lnTo>
                <a:lnTo>
                  <a:pt x="4151376" y="4571"/>
                </a:lnTo>
                <a:lnTo>
                  <a:pt x="4160519" y="4571"/>
                </a:lnTo>
                <a:close/>
              </a:path>
              <a:path w="5268595" h="2062479">
                <a:moveTo>
                  <a:pt x="4180331" y="4571"/>
                </a:moveTo>
                <a:lnTo>
                  <a:pt x="4178807" y="1523"/>
                </a:lnTo>
                <a:lnTo>
                  <a:pt x="4175759" y="0"/>
                </a:lnTo>
                <a:lnTo>
                  <a:pt x="4172711" y="1523"/>
                </a:lnTo>
                <a:lnTo>
                  <a:pt x="4171188" y="4571"/>
                </a:lnTo>
                <a:lnTo>
                  <a:pt x="4180331" y="4571"/>
                </a:lnTo>
                <a:close/>
              </a:path>
              <a:path w="5268595" h="2062479">
                <a:moveTo>
                  <a:pt x="4198619" y="4571"/>
                </a:moveTo>
                <a:lnTo>
                  <a:pt x="4198619" y="1523"/>
                </a:lnTo>
                <a:lnTo>
                  <a:pt x="4194047" y="0"/>
                </a:lnTo>
                <a:lnTo>
                  <a:pt x="4190999" y="1523"/>
                </a:lnTo>
                <a:lnTo>
                  <a:pt x="4189476" y="4571"/>
                </a:lnTo>
                <a:lnTo>
                  <a:pt x="4198619" y="4571"/>
                </a:lnTo>
                <a:close/>
              </a:path>
              <a:path w="5268595" h="2062479">
                <a:moveTo>
                  <a:pt x="4218431" y="4571"/>
                </a:moveTo>
                <a:lnTo>
                  <a:pt x="4216907" y="1523"/>
                </a:lnTo>
                <a:lnTo>
                  <a:pt x="4213859" y="0"/>
                </a:lnTo>
                <a:lnTo>
                  <a:pt x="4210811" y="1523"/>
                </a:lnTo>
                <a:lnTo>
                  <a:pt x="4209288" y="4571"/>
                </a:lnTo>
                <a:lnTo>
                  <a:pt x="4218431" y="4571"/>
                </a:lnTo>
                <a:close/>
              </a:path>
              <a:path w="5268595" h="2062479">
                <a:moveTo>
                  <a:pt x="4236719" y="4571"/>
                </a:moveTo>
                <a:lnTo>
                  <a:pt x="4236719" y="1523"/>
                </a:lnTo>
                <a:lnTo>
                  <a:pt x="4232147" y="0"/>
                </a:lnTo>
                <a:lnTo>
                  <a:pt x="4229099" y="1523"/>
                </a:lnTo>
                <a:lnTo>
                  <a:pt x="4227576" y="4571"/>
                </a:lnTo>
                <a:lnTo>
                  <a:pt x="4236719" y="4571"/>
                </a:lnTo>
                <a:close/>
              </a:path>
              <a:path w="5268595" h="2062479">
                <a:moveTo>
                  <a:pt x="4256531" y="4571"/>
                </a:moveTo>
                <a:lnTo>
                  <a:pt x="4255007" y="1523"/>
                </a:lnTo>
                <a:lnTo>
                  <a:pt x="4251959" y="0"/>
                </a:lnTo>
                <a:lnTo>
                  <a:pt x="4248911" y="1523"/>
                </a:lnTo>
                <a:lnTo>
                  <a:pt x="4247388" y="4571"/>
                </a:lnTo>
                <a:lnTo>
                  <a:pt x="4256531" y="4571"/>
                </a:lnTo>
                <a:close/>
              </a:path>
              <a:path w="5268595" h="2062479">
                <a:moveTo>
                  <a:pt x="4276343" y="4571"/>
                </a:moveTo>
                <a:lnTo>
                  <a:pt x="4274819" y="1523"/>
                </a:lnTo>
                <a:lnTo>
                  <a:pt x="4270247" y="0"/>
                </a:lnTo>
                <a:lnTo>
                  <a:pt x="4267199" y="1523"/>
                </a:lnTo>
                <a:lnTo>
                  <a:pt x="4265676" y="4571"/>
                </a:lnTo>
                <a:lnTo>
                  <a:pt x="4276343" y="4571"/>
                </a:lnTo>
                <a:close/>
              </a:path>
              <a:path w="5268595" h="2062479">
                <a:moveTo>
                  <a:pt x="4294631" y="4571"/>
                </a:moveTo>
                <a:lnTo>
                  <a:pt x="4293107" y="1523"/>
                </a:lnTo>
                <a:lnTo>
                  <a:pt x="4290059" y="0"/>
                </a:lnTo>
                <a:lnTo>
                  <a:pt x="4287011" y="1523"/>
                </a:lnTo>
                <a:lnTo>
                  <a:pt x="4285488" y="4571"/>
                </a:lnTo>
                <a:lnTo>
                  <a:pt x="4294631" y="4571"/>
                </a:lnTo>
                <a:close/>
              </a:path>
              <a:path w="5268595" h="2062479">
                <a:moveTo>
                  <a:pt x="4314443" y="4571"/>
                </a:moveTo>
                <a:lnTo>
                  <a:pt x="4312919" y="1523"/>
                </a:lnTo>
                <a:lnTo>
                  <a:pt x="4308347" y="0"/>
                </a:lnTo>
                <a:lnTo>
                  <a:pt x="4305299" y="1523"/>
                </a:lnTo>
                <a:lnTo>
                  <a:pt x="4303776" y="4571"/>
                </a:lnTo>
                <a:lnTo>
                  <a:pt x="4314443" y="4571"/>
                </a:lnTo>
                <a:close/>
              </a:path>
              <a:path w="5268595" h="2062479">
                <a:moveTo>
                  <a:pt x="4332731" y="4571"/>
                </a:moveTo>
                <a:lnTo>
                  <a:pt x="4331207" y="1523"/>
                </a:lnTo>
                <a:lnTo>
                  <a:pt x="4328159" y="0"/>
                </a:lnTo>
                <a:lnTo>
                  <a:pt x="4325111" y="1523"/>
                </a:lnTo>
                <a:lnTo>
                  <a:pt x="4323588" y="4571"/>
                </a:lnTo>
                <a:lnTo>
                  <a:pt x="4332731" y="4571"/>
                </a:lnTo>
                <a:close/>
              </a:path>
              <a:path w="5268595" h="2062479">
                <a:moveTo>
                  <a:pt x="4352543" y="4571"/>
                </a:moveTo>
                <a:lnTo>
                  <a:pt x="4351019" y="1523"/>
                </a:lnTo>
                <a:lnTo>
                  <a:pt x="4346447" y="0"/>
                </a:lnTo>
                <a:lnTo>
                  <a:pt x="4343399" y="1523"/>
                </a:lnTo>
                <a:lnTo>
                  <a:pt x="4341876" y="4571"/>
                </a:lnTo>
                <a:lnTo>
                  <a:pt x="4352543" y="4571"/>
                </a:lnTo>
                <a:close/>
              </a:path>
              <a:path w="5268595" h="2062479">
                <a:moveTo>
                  <a:pt x="4370831" y="4571"/>
                </a:moveTo>
                <a:lnTo>
                  <a:pt x="4369307" y="1523"/>
                </a:lnTo>
                <a:lnTo>
                  <a:pt x="4366259" y="0"/>
                </a:lnTo>
                <a:lnTo>
                  <a:pt x="4363211" y="1523"/>
                </a:lnTo>
                <a:lnTo>
                  <a:pt x="4361688" y="4571"/>
                </a:lnTo>
                <a:lnTo>
                  <a:pt x="4370831" y="4571"/>
                </a:lnTo>
                <a:close/>
              </a:path>
              <a:path w="5268595" h="2062479">
                <a:moveTo>
                  <a:pt x="4390643" y="4571"/>
                </a:moveTo>
                <a:lnTo>
                  <a:pt x="4389119" y="1523"/>
                </a:lnTo>
                <a:lnTo>
                  <a:pt x="4384547" y="0"/>
                </a:lnTo>
                <a:lnTo>
                  <a:pt x="4381499" y="1523"/>
                </a:lnTo>
                <a:lnTo>
                  <a:pt x="4379976" y="4571"/>
                </a:lnTo>
                <a:lnTo>
                  <a:pt x="4390643" y="4571"/>
                </a:lnTo>
                <a:close/>
              </a:path>
              <a:path w="5268595" h="2062479">
                <a:moveTo>
                  <a:pt x="4408931" y="4571"/>
                </a:moveTo>
                <a:lnTo>
                  <a:pt x="4407407" y="1523"/>
                </a:lnTo>
                <a:lnTo>
                  <a:pt x="4404359" y="0"/>
                </a:lnTo>
                <a:lnTo>
                  <a:pt x="4401311" y="1523"/>
                </a:lnTo>
                <a:lnTo>
                  <a:pt x="4399788" y="4571"/>
                </a:lnTo>
                <a:lnTo>
                  <a:pt x="4408931" y="4571"/>
                </a:lnTo>
                <a:close/>
              </a:path>
              <a:path w="5268595" h="2062479">
                <a:moveTo>
                  <a:pt x="4428743" y="4571"/>
                </a:moveTo>
                <a:lnTo>
                  <a:pt x="4427219" y="1523"/>
                </a:lnTo>
                <a:lnTo>
                  <a:pt x="4422647" y="0"/>
                </a:lnTo>
                <a:lnTo>
                  <a:pt x="4419599" y="1523"/>
                </a:lnTo>
                <a:lnTo>
                  <a:pt x="4418076" y="4571"/>
                </a:lnTo>
                <a:lnTo>
                  <a:pt x="4428743" y="4571"/>
                </a:lnTo>
                <a:close/>
              </a:path>
              <a:path w="5268595" h="2062479">
                <a:moveTo>
                  <a:pt x="4447031" y="4571"/>
                </a:moveTo>
                <a:lnTo>
                  <a:pt x="4445507" y="1523"/>
                </a:lnTo>
                <a:lnTo>
                  <a:pt x="4442459" y="0"/>
                </a:lnTo>
                <a:lnTo>
                  <a:pt x="4439411" y="1523"/>
                </a:lnTo>
                <a:lnTo>
                  <a:pt x="4437888" y="4571"/>
                </a:lnTo>
                <a:lnTo>
                  <a:pt x="4447031" y="4571"/>
                </a:lnTo>
                <a:close/>
              </a:path>
              <a:path w="5268595" h="2062479">
                <a:moveTo>
                  <a:pt x="4466843" y="4571"/>
                </a:moveTo>
                <a:lnTo>
                  <a:pt x="4465319" y="1523"/>
                </a:lnTo>
                <a:lnTo>
                  <a:pt x="4460747" y="0"/>
                </a:lnTo>
                <a:lnTo>
                  <a:pt x="4457699" y="1523"/>
                </a:lnTo>
                <a:lnTo>
                  <a:pt x="4456176" y="4571"/>
                </a:lnTo>
                <a:lnTo>
                  <a:pt x="4466843" y="4571"/>
                </a:lnTo>
                <a:close/>
              </a:path>
              <a:path w="5268595" h="2062479">
                <a:moveTo>
                  <a:pt x="4485131" y="4571"/>
                </a:moveTo>
                <a:lnTo>
                  <a:pt x="4483607" y="1523"/>
                </a:lnTo>
                <a:lnTo>
                  <a:pt x="4480559" y="0"/>
                </a:lnTo>
                <a:lnTo>
                  <a:pt x="4477511" y="1523"/>
                </a:lnTo>
                <a:lnTo>
                  <a:pt x="4475988" y="4571"/>
                </a:lnTo>
                <a:lnTo>
                  <a:pt x="4485131" y="4571"/>
                </a:lnTo>
                <a:close/>
              </a:path>
              <a:path w="5268595" h="2062479">
                <a:moveTo>
                  <a:pt x="4504943" y="4571"/>
                </a:moveTo>
                <a:lnTo>
                  <a:pt x="4503419" y="1523"/>
                </a:lnTo>
                <a:lnTo>
                  <a:pt x="4498847" y="0"/>
                </a:lnTo>
                <a:lnTo>
                  <a:pt x="4495799" y="1523"/>
                </a:lnTo>
                <a:lnTo>
                  <a:pt x="4494276" y="4571"/>
                </a:lnTo>
                <a:lnTo>
                  <a:pt x="4504943" y="4571"/>
                </a:lnTo>
                <a:close/>
              </a:path>
              <a:path w="5268595" h="2062479">
                <a:moveTo>
                  <a:pt x="4523231" y="4571"/>
                </a:moveTo>
                <a:lnTo>
                  <a:pt x="4521707" y="1523"/>
                </a:lnTo>
                <a:lnTo>
                  <a:pt x="4518659" y="0"/>
                </a:lnTo>
                <a:lnTo>
                  <a:pt x="4515611" y="1523"/>
                </a:lnTo>
                <a:lnTo>
                  <a:pt x="4514088" y="4571"/>
                </a:lnTo>
                <a:lnTo>
                  <a:pt x="4523231" y="4571"/>
                </a:lnTo>
                <a:close/>
              </a:path>
              <a:path w="5268595" h="2062479">
                <a:moveTo>
                  <a:pt x="4543043" y="4571"/>
                </a:moveTo>
                <a:lnTo>
                  <a:pt x="4541519" y="1523"/>
                </a:lnTo>
                <a:lnTo>
                  <a:pt x="4536947" y="0"/>
                </a:lnTo>
                <a:lnTo>
                  <a:pt x="4533899" y="1523"/>
                </a:lnTo>
                <a:lnTo>
                  <a:pt x="4532376" y="4571"/>
                </a:lnTo>
                <a:lnTo>
                  <a:pt x="4543043" y="4571"/>
                </a:lnTo>
                <a:close/>
              </a:path>
              <a:path w="5268595" h="2062479">
                <a:moveTo>
                  <a:pt x="4561331" y="4571"/>
                </a:moveTo>
                <a:lnTo>
                  <a:pt x="4559807" y="1523"/>
                </a:lnTo>
                <a:lnTo>
                  <a:pt x="4556759" y="0"/>
                </a:lnTo>
                <a:lnTo>
                  <a:pt x="4553711" y="1523"/>
                </a:lnTo>
                <a:lnTo>
                  <a:pt x="4552188" y="4571"/>
                </a:lnTo>
                <a:lnTo>
                  <a:pt x="4561331" y="4571"/>
                </a:lnTo>
                <a:close/>
              </a:path>
              <a:path w="5268595" h="2062479">
                <a:moveTo>
                  <a:pt x="4581143" y="4571"/>
                </a:moveTo>
                <a:lnTo>
                  <a:pt x="4579619" y="1523"/>
                </a:lnTo>
                <a:lnTo>
                  <a:pt x="4575047" y="0"/>
                </a:lnTo>
                <a:lnTo>
                  <a:pt x="4571999" y="1523"/>
                </a:lnTo>
                <a:lnTo>
                  <a:pt x="4570476" y="4571"/>
                </a:lnTo>
                <a:lnTo>
                  <a:pt x="4581143" y="4571"/>
                </a:lnTo>
                <a:close/>
              </a:path>
              <a:path w="5268595" h="2062479">
                <a:moveTo>
                  <a:pt x="4599431" y="4571"/>
                </a:moveTo>
                <a:lnTo>
                  <a:pt x="4597907" y="1523"/>
                </a:lnTo>
                <a:lnTo>
                  <a:pt x="4594859" y="0"/>
                </a:lnTo>
                <a:lnTo>
                  <a:pt x="4591811" y="1523"/>
                </a:lnTo>
                <a:lnTo>
                  <a:pt x="4590288" y="4571"/>
                </a:lnTo>
                <a:lnTo>
                  <a:pt x="4599431" y="4571"/>
                </a:lnTo>
                <a:close/>
              </a:path>
              <a:path w="5268595" h="2062479">
                <a:moveTo>
                  <a:pt x="4619243" y="4571"/>
                </a:moveTo>
                <a:lnTo>
                  <a:pt x="4617719" y="1523"/>
                </a:lnTo>
                <a:lnTo>
                  <a:pt x="4613147" y="0"/>
                </a:lnTo>
                <a:lnTo>
                  <a:pt x="4610099" y="1523"/>
                </a:lnTo>
                <a:lnTo>
                  <a:pt x="4608576" y="4571"/>
                </a:lnTo>
                <a:lnTo>
                  <a:pt x="4619243" y="4571"/>
                </a:lnTo>
                <a:close/>
              </a:path>
              <a:path w="5268595" h="2062479">
                <a:moveTo>
                  <a:pt x="4637531" y="4571"/>
                </a:moveTo>
                <a:lnTo>
                  <a:pt x="4636007" y="1523"/>
                </a:lnTo>
                <a:lnTo>
                  <a:pt x="4632959" y="0"/>
                </a:lnTo>
                <a:lnTo>
                  <a:pt x="4629911" y="1523"/>
                </a:lnTo>
                <a:lnTo>
                  <a:pt x="4628388" y="4571"/>
                </a:lnTo>
                <a:lnTo>
                  <a:pt x="4637531" y="4571"/>
                </a:lnTo>
                <a:close/>
              </a:path>
              <a:path w="5268595" h="2062479">
                <a:moveTo>
                  <a:pt x="4657343" y="4571"/>
                </a:moveTo>
                <a:lnTo>
                  <a:pt x="4655819" y="1523"/>
                </a:lnTo>
                <a:lnTo>
                  <a:pt x="4652771" y="0"/>
                </a:lnTo>
                <a:lnTo>
                  <a:pt x="4648199" y="1523"/>
                </a:lnTo>
                <a:lnTo>
                  <a:pt x="4646676" y="4571"/>
                </a:lnTo>
                <a:lnTo>
                  <a:pt x="4657343" y="4571"/>
                </a:lnTo>
                <a:close/>
              </a:path>
              <a:path w="5268595" h="2062479">
                <a:moveTo>
                  <a:pt x="4675631" y="4571"/>
                </a:moveTo>
                <a:lnTo>
                  <a:pt x="4674107" y="1523"/>
                </a:lnTo>
                <a:lnTo>
                  <a:pt x="4671059" y="0"/>
                </a:lnTo>
                <a:lnTo>
                  <a:pt x="4668011" y="1523"/>
                </a:lnTo>
                <a:lnTo>
                  <a:pt x="4666488" y="4571"/>
                </a:lnTo>
                <a:lnTo>
                  <a:pt x="4675631" y="4571"/>
                </a:lnTo>
                <a:close/>
              </a:path>
              <a:path w="5268595" h="2062479">
                <a:moveTo>
                  <a:pt x="4695443" y="4571"/>
                </a:moveTo>
                <a:lnTo>
                  <a:pt x="4693919" y="1523"/>
                </a:lnTo>
                <a:lnTo>
                  <a:pt x="4690871" y="0"/>
                </a:lnTo>
                <a:lnTo>
                  <a:pt x="4686299" y="1523"/>
                </a:lnTo>
                <a:lnTo>
                  <a:pt x="4684776" y="4571"/>
                </a:lnTo>
                <a:lnTo>
                  <a:pt x="4695443" y="4571"/>
                </a:lnTo>
                <a:close/>
              </a:path>
              <a:path w="5268595" h="2062479">
                <a:moveTo>
                  <a:pt x="4713731" y="4571"/>
                </a:moveTo>
                <a:lnTo>
                  <a:pt x="4712207" y="1523"/>
                </a:lnTo>
                <a:lnTo>
                  <a:pt x="4709159" y="0"/>
                </a:lnTo>
                <a:lnTo>
                  <a:pt x="4706111" y="1523"/>
                </a:lnTo>
                <a:lnTo>
                  <a:pt x="4704588" y="4571"/>
                </a:lnTo>
                <a:lnTo>
                  <a:pt x="4713731" y="4571"/>
                </a:lnTo>
                <a:close/>
              </a:path>
              <a:path w="5268595" h="2062479">
                <a:moveTo>
                  <a:pt x="4733543" y="4571"/>
                </a:moveTo>
                <a:lnTo>
                  <a:pt x="4732019" y="1523"/>
                </a:lnTo>
                <a:lnTo>
                  <a:pt x="4728971" y="0"/>
                </a:lnTo>
                <a:lnTo>
                  <a:pt x="4724399" y="1523"/>
                </a:lnTo>
                <a:lnTo>
                  <a:pt x="4722876" y="4571"/>
                </a:lnTo>
                <a:lnTo>
                  <a:pt x="4733543" y="4571"/>
                </a:lnTo>
                <a:close/>
              </a:path>
              <a:path w="5268595" h="2062479">
                <a:moveTo>
                  <a:pt x="4751831" y="4571"/>
                </a:moveTo>
                <a:lnTo>
                  <a:pt x="4750307" y="1523"/>
                </a:lnTo>
                <a:lnTo>
                  <a:pt x="4747259" y="0"/>
                </a:lnTo>
                <a:lnTo>
                  <a:pt x="4744211" y="1523"/>
                </a:lnTo>
                <a:lnTo>
                  <a:pt x="4742688" y="4571"/>
                </a:lnTo>
                <a:lnTo>
                  <a:pt x="4751831" y="4571"/>
                </a:lnTo>
                <a:close/>
              </a:path>
              <a:path w="5268595" h="2062479">
                <a:moveTo>
                  <a:pt x="4771643" y="4571"/>
                </a:moveTo>
                <a:lnTo>
                  <a:pt x="4770119" y="1523"/>
                </a:lnTo>
                <a:lnTo>
                  <a:pt x="4767071" y="0"/>
                </a:lnTo>
                <a:lnTo>
                  <a:pt x="4762499" y="1523"/>
                </a:lnTo>
                <a:lnTo>
                  <a:pt x="4760976" y="4571"/>
                </a:lnTo>
                <a:lnTo>
                  <a:pt x="4771643" y="4571"/>
                </a:lnTo>
                <a:close/>
              </a:path>
              <a:path w="5268595" h="2062479">
                <a:moveTo>
                  <a:pt x="4789931" y="4571"/>
                </a:moveTo>
                <a:lnTo>
                  <a:pt x="4788407" y="1523"/>
                </a:lnTo>
                <a:lnTo>
                  <a:pt x="4785359" y="0"/>
                </a:lnTo>
                <a:lnTo>
                  <a:pt x="4782311" y="1523"/>
                </a:lnTo>
                <a:lnTo>
                  <a:pt x="4780788" y="4571"/>
                </a:lnTo>
                <a:lnTo>
                  <a:pt x="4789931" y="4571"/>
                </a:lnTo>
                <a:close/>
              </a:path>
              <a:path w="5268595" h="2062479">
                <a:moveTo>
                  <a:pt x="4809743" y="4571"/>
                </a:moveTo>
                <a:lnTo>
                  <a:pt x="4808219" y="1523"/>
                </a:lnTo>
                <a:lnTo>
                  <a:pt x="4805171" y="0"/>
                </a:lnTo>
                <a:lnTo>
                  <a:pt x="4800599" y="1523"/>
                </a:lnTo>
                <a:lnTo>
                  <a:pt x="4799076" y="4571"/>
                </a:lnTo>
                <a:lnTo>
                  <a:pt x="4809743" y="4571"/>
                </a:lnTo>
                <a:close/>
              </a:path>
              <a:path w="5268595" h="2062479">
                <a:moveTo>
                  <a:pt x="4828031" y="4571"/>
                </a:moveTo>
                <a:lnTo>
                  <a:pt x="4826507" y="1523"/>
                </a:lnTo>
                <a:lnTo>
                  <a:pt x="4823459" y="0"/>
                </a:lnTo>
                <a:lnTo>
                  <a:pt x="4820411" y="1523"/>
                </a:lnTo>
                <a:lnTo>
                  <a:pt x="4818888" y="4571"/>
                </a:lnTo>
                <a:lnTo>
                  <a:pt x="4828031" y="4571"/>
                </a:lnTo>
                <a:close/>
              </a:path>
              <a:path w="5268595" h="2062479">
                <a:moveTo>
                  <a:pt x="4847843" y="4571"/>
                </a:moveTo>
                <a:lnTo>
                  <a:pt x="4846319" y="1523"/>
                </a:lnTo>
                <a:lnTo>
                  <a:pt x="4843271" y="0"/>
                </a:lnTo>
                <a:lnTo>
                  <a:pt x="4838699" y="1523"/>
                </a:lnTo>
                <a:lnTo>
                  <a:pt x="4837176" y="4571"/>
                </a:lnTo>
                <a:lnTo>
                  <a:pt x="4847843" y="4571"/>
                </a:lnTo>
                <a:close/>
              </a:path>
              <a:path w="5268595" h="2062479">
                <a:moveTo>
                  <a:pt x="4866131" y="4571"/>
                </a:moveTo>
                <a:lnTo>
                  <a:pt x="4864607" y="1523"/>
                </a:lnTo>
                <a:lnTo>
                  <a:pt x="4861559" y="0"/>
                </a:lnTo>
                <a:lnTo>
                  <a:pt x="4858511" y="1523"/>
                </a:lnTo>
                <a:lnTo>
                  <a:pt x="4856988" y="4571"/>
                </a:lnTo>
                <a:lnTo>
                  <a:pt x="4866131" y="4571"/>
                </a:lnTo>
                <a:close/>
              </a:path>
              <a:path w="5268595" h="2062479">
                <a:moveTo>
                  <a:pt x="4885943" y="4571"/>
                </a:moveTo>
                <a:lnTo>
                  <a:pt x="4884419" y="1523"/>
                </a:lnTo>
                <a:lnTo>
                  <a:pt x="4881371" y="0"/>
                </a:lnTo>
                <a:lnTo>
                  <a:pt x="4876799" y="1523"/>
                </a:lnTo>
                <a:lnTo>
                  <a:pt x="4875276" y="4571"/>
                </a:lnTo>
                <a:lnTo>
                  <a:pt x="4885943" y="4571"/>
                </a:lnTo>
                <a:close/>
              </a:path>
              <a:path w="5268595" h="2062479">
                <a:moveTo>
                  <a:pt x="4904231" y="4571"/>
                </a:moveTo>
                <a:lnTo>
                  <a:pt x="4902707" y="1523"/>
                </a:lnTo>
                <a:lnTo>
                  <a:pt x="4899659" y="0"/>
                </a:lnTo>
                <a:lnTo>
                  <a:pt x="4896611" y="1523"/>
                </a:lnTo>
                <a:lnTo>
                  <a:pt x="4895088" y="4571"/>
                </a:lnTo>
                <a:lnTo>
                  <a:pt x="4904231" y="4571"/>
                </a:lnTo>
                <a:close/>
              </a:path>
              <a:path w="5268595" h="2062479">
                <a:moveTo>
                  <a:pt x="4924043" y="4571"/>
                </a:moveTo>
                <a:lnTo>
                  <a:pt x="4922519" y="1523"/>
                </a:lnTo>
                <a:lnTo>
                  <a:pt x="4919471" y="0"/>
                </a:lnTo>
                <a:lnTo>
                  <a:pt x="4914899" y="1523"/>
                </a:lnTo>
                <a:lnTo>
                  <a:pt x="4913376" y="4571"/>
                </a:lnTo>
                <a:lnTo>
                  <a:pt x="4924043" y="4571"/>
                </a:lnTo>
                <a:close/>
              </a:path>
              <a:path w="5268595" h="2062479">
                <a:moveTo>
                  <a:pt x="4942331" y="4571"/>
                </a:moveTo>
                <a:lnTo>
                  <a:pt x="4940807" y="1523"/>
                </a:lnTo>
                <a:lnTo>
                  <a:pt x="4937759" y="0"/>
                </a:lnTo>
                <a:lnTo>
                  <a:pt x="4934711" y="1523"/>
                </a:lnTo>
                <a:lnTo>
                  <a:pt x="4933188" y="4571"/>
                </a:lnTo>
                <a:lnTo>
                  <a:pt x="4942331" y="4571"/>
                </a:lnTo>
                <a:close/>
              </a:path>
              <a:path w="5268595" h="2062479">
                <a:moveTo>
                  <a:pt x="4962143" y="4571"/>
                </a:moveTo>
                <a:lnTo>
                  <a:pt x="4960619" y="1523"/>
                </a:lnTo>
                <a:lnTo>
                  <a:pt x="4957571" y="0"/>
                </a:lnTo>
                <a:lnTo>
                  <a:pt x="4952999" y="1523"/>
                </a:lnTo>
                <a:lnTo>
                  <a:pt x="4951476" y="4571"/>
                </a:lnTo>
                <a:lnTo>
                  <a:pt x="4962143" y="4571"/>
                </a:lnTo>
                <a:close/>
              </a:path>
              <a:path w="5268595" h="2062479">
                <a:moveTo>
                  <a:pt x="4980431" y="4571"/>
                </a:moveTo>
                <a:lnTo>
                  <a:pt x="4978907" y="1523"/>
                </a:lnTo>
                <a:lnTo>
                  <a:pt x="4975859" y="0"/>
                </a:lnTo>
                <a:lnTo>
                  <a:pt x="4972811" y="1523"/>
                </a:lnTo>
                <a:lnTo>
                  <a:pt x="4971288" y="4571"/>
                </a:lnTo>
                <a:lnTo>
                  <a:pt x="4980431" y="4571"/>
                </a:lnTo>
                <a:close/>
              </a:path>
              <a:path w="5268595" h="2062479">
                <a:moveTo>
                  <a:pt x="5000243" y="4571"/>
                </a:moveTo>
                <a:lnTo>
                  <a:pt x="4998719" y="1523"/>
                </a:lnTo>
                <a:lnTo>
                  <a:pt x="4995671" y="0"/>
                </a:lnTo>
                <a:lnTo>
                  <a:pt x="4991099" y="1523"/>
                </a:lnTo>
                <a:lnTo>
                  <a:pt x="4989576" y="4571"/>
                </a:lnTo>
                <a:lnTo>
                  <a:pt x="5000243" y="4571"/>
                </a:lnTo>
                <a:close/>
              </a:path>
              <a:path w="5268595" h="2062479">
                <a:moveTo>
                  <a:pt x="5018531" y="4571"/>
                </a:moveTo>
                <a:lnTo>
                  <a:pt x="5017007" y="1523"/>
                </a:lnTo>
                <a:lnTo>
                  <a:pt x="5013959" y="0"/>
                </a:lnTo>
                <a:lnTo>
                  <a:pt x="5010911" y="1523"/>
                </a:lnTo>
                <a:lnTo>
                  <a:pt x="5009388" y="4571"/>
                </a:lnTo>
                <a:lnTo>
                  <a:pt x="5018531" y="4571"/>
                </a:lnTo>
                <a:close/>
              </a:path>
              <a:path w="5268595" h="2062479">
                <a:moveTo>
                  <a:pt x="5038343" y="4571"/>
                </a:moveTo>
                <a:lnTo>
                  <a:pt x="5036819" y="1523"/>
                </a:lnTo>
                <a:lnTo>
                  <a:pt x="5033771" y="0"/>
                </a:lnTo>
                <a:lnTo>
                  <a:pt x="5029199" y="1523"/>
                </a:lnTo>
                <a:lnTo>
                  <a:pt x="5029199" y="4571"/>
                </a:lnTo>
                <a:lnTo>
                  <a:pt x="5038343" y="4571"/>
                </a:lnTo>
                <a:close/>
              </a:path>
              <a:path w="5268595" h="2062479">
                <a:moveTo>
                  <a:pt x="5056631" y="4571"/>
                </a:moveTo>
                <a:lnTo>
                  <a:pt x="5055107" y="1523"/>
                </a:lnTo>
                <a:lnTo>
                  <a:pt x="5052059" y="0"/>
                </a:lnTo>
                <a:lnTo>
                  <a:pt x="5049011" y="1523"/>
                </a:lnTo>
                <a:lnTo>
                  <a:pt x="5047488" y="4571"/>
                </a:lnTo>
                <a:lnTo>
                  <a:pt x="5056631" y="4571"/>
                </a:lnTo>
                <a:close/>
              </a:path>
              <a:path w="5268595" h="2062479">
                <a:moveTo>
                  <a:pt x="5076443" y="4571"/>
                </a:moveTo>
                <a:lnTo>
                  <a:pt x="5074919" y="1523"/>
                </a:lnTo>
                <a:lnTo>
                  <a:pt x="5071871" y="0"/>
                </a:lnTo>
                <a:lnTo>
                  <a:pt x="5067299" y="1523"/>
                </a:lnTo>
                <a:lnTo>
                  <a:pt x="5067299" y="4571"/>
                </a:lnTo>
                <a:lnTo>
                  <a:pt x="5076443" y="4571"/>
                </a:lnTo>
                <a:close/>
              </a:path>
              <a:path w="5268595" h="2062479">
                <a:moveTo>
                  <a:pt x="5094731" y="4571"/>
                </a:moveTo>
                <a:lnTo>
                  <a:pt x="5093207" y="1523"/>
                </a:lnTo>
                <a:lnTo>
                  <a:pt x="5090159" y="0"/>
                </a:lnTo>
                <a:lnTo>
                  <a:pt x="5087111" y="1523"/>
                </a:lnTo>
                <a:lnTo>
                  <a:pt x="5085588" y="4571"/>
                </a:lnTo>
                <a:lnTo>
                  <a:pt x="5094731" y="4571"/>
                </a:lnTo>
                <a:close/>
              </a:path>
              <a:path w="5268595" h="2062479">
                <a:moveTo>
                  <a:pt x="5114543" y="4571"/>
                </a:moveTo>
                <a:lnTo>
                  <a:pt x="5113019" y="1523"/>
                </a:lnTo>
                <a:lnTo>
                  <a:pt x="5109971" y="0"/>
                </a:lnTo>
                <a:lnTo>
                  <a:pt x="5105399" y="1523"/>
                </a:lnTo>
                <a:lnTo>
                  <a:pt x="5105399" y="4571"/>
                </a:lnTo>
                <a:lnTo>
                  <a:pt x="5114543" y="4571"/>
                </a:lnTo>
                <a:close/>
              </a:path>
              <a:path w="5268595" h="2062479">
                <a:moveTo>
                  <a:pt x="5132831" y="4571"/>
                </a:moveTo>
                <a:lnTo>
                  <a:pt x="5131307" y="1523"/>
                </a:lnTo>
                <a:lnTo>
                  <a:pt x="5128259" y="0"/>
                </a:lnTo>
                <a:lnTo>
                  <a:pt x="5125211" y="1523"/>
                </a:lnTo>
                <a:lnTo>
                  <a:pt x="5123688" y="4571"/>
                </a:lnTo>
                <a:lnTo>
                  <a:pt x="5132831" y="4571"/>
                </a:lnTo>
                <a:close/>
              </a:path>
              <a:path w="5268595" h="2062479">
                <a:moveTo>
                  <a:pt x="5152643" y="4571"/>
                </a:moveTo>
                <a:lnTo>
                  <a:pt x="5151119" y="1523"/>
                </a:lnTo>
                <a:lnTo>
                  <a:pt x="5148071" y="0"/>
                </a:lnTo>
                <a:lnTo>
                  <a:pt x="5143499" y="1523"/>
                </a:lnTo>
                <a:lnTo>
                  <a:pt x="5143499" y="4571"/>
                </a:lnTo>
                <a:lnTo>
                  <a:pt x="5152643" y="4571"/>
                </a:lnTo>
                <a:close/>
              </a:path>
              <a:path w="5268595" h="2062479">
                <a:moveTo>
                  <a:pt x="5170931" y="4571"/>
                </a:moveTo>
                <a:lnTo>
                  <a:pt x="5169407" y="1523"/>
                </a:lnTo>
                <a:lnTo>
                  <a:pt x="5166359" y="0"/>
                </a:lnTo>
                <a:lnTo>
                  <a:pt x="5163311" y="1523"/>
                </a:lnTo>
                <a:lnTo>
                  <a:pt x="5161788" y="4571"/>
                </a:lnTo>
                <a:lnTo>
                  <a:pt x="5170931" y="4571"/>
                </a:lnTo>
                <a:close/>
              </a:path>
              <a:path w="5268595" h="2062479">
                <a:moveTo>
                  <a:pt x="5190743" y="4571"/>
                </a:moveTo>
                <a:lnTo>
                  <a:pt x="5189219" y="1523"/>
                </a:lnTo>
                <a:lnTo>
                  <a:pt x="5186171" y="0"/>
                </a:lnTo>
                <a:lnTo>
                  <a:pt x="5181599" y="1523"/>
                </a:lnTo>
                <a:lnTo>
                  <a:pt x="5181599" y="4571"/>
                </a:lnTo>
                <a:lnTo>
                  <a:pt x="5190743" y="4571"/>
                </a:lnTo>
                <a:close/>
              </a:path>
              <a:path w="5268595" h="2062479">
                <a:moveTo>
                  <a:pt x="5209031" y="4571"/>
                </a:moveTo>
                <a:lnTo>
                  <a:pt x="5207507" y="1523"/>
                </a:lnTo>
                <a:lnTo>
                  <a:pt x="5204459" y="0"/>
                </a:lnTo>
                <a:lnTo>
                  <a:pt x="5201411" y="1523"/>
                </a:lnTo>
                <a:lnTo>
                  <a:pt x="5199888" y="4571"/>
                </a:lnTo>
                <a:lnTo>
                  <a:pt x="5209031" y="4571"/>
                </a:lnTo>
                <a:close/>
              </a:path>
              <a:path w="5268595" h="2062479">
                <a:moveTo>
                  <a:pt x="5228843" y="4571"/>
                </a:moveTo>
                <a:lnTo>
                  <a:pt x="5227319" y="1523"/>
                </a:lnTo>
                <a:lnTo>
                  <a:pt x="5224271" y="0"/>
                </a:lnTo>
                <a:lnTo>
                  <a:pt x="5219699" y="1523"/>
                </a:lnTo>
                <a:lnTo>
                  <a:pt x="5219699" y="4571"/>
                </a:lnTo>
                <a:lnTo>
                  <a:pt x="5228843" y="4571"/>
                </a:lnTo>
                <a:close/>
              </a:path>
              <a:path w="5268595" h="2062479">
                <a:moveTo>
                  <a:pt x="5247131" y="4571"/>
                </a:moveTo>
                <a:lnTo>
                  <a:pt x="5245607" y="1523"/>
                </a:lnTo>
                <a:lnTo>
                  <a:pt x="5242559" y="0"/>
                </a:lnTo>
                <a:lnTo>
                  <a:pt x="5239511" y="1523"/>
                </a:lnTo>
                <a:lnTo>
                  <a:pt x="5237988" y="4571"/>
                </a:lnTo>
                <a:lnTo>
                  <a:pt x="5247131" y="4571"/>
                </a:lnTo>
                <a:close/>
              </a:path>
              <a:path w="5268595" h="2062479">
                <a:moveTo>
                  <a:pt x="5266943" y="4571"/>
                </a:moveTo>
                <a:lnTo>
                  <a:pt x="5265419" y="1523"/>
                </a:lnTo>
                <a:lnTo>
                  <a:pt x="5262371" y="0"/>
                </a:lnTo>
                <a:lnTo>
                  <a:pt x="5257799" y="1523"/>
                </a:lnTo>
                <a:lnTo>
                  <a:pt x="5257799" y="4571"/>
                </a:lnTo>
                <a:lnTo>
                  <a:pt x="5266943" y="4571"/>
                </a:lnTo>
                <a:close/>
              </a:path>
              <a:path w="5268595" h="2062479">
                <a:moveTo>
                  <a:pt x="5266943" y="4571"/>
                </a:moveTo>
                <a:lnTo>
                  <a:pt x="5262372" y="4571"/>
                </a:lnTo>
                <a:lnTo>
                  <a:pt x="5262372" y="10667"/>
                </a:lnTo>
                <a:lnTo>
                  <a:pt x="5265419" y="9143"/>
                </a:lnTo>
                <a:lnTo>
                  <a:pt x="5266943" y="4571"/>
                </a:lnTo>
                <a:close/>
              </a:path>
              <a:path w="5268595" h="2062479">
                <a:moveTo>
                  <a:pt x="5268467" y="22859"/>
                </a:moveTo>
                <a:lnTo>
                  <a:pt x="5266943" y="19811"/>
                </a:lnTo>
                <a:lnTo>
                  <a:pt x="5262372" y="18288"/>
                </a:lnTo>
                <a:lnTo>
                  <a:pt x="5262372" y="27431"/>
                </a:lnTo>
                <a:lnTo>
                  <a:pt x="5266943" y="25907"/>
                </a:lnTo>
                <a:lnTo>
                  <a:pt x="5268467" y="22859"/>
                </a:lnTo>
                <a:close/>
              </a:path>
              <a:path w="5268595" h="2062479">
                <a:moveTo>
                  <a:pt x="5268467" y="42671"/>
                </a:moveTo>
                <a:lnTo>
                  <a:pt x="5266943" y="39623"/>
                </a:lnTo>
                <a:lnTo>
                  <a:pt x="5262372" y="38100"/>
                </a:lnTo>
                <a:lnTo>
                  <a:pt x="5262372" y="47243"/>
                </a:lnTo>
                <a:lnTo>
                  <a:pt x="5266943" y="45719"/>
                </a:lnTo>
                <a:lnTo>
                  <a:pt x="5268467" y="42671"/>
                </a:lnTo>
                <a:close/>
              </a:path>
              <a:path w="5268595" h="2062479">
                <a:moveTo>
                  <a:pt x="5268467" y="60959"/>
                </a:moveTo>
                <a:lnTo>
                  <a:pt x="5266943" y="57911"/>
                </a:lnTo>
                <a:lnTo>
                  <a:pt x="5262372" y="56388"/>
                </a:lnTo>
                <a:lnTo>
                  <a:pt x="5262372" y="65531"/>
                </a:lnTo>
                <a:lnTo>
                  <a:pt x="5266943" y="64007"/>
                </a:lnTo>
                <a:lnTo>
                  <a:pt x="5268467" y="60959"/>
                </a:lnTo>
                <a:close/>
              </a:path>
              <a:path w="5268595" h="2062479">
                <a:moveTo>
                  <a:pt x="5268467" y="80771"/>
                </a:moveTo>
                <a:lnTo>
                  <a:pt x="5266943" y="77723"/>
                </a:lnTo>
                <a:lnTo>
                  <a:pt x="5262372" y="76200"/>
                </a:lnTo>
                <a:lnTo>
                  <a:pt x="5262372" y="85343"/>
                </a:lnTo>
                <a:lnTo>
                  <a:pt x="5266943" y="83819"/>
                </a:lnTo>
                <a:lnTo>
                  <a:pt x="5268467" y="80771"/>
                </a:lnTo>
                <a:close/>
              </a:path>
              <a:path w="5268595" h="2062479">
                <a:moveTo>
                  <a:pt x="5268467" y="99059"/>
                </a:moveTo>
                <a:lnTo>
                  <a:pt x="5266943" y="96011"/>
                </a:lnTo>
                <a:lnTo>
                  <a:pt x="5262372" y="94488"/>
                </a:lnTo>
                <a:lnTo>
                  <a:pt x="5262372" y="103631"/>
                </a:lnTo>
                <a:lnTo>
                  <a:pt x="5266943" y="102107"/>
                </a:lnTo>
                <a:lnTo>
                  <a:pt x="5268467" y="99059"/>
                </a:lnTo>
                <a:close/>
              </a:path>
              <a:path w="5268595" h="2062479">
                <a:moveTo>
                  <a:pt x="5268467" y="118871"/>
                </a:moveTo>
                <a:lnTo>
                  <a:pt x="5266943" y="115823"/>
                </a:lnTo>
                <a:lnTo>
                  <a:pt x="5262372" y="114300"/>
                </a:lnTo>
                <a:lnTo>
                  <a:pt x="5262372" y="123443"/>
                </a:lnTo>
                <a:lnTo>
                  <a:pt x="5266943" y="121919"/>
                </a:lnTo>
                <a:lnTo>
                  <a:pt x="5268467" y="118871"/>
                </a:lnTo>
                <a:close/>
              </a:path>
              <a:path w="5268595" h="2062479">
                <a:moveTo>
                  <a:pt x="5268467" y="137159"/>
                </a:moveTo>
                <a:lnTo>
                  <a:pt x="5266943" y="134111"/>
                </a:lnTo>
                <a:lnTo>
                  <a:pt x="5262372" y="132588"/>
                </a:lnTo>
                <a:lnTo>
                  <a:pt x="5262372" y="141731"/>
                </a:lnTo>
                <a:lnTo>
                  <a:pt x="5266943" y="140207"/>
                </a:lnTo>
                <a:lnTo>
                  <a:pt x="5268467" y="137159"/>
                </a:lnTo>
                <a:close/>
              </a:path>
              <a:path w="5268595" h="2062479">
                <a:moveTo>
                  <a:pt x="5268467" y="156971"/>
                </a:moveTo>
                <a:lnTo>
                  <a:pt x="5266943" y="153923"/>
                </a:lnTo>
                <a:lnTo>
                  <a:pt x="5262372" y="152400"/>
                </a:lnTo>
                <a:lnTo>
                  <a:pt x="5262372" y="161543"/>
                </a:lnTo>
                <a:lnTo>
                  <a:pt x="5266943" y="160019"/>
                </a:lnTo>
                <a:lnTo>
                  <a:pt x="5268467" y="156971"/>
                </a:lnTo>
                <a:close/>
              </a:path>
              <a:path w="5268595" h="2062479">
                <a:moveTo>
                  <a:pt x="5268467" y="175259"/>
                </a:moveTo>
                <a:lnTo>
                  <a:pt x="5266943" y="172211"/>
                </a:lnTo>
                <a:lnTo>
                  <a:pt x="5262372" y="170688"/>
                </a:lnTo>
                <a:lnTo>
                  <a:pt x="5262372" y="179831"/>
                </a:lnTo>
                <a:lnTo>
                  <a:pt x="5266943" y="179831"/>
                </a:lnTo>
                <a:lnTo>
                  <a:pt x="5268467" y="175259"/>
                </a:lnTo>
                <a:close/>
              </a:path>
              <a:path w="5268595" h="2062479">
                <a:moveTo>
                  <a:pt x="5268467" y="195071"/>
                </a:moveTo>
                <a:lnTo>
                  <a:pt x="5266943" y="192023"/>
                </a:lnTo>
                <a:lnTo>
                  <a:pt x="5262372" y="190500"/>
                </a:lnTo>
                <a:lnTo>
                  <a:pt x="5262372" y="199643"/>
                </a:lnTo>
                <a:lnTo>
                  <a:pt x="5266943" y="198119"/>
                </a:lnTo>
                <a:lnTo>
                  <a:pt x="5268467" y="195071"/>
                </a:lnTo>
                <a:close/>
              </a:path>
              <a:path w="5268595" h="2062479">
                <a:moveTo>
                  <a:pt x="5268467" y="213359"/>
                </a:moveTo>
                <a:lnTo>
                  <a:pt x="5266943" y="210311"/>
                </a:lnTo>
                <a:lnTo>
                  <a:pt x="5262372" y="208788"/>
                </a:lnTo>
                <a:lnTo>
                  <a:pt x="5262372" y="217931"/>
                </a:lnTo>
                <a:lnTo>
                  <a:pt x="5266943" y="217931"/>
                </a:lnTo>
                <a:lnTo>
                  <a:pt x="5268467" y="213359"/>
                </a:lnTo>
                <a:close/>
              </a:path>
              <a:path w="5268595" h="2062479">
                <a:moveTo>
                  <a:pt x="5268467" y="233171"/>
                </a:moveTo>
                <a:lnTo>
                  <a:pt x="5266943" y="230123"/>
                </a:lnTo>
                <a:lnTo>
                  <a:pt x="5262372" y="228600"/>
                </a:lnTo>
                <a:lnTo>
                  <a:pt x="5262372" y="237743"/>
                </a:lnTo>
                <a:lnTo>
                  <a:pt x="5266943" y="236219"/>
                </a:lnTo>
                <a:lnTo>
                  <a:pt x="5268467" y="233171"/>
                </a:lnTo>
                <a:close/>
              </a:path>
              <a:path w="5268595" h="2062479">
                <a:moveTo>
                  <a:pt x="5268467" y="251459"/>
                </a:moveTo>
                <a:lnTo>
                  <a:pt x="5266943" y="248411"/>
                </a:lnTo>
                <a:lnTo>
                  <a:pt x="5262372" y="246888"/>
                </a:lnTo>
                <a:lnTo>
                  <a:pt x="5262372" y="256031"/>
                </a:lnTo>
                <a:lnTo>
                  <a:pt x="5266943" y="256031"/>
                </a:lnTo>
                <a:lnTo>
                  <a:pt x="5268467" y="251459"/>
                </a:lnTo>
                <a:close/>
              </a:path>
              <a:path w="5268595" h="2062479">
                <a:moveTo>
                  <a:pt x="5268467" y="271271"/>
                </a:moveTo>
                <a:lnTo>
                  <a:pt x="5266943" y="268223"/>
                </a:lnTo>
                <a:lnTo>
                  <a:pt x="5262372" y="266700"/>
                </a:lnTo>
                <a:lnTo>
                  <a:pt x="5262372" y="275843"/>
                </a:lnTo>
                <a:lnTo>
                  <a:pt x="5266943" y="274319"/>
                </a:lnTo>
                <a:lnTo>
                  <a:pt x="5268467" y="271271"/>
                </a:lnTo>
                <a:close/>
              </a:path>
              <a:path w="5268595" h="2062479">
                <a:moveTo>
                  <a:pt x="5268467" y="289559"/>
                </a:moveTo>
                <a:lnTo>
                  <a:pt x="5266943" y="286511"/>
                </a:lnTo>
                <a:lnTo>
                  <a:pt x="5262372" y="284988"/>
                </a:lnTo>
                <a:lnTo>
                  <a:pt x="5262372" y="294131"/>
                </a:lnTo>
                <a:lnTo>
                  <a:pt x="5266943" y="294131"/>
                </a:lnTo>
                <a:lnTo>
                  <a:pt x="5268467" y="289559"/>
                </a:lnTo>
                <a:close/>
              </a:path>
              <a:path w="5268595" h="2062479">
                <a:moveTo>
                  <a:pt x="5268467" y="309371"/>
                </a:moveTo>
                <a:lnTo>
                  <a:pt x="5266943" y="306323"/>
                </a:lnTo>
                <a:lnTo>
                  <a:pt x="5262372" y="304800"/>
                </a:lnTo>
                <a:lnTo>
                  <a:pt x="5262372" y="313943"/>
                </a:lnTo>
                <a:lnTo>
                  <a:pt x="5266943" y="312419"/>
                </a:lnTo>
                <a:lnTo>
                  <a:pt x="5268467" y="309371"/>
                </a:lnTo>
                <a:close/>
              </a:path>
              <a:path w="5268595" h="2062479">
                <a:moveTo>
                  <a:pt x="5268467" y="327659"/>
                </a:moveTo>
                <a:lnTo>
                  <a:pt x="5266943" y="324611"/>
                </a:lnTo>
                <a:lnTo>
                  <a:pt x="5262372" y="323088"/>
                </a:lnTo>
                <a:lnTo>
                  <a:pt x="5262372" y="332231"/>
                </a:lnTo>
                <a:lnTo>
                  <a:pt x="5266943" y="332231"/>
                </a:lnTo>
                <a:lnTo>
                  <a:pt x="5268467" y="327659"/>
                </a:lnTo>
                <a:close/>
              </a:path>
              <a:path w="5268595" h="2062479">
                <a:moveTo>
                  <a:pt x="5268467" y="347471"/>
                </a:moveTo>
                <a:lnTo>
                  <a:pt x="5266943" y="344423"/>
                </a:lnTo>
                <a:lnTo>
                  <a:pt x="5262372" y="342900"/>
                </a:lnTo>
                <a:lnTo>
                  <a:pt x="5262372" y="352043"/>
                </a:lnTo>
                <a:lnTo>
                  <a:pt x="5266943" y="350519"/>
                </a:lnTo>
                <a:lnTo>
                  <a:pt x="5268467" y="347471"/>
                </a:lnTo>
                <a:close/>
              </a:path>
              <a:path w="5268595" h="2062479">
                <a:moveTo>
                  <a:pt x="5268467" y="365759"/>
                </a:moveTo>
                <a:lnTo>
                  <a:pt x="5266943" y="362711"/>
                </a:lnTo>
                <a:lnTo>
                  <a:pt x="5262372" y="361188"/>
                </a:lnTo>
                <a:lnTo>
                  <a:pt x="5262372" y="370331"/>
                </a:lnTo>
                <a:lnTo>
                  <a:pt x="5266943" y="370331"/>
                </a:lnTo>
                <a:lnTo>
                  <a:pt x="5268467" y="365759"/>
                </a:lnTo>
                <a:close/>
              </a:path>
              <a:path w="5268595" h="2062479">
                <a:moveTo>
                  <a:pt x="5268467" y="385571"/>
                </a:moveTo>
                <a:lnTo>
                  <a:pt x="5266943" y="382523"/>
                </a:lnTo>
                <a:lnTo>
                  <a:pt x="5262372" y="381000"/>
                </a:lnTo>
                <a:lnTo>
                  <a:pt x="5262372" y="390143"/>
                </a:lnTo>
                <a:lnTo>
                  <a:pt x="5266943" y="388619"/>
                </a:lnTo>
                <a:lnTo>
                  <a:pt x="5268467" y="385571"/>
                </a:lnTo>
                <a:close/>
              </a:path>
              <a:path w="5268595" h="2062479">
                <a:moveTo>
                  <a:pt x="5268467" y="403859"/>
                </a:moveTo>
                <a:lnTo>
                  <a:pt x="5266943" y="400811"/>
                </a:lnTo>
                <a:lnTo>
                  <a:pt x="5262372" y="399288"/>
                </a:lnTo>
                <a:lnTo>
                  <a:pt x="5262372" y="408431"/>
                </a:lnTo>
                <a:lnTo>
                  <a:pt x="5266943" y="408431"/>
                </a:lnTo>
                <a:lnTo>
                  <a:pt x="5268467" y="403859"/>
                </a:lnTo>
                <a:close/>
              </a:path>
              <a:path w="5268595" h="2062479">
                <a:moveTo>
                  <a:pt x="5268467" y="423671"/>
                </a:moveTo>
                <a:lnTo>
                  <a:pt x="5266943" y="420623"/>
                </a:lnTo>
                <a:lnTo>
                  <a:pt x="5262372" y="419100"/>
                </a:lnTo>
                <a:lnTo>
                  <a:pt x="5262372" y="428243"/>
                </a:lnTo>
                <a:lnTo>
                  <a:pt x="5266943" y="426719"/>
                </a:lnTo>
                <a:lnTo>
                  <a:pt x="5268467" y="423671"/>
                </a:lnTo>
                <a:close/>
              </a:path>
              <a:path w="5268595" h="2062479">
                <a:moveTo>
                  <a:pt x="5268467" y="441959"/>
                </a:moveTo>
                <a:lnTo>
                  <a:pt x="5266943" y="438911"/>
                </a:lnTo>
                <a:lnTo>
                  <a:pt x="5262372" y="437388"/>
                </a:lnTo>
                <a:lnTo>
                  <a:pt x="5262372" y="446531"/>
                </a:lnTo>
                <a:lnTo>
                  <a:pt x="5266943" y="446531"/>
                </a:lnTo>
                <a:lnTo>
                  <a:pt x="5268467" y="441959"/>
                </a:lnTo>
                <a:close/>
              </a:path>
              <a:path w="5268595" h="2062479">
                <a:moveTo>
                  <a:pt x="5268467" y="461771"/>
                </a:moveTo>
                <a:lnTo>
                  <a:pt x="5266943" y="458723"/>
                </a:lnTo>
                <a:lnTo>
                  <a:pt x="5262372" y="457200"/>
                </a:lnTo>
                <a:lnTo>
                  <a:pt x="5262372" y="466343"/>
                </a:lnTo>
                <a:lnTo>
                  <a:pt x="5266943" y="464819"/>
                </a:lnTo>
                <a:lnTo>
                  <a:pt x="5268467" y="461771"/>
                </a:lnTo>
                <a:close/>
              </a:path>
              <a:path w="5268595" h="2062479">
                <a:moveTo>
                  <a:pt x="5268467" y="480059"/>
                </a:moveTo>
                <a:lnTo>
                  <a:pt x="5266943" y="477011"/>
                </a:lnTo>
                <a:lnTo>
                  <a:pt x="5262372" y="475488"/>
                </a:lnTo>
                <a:lnTo>
                  <a:pt x="5262372" y="486155"/>
                </a:lnTo>
                <a:lnTo>
                  <a:pt x="5266943" y="484631"/>
                </a:lnTo>
                <a:lnTo>
                  <a:pt x="5268467" y="480059"/>
                </a:lnTo>
                <a:close/>
              </a:path>
              <a:path w="5268595" h="2062479">
                <a:moveTo>
                  <a:pt x="5268467" y="499871"/>
                </a:moveTo>
                <a:lnTo>
                  <a:pt x="5266943" y="496823"/>
                </a:lnTo>
                <a:lnTo>
                  <a:pt x="5262372" y="495300"/>
                </a:lnTo>
                <a:lnTo>
                  <a:pt x="5262372" y="504443"/>
                </a:lnTo>
                <a:lnTo>
                  <a:pt x="5266943" y="502919"/>
                </a:lnTo>
                <a:lnTo>
                  <a:pt x="5268467" y="499871"/>
                </a:lnTo>
                <a:close/>
              </a:path>
              <a:path w="5268595" h="2062479">
                <a:moveTo>
                  <a:pt x="5268467" y="518159"/>
                </a:moveTo>
                <a:lnTo>
                  <a:pt x="5266943" y="515111"/>
                </a:lnTo>
                <a:lnTo>
                  <a:pt x="5262372" y="513588"/>
                </a:lnTo>
                <a:lnTo>
                  <a:pt x="5262372" y="524255"/>
                </a:lnTo>
                <a:lnTo>
                  <a:pt x="5266943" y="522731"/>
                </a:lnTo>
                <a:lnTo>
                  <a:pt x="5268467" y="518159"/>
                </a:lnTo>
                <a:close/>
              </a:path>
              <a:path w="5268595" h="2062479">
                <a:moveTo>
                  <a:pt x="5268467" y="537971"/>
                </a:moveTo>
                <a:lnTo>
                  <a:pt x="5266943" y="534923"/>
                </a:lnTo>
                <a:lnTo>
                  <a:pt x="5262372" y="533400"/>
                </a:lnTo>
                <a:lnTo>
                  <a:pt x="5262372" y="542543"/>
                </a:lnTo>
                <a:lnTo>
                  <a:pt x="5266943" y="541019"/>
                </a:lnTo>
                <a:lnTo>
                  <a:pt x="5268467" y="537971"/>
                </a:lnTo>
                <a:close/>
              </a:path>
              <a:path w="5268595" h="2062479">
                <a:moveTo>
                  <a:pt x="5268467" y="556259"/>
                </a:moveTo>
                <a:lnTo>
                  <a:pt x="5266943" y="553211"/>
                </a:lnTo>
                <a:lnTo>
                  <a:pt x="5262372" y="551688"/>
                </a:lnTo>
                <a:lnTo>
                  <a:pt x="5262372" y="562355"/>
                </a:lnTo>
                <a:lnTo>
                  <a:pt x="5266943" y="560831"/>
                </a:lnTo>
                <a:lnTo>
                  <a:pt x="5268467" y="556259"/>
                </a:lnTo>
                <a:close/>
              </a:path>
              <a:path w="5268595" h="2062479">
                <a:moveTo>
                  <a:pt x="5268467" y="576071"/>
                </a:moveTo>
                <a:lnTo>
                  <a:pt x="5266943" y="573023"/>
                </a:lnTo>
                <a:lnTo>
                  <a:pt x="5262372" y="571500"/>
                </a:lnTo>
                <a:lnTo>
                  <a:pt x="5262372" y="580643"/>
                </a:lnTo>
                <a:lnTo>
                  <a:pt x="5266943" y="579119"/>
                </a:lnTo>
                <a:lnTo>
                  <a:pt x="5268467" y="576071"/>
                </a:lnTo>
                <a:close/>
              </a:path>
              <a:path w="5268595" h="2062479">
                <a:moveTo>
                  <a:pt x="5268467" y="594359"/>
                </a:moveTo>
                <a:lnTo>
                  <a:pt x="5266943" y="591311"/>
                </a:lnTo>
                <a:lnTo>
                  <a:pt x="5262372" y="589788"/>
                </a:lnTo>
                <a:lnTo>
                  <a:pt x="5262372" y="600455"/>
                </a:lnTo>
                <a:lnTo>
                  <a:pt x="5266943" y="598931"/>
                </a:lnTo>
                <a:lnTo>
                  <a:pt x="5268467" y="594359"/>
                </a:lnTo>
                <a:close/>
              </a:path>
              <a:path w="5268595" h="2062479">
                <a:moveTo>
                  <a:pt x="5268467" y="614171"/>
                </a:moveTo>
                <a:lnTo>
                  <a:pt x="5266943" y="611123"/>
                </a:lnTo>
                <a:lnTo>
                  <a:pt x="5262372" y="609600"/>
                </a:lnTo>
                <a:lnTo>
                  <a:pt x="5262372" y="618743"/>
                </a:lnTo>
                <a:lnTo>
                  <a:pt x="5266943" y="617219"/>
                </a:lnTo>
                <a:lnTo>
                  <a:pt x="5268467" y="614171"/>
                </a:lnTo>
                <a:close/>
              </a:path>
              <a:path w="5268595" h="2062479">
                <a:moveTo>
                  <a:pt x="5268467" y="632459"/>
                </a:moveTo>
                <a:lnTo>
                  <a:pt x="5266943" y="629411"/>
                </a:lnTo>
                <a:lnTo>
                  <a:pt x="5262372" y="627888"/>
                </a:lnTo>
                <a:lnTo>
                  <a:pt x="5262372" y="638555"/>
                </a:lnTo>
                <a:lnTo>
                  <a:pt x="5266943" y="637031"/>
                </a:lnTo>
                <a:lnTo>
                  <a:pt x="5268467" y="632459"/>
                </a:lnTo>
                <a:close/>
              </a:path>
              <a:path w="5268595" h="2062479">
                <a:moveTo>
                  <a:pt x="5268467" y="652271"/>
                </a:moveTo>
                <a:lnTo>
                  <a:pt x="5266943" y="649223"/>
                </a:lnTo>
                <a:lnTo>
                  <a:pt x="5262372" y="647700"/>
                </a:lnTo>
                <a:lnTo>
                  <a:pt x="5262372" y="656843"/>
                </a:lnTo>
                <a:lnTo>
                  <a:pt x="5266943" y="655319"/>
                </a:lnTo>
                <a:lnTo>
                  <a:pt x="5268467" y="652271"/>
                </a:lnTo>
                <a:close/>
              </a:path>
              <a:path w="5268595" h="2062479">
                <a:moveTo>
                  <a:pt x="5268467" y="670559"/>
                </a:moveTo>
                <a:lnTo>
                  <a:pt x="5266943" y="667511"/>
                </a:lnTo>
                <a:lnTo>
                  <a:pt x="5262372" y="665988"/>
                </a:lnTo>
                <a:lnTo>
                  <a:pt x="5262372" y="676655"/>
                </a:lnTo>
                <a:lnTo>
                  <a:pt x="5266943" y="675131"/>
                </a:lnTo>
                <a:lnTo>
                  <a:pt x="5268467" y="670559"/>
                </a:lnTo>
                <a:close/>
              </a:path>
              <a:path w="5268595" h="2062479">
                <a:moveTo>
                  <a:pt x="5268467" y="690371"/>
                </a:moveTo>
                <a:lnTo>
                  <a:pt x="5266943" y="687323"/>
                </a:lnTo>
                <a:lnTo>
                  <a:pt x="5262372" y="685800"/>
                </a:lnTo>
                <a:lnTo>
                  <a:pt x="5262372" y="694943"/>
                </a:lnTo>
                <a:lnTo>
                  <a:pt x="5266943" y="693419"/>
                </a:lnTo>
                <a:lnTo>
                  <a:pt x="5268467" y="690371"/>
                </a:lnTo>
                <a:close/>
              </a:path>
              <a:path w="5268595" h="2062479">
                <a:moveTo>
                  <a:pt x="5268467" y="708659"/>
                </a:moveTo>
                <a:lnTo>
                  <a:pt x="5266943" y="705611"/>
                </a:lnTo>
                <a:lnTo>
                  <a:pt x="5262372" y="704088"/>
                </a:lnTo>
                <a:lnTo>
                  <a:pt x="5262372" y="714755"/>
                </a:lnTo>
                <a:lnTo>
                  <a:pt x="5266943" y="713231"/>
                </a:lnTo>
                <a:lnTo>
                  <a:pt x="5268467" y="708659"/>
                </a:lnTo>
                <a:close/>
              </a:path>
              <a:path w="5268595" h="2062479">
                <a:moveTo>
                  <a:pt x="5268467" y="728471"/>
                </a:moveTo>
                <a:lnTo>
                  <a:pt x="5266943" y="725423"/>
                </a:lnTo>
                <a:lnTo>
                  <a:pt x="5262372" y="723900"/>
                </a:lnTo>
                <a:lnTo>
                  <a:pt x="5262372" y="733043"/>
                </a:lnTo>
                <a:lnTo>
                  <a:pt x="5266943" y="731519"/>
                </a:lnTo>
                <a:lnTo>
                  <a:pt x="5268467" y="728471"/>
                </a:lnTo>
                <a:close/>
              </a:path>
              <a:path w="5268595" h="2062479">
                <a:moveTo>
                  <a:pt x="5268467" y="746759"/>
                </a:moveTo>
                <a:lnTo>
                  <a:pt x="5266943" y="743711"/>
                </a:lnTo>
                <a:lnTo>
                  <a:pt x="5262372" y="742188"/>
                </a:lnTo>
                <a:lnTo>
                  <a:pt x="5262372" y="752855"/>
                </a:lnTo>
                <a:lnTo>
                  <a:pt x="5266943" y="751331"/>
                </a:lnTo>
                <a:lnTo>
                  <a:pt x="5268467" y="746759"/>
                </a:lnTo>
                <a:close/>
              </a:path>
              <a:path w="5268595" h="2062479">
                <a:moveTo>
                  <a:pt x="5268467" y="766571"/>
                </a:moveTo>
                <a:lnTo>
                  <a:pt x="5266943" y="763523"/>
                </a:lnTo>
                <a:lnTo>
                  <a:pt x="5262372" y="762000"/>
                </a:lnTo>
                <a:lnTo>
                  <a:pt x="5262372" y="771143"/>
                </a:lnTo>
                <a:lnTo>
                  <a:pt x="5266943" y="769619"/>
                </a:lnTo>
                <a:lnTo>
                  <a:pt x="5268467" y="766571"/>
                </a:lnTo>
                <a:close/>
              </a:path>
              <a:path w="5268595" h="2062479">
                <a:moveTo>
                  <a:pt x="5268467" y="784859"/>
                </a:moveTo>
                <a:lnTo>
                  <a:pt x="5266943" y="781811"/>
                </a:lnTo>
                <a:lnTo>
                  <a:pt x="5262372" y="780288"/>
                </a:lnTo>
                <a:lnTo>
                  <a:pt x="5262372" y="790955"/>
                </a:lnTo>
                <a:lnTo>
                  <a:pt x="5266943" y="789431"/>
                </a:lnTo>
                <a:lnTo>
                  <a:pt x="5268467" y="784859"/>
                </a:lnTo>
                <a:close/>
              </a:path>
              <a:path w="5268595" h="2062479">
                <a:moveTo>
                  <a:pt x="5268467" y="804671"/>
                </a:moveTo>
                <a:lnTo>
                  <a:pt x="5266943" y="801623"/>
                </a:lnTo>
                <a:lnTo>
                  <a:pt x="5262372" y="800100"/>
                </a:lnTo>
                <a:lnTo>
                  <a:pt x="5262372" y="809243"/>
                </a:lnTo>
                <a:lnTo>
                  <a:pt x="5266943" y="807719"/>
                </a:lnTo>
                <a:lnTo>
                  <a:pt x="5268467" y="804671"/>
                </a:lnTo>
                <a:close/>
              </a:path>
              <a:path w="5268595" h="2062479">
                <a:moveTo>
                  <a:pt x="5268467" y="822959"/>
                </a:moveTo>
                <a:lnTo>
                  <a:pt x="5266943" y="819911"/>
                </a:lnTo>
                <a:lnTo>
                  <a:pt x="5262372" y="818388"/>
                </a:lnTo>
                <a:lnTo>
                  <a:pt x="5262372" y="829055"/>
                </a:lnTo>
                <a:lnTo>
                  <a:pt x="5266943" y="827531"/>
                </a:lnTo>
                <a:lnTo>
                  <a:pt x="5268467" y="822959"/>
                </a:lnTo>
                <a:close/>
              </a:path>
              <a:path w="5268595" h="2062479">
                <a:moveTo>
                  <a:pt x="5268467" y="842771"/>
                </a:moveTo>
                <a:lnTo>
                  <a:pt x="5266943" y="839723"/>
                </a:lnTo>
                <a:lnTo>
                  <a:pt x="5262372" y="838200"/>
                </a:lnTo>
                <a:lnTo>
                  <a:pt x="5262372" y="847343"/>
                </a:lnTo>
                <a:lnTo>
                  <a:pt x="5266943" y="845819"/>
                </a:lnTo>
                <a:lnTo>
                  <a:pt x="5268467" y="842771"/>
                </a:lnTo>
                <a:close/>
              </a:path>
              <a:path w="5268595" h="2062479">
                <a:moveTo>
                  <a:pt x="5268467" y="862583"/>
                </a:moveTo>
                <a:lnTo>
                  <a:pt x="5268467" y="861059"/>
                </a:lnTo>
                <a:lnTo>
                  <a:pt x="5266943" y="858011"/>
                </a:lnTo>
                <a:lnTo>
                  <a:pt x="5262372" y="856488"/>
                </a:lnTo>
                <a:lnTo>
                  <a:pt x="5262372" y="867155"/>
                </a:lnTo>
                <a:lnTo>
                  <a:pt x="5266943" y="865631"/>
                </a:lnTo>
                <a:lnTo>
                  <a:pt x="5268467" y="862583"/>
                </a:lnTo>
                <a:close/>
              </a:path>
              <a:path w="5268595" h="2062479">
                <a:moveTo>
                  <a:pt x="5268467" y="880871"/>
                </a:moveTo>
                <a:lnTo>
                  <a:pt x="5266943" y="877823"/>
                </a:lnTo>
                <a:lnTo>
                  <a:pt x="5262372" y="876300"/>
                </a:lnTo>
                <a:lnTo>
                  <a:pt x="5262372" y="885443"/>
                </a:lnTo>
                <a:lnTo>
                  <a:pt x="5266943" y="883919"/>
                </a:lnTo>
                <a:lnTo>
                  <a:pt x="5268467" y="880871"/>
                </a:lnTo>
                <a:close/>
              </a:path>
              <a:path w="5268595" h="2062479">
                <a:moveTo>
                  <a:pt x="5268467" y="900683"/>
                </a:moveTo>
                <a:lnTo>
                  <a:pt x="5266943" y="896111"/>
                </a:lnTo>
                <a:lnTo>
                  <a:pt x="5262372" y="894588"/>
                </a:lnTo>
                <a:lnTo>
                  <a:pt x="5262372" y="905255"/>
                </a:lnTo>
                <a:lnTo>
                  <a:pt x="5266943" y="903731"/>
                </a:lnTo>
                <a:lnTo>
                  <a:pt x="5268467" y="900683"/>
                </a:lnTo>
                <a:close/>
              </a:path>
              <a:path w="5268595" h="2062479">
                <a:moveTo>
                  <a:pt x="5268467" y="918971"/>
                </a:moveTo>
                <a:lnTo>
                  <a:pt x="5266943" y="915923"/>
                </a:lnTo>
                <a:lnTo>
                  <a:pt x="5262372" y="914400"/>
                </a:lnTo>
                <a:lnTo>
                  <a:pt x="5262372" y="923543"/>
                </a:lnTo>
                <a:lnTo>
                  <a:pt x="5266943" y="922019"/>
                </a:lnTo>
                <a:lnTo>
                  <a:pt x="5268467" y="918971"/>
                </a:lnTo>
                <a:close/>
              </a:path>
              <a:path w="5268595" h="2062479">
                <a:moveTo>
                  <a:pt x="5268467" y="938783"/>
                </a:moveTo>
                <a:lnTo>
                  <a:pt x="5266943" y="934211"/>
                </a:lnTo>
                <a:lnTo>
                  <a:pt x="5262372" y="932688"/>
                </a:lnTo>
                <a:lnTo>
                  <a:pt x="5262372" y="943355"/>
                </a:lnTo>
                <a:lnTo>
                  <a:pt x="5266943" y="941831"/>
                </a:lnTo>
                <a:lnTo>
                  <a:pt x="5268467" y="938783"/>
                </a:lnTo>
                <a:close/>
              </a:path>
              <a:path w="5268595" h="2062479">
                <a:moveTo>
                  <a:pt x="5268467" y="957071"/>
                </a:moveTo>
                <a:lnTo>
                  <a:pt x="5266943" y="954023"/>
                </a:lnTo>
                <a:lnTo>
                  <a:pt x="5262372" y="952500"/>
                </a:lnTo>
                <a:lnTo>
                  <a:pt x="5262372" y="961643"/>
                </a:lnTo>
                <a:lnTo>
                  <a:pt x="5266943" y="960119"/>
                </a:lnTo>
                <a:lnTo>
                  <a:pt x="5268467" y="957071"/>
                </a:lnTo>
                <a:close/>
              </a:path>
              <a:path w="5268595" h="2062479">
                <a:moveTo>
                  <a:pt x="5268467" y="976883"/>
                </a:moveTo>
                <a:lnTo>
                  <a:pt x="5266943" y="972311"/>
                </a:lnTo>
                <a:lnTo>
                  <a:pt x="5262372" y="970788"/>
                </a:lnTo>
                <a:lnTo>
                  <a:pt x="5262372" y="981455"/>
                </a:lnTo>
                <a:lnTo>
                  <a:pt x="5266943" y="979931"/>
                </a:lnTo>
                <a:lnTo>
                  <a:pt x="5268467" y="976883"/>
                </a:lnTo>
                <a:close/>
              </a:path>
              <a:path w="5268595" h="2062479">
                <a:moveTo>
                  <a:pt x="5268467" y="995171"/>
                </a:moveTo>
                <a:lnTo>
                  <a:pt x="5266943" y="992123"/>
                </a:lnTo>
                <a:lnTo>
                  <a:pt x="5262372" y="990600"/>
                </a:lnTo>
                <a:lnTo>
                  <a:pt x="5262372" y="999743"/>
                </a:lnTo>
                <a:lnTo>
                  <a:pt x="5266943" y="998219"/>
                </a:lnTo>
                <a:lnTo>
                  <a:pt x="5268467" y="995171"/>
                </a:lnTo>
                <a:close/>
              </a:path>
              <a:path w="5268595" h="2062479">
                <a:moveTo>
                  <a:pt x="5268467" y="1014983"/>
                </a:moveTo>
                <a:lnTo>
                  <a:pt x="5266943" y="1010411"/>
                </a:lnTo>
                <a:lnTo>
                  <a:pt x="5262372" y="1008888"/>
                </a:lnTo>
                <a:lnTo>
                  <a:pt x="5262372" y="1019555"/>
                </a:lnTo>
                <a:lnTo>
                  <a:pt x="5266943" y="1018031"/>
                </a:lnTo>
                <a:lnTo>
                  <a:pt x="5268467" y="1014983"/>
                </a:lnTo>
                <a:close/>
              </a:path>
              <a:path w="5268595" h="2062479">
                <a:moveTo>
                  <a:pt x="5268467" y="1033271"/>
                </a:moveTo>
                <a:lnTo>
                  <a:pt x="5266943" y="1030223"/>
                </a:lnTo>
                <a:lnTo>
                  <a:pt x="5262372" y="1028700"/>
                </a:lnTo>
                <a:lnTo>
                  <a:pt x="5262372" y="1037843"/>
                </a:lnTo>
                <a:lnTo>
                  <a:pt x="5266943" y="1036319"/>
                </a:lnTo>
                <a:lnTo>
                  <a:pt x="5268467" y="1033271"/>
                </a:lnTo>
                <a:close/>
              </a:path>
              <a:path w="5268595" h="2062479">
                <a:moveTo>
                  <a:pt x="5268467" y="1053083"/>
                </a:moveTo>
                <a:lnTo>
                  <a:pt x="5266943" y="1048511"/>
                </a:lnTo>
                <a:lnTo>
                  <a:pt x="5262372" y="1046988"/>
                </a:lnTo>
                <a:lnTo>
                  <a:pt x="5262372" y="1057655"/>
                </a:lnTo>
                <a:lnTo>
                  <a:pt x="5266943" y="1056131"/>
                </a:lnTo>
                <a:lnTo>
                  <a:pt x="5268467" y="1053083"/>
                </a:lnTo>
                <a:close/>
              </a:path>
              <a:path w="5268595" h="2062479">
                <a:moveTo>
                  <a:pt x="5268467" y="1071371"/>
                </a:moveTo>
                <a:lnTo>
                  <a:pt x="5266943" y="1068323"/>
                </a:lnTo>
                <a:lnTo>
                  <a:pt x="5262372" y="1066800"/>
                </a:lnTo>
                <a:lnTo>
                  <a:pt x="5262372" y="1075943"/>
                </a:lnTo>
                <a:lnTo>
                  <a:pt x="5266943" y="1074419"/>
                </a:lnTo>
                <a:lnTo>
                  <a:pt x="5268467" y="1071371"/>
                </a:lnTo>
                <a:close/>
              </a:path>
              <a:path w="5268595" h="2062479">
                <a:moveTo>
                  <a:pt x="5268467" y="1091183"/>
                </a:moveTo>
                <a:lnTo>
                  <a:pt x="5266943" y="1086611"/>
                </a:lnTo>
                <a:lnTo>
                  <a:pt x="5262372" y="1085088"/>
                </a:lnTo>
                <a:lnTo>
                  <a:pt x="5262372" y="1095755"/>
                </a:lnTo>
                <a:lnTo>
                  <a:pt x="5266943" y="1094231"/>
                </a:lnTo>
                <a:lnTo>
                  <a:pt x="5268467" y="1091183"/>
                </a:lnTo>
                <a:close/>
              </a:path>
              <a:path w="5268595" h="2062479">
                <a:moveTo>
                  <a:pt x="5268467" y="1109471"/>
                </a:moveTo>
                <a:lnTo>
                  <a:pt x="5266943" y="1106423"/>
                </a:lnTo>
                <a:lnTo>
                  <a:pt x="5262372" y="1104900"/>
                </a:lnTo>
                <a:lnTo>
                  <a:pt x="5262372" y="1114043"/>
                </a:lnTo>
                <a:lnTo>
                  <a:pt x="5266943" y="1112519"/>
                </a:lnTo>
                <a:lnTo>
                  <a:pt x="5268467" y="1109471"/>
                </a:lnTo>
                <a:close/>
              </a:path>
              <a:path w="5268595" h="2062479">
                <a:moveTo>
                  <a:pt x="5268467" y="1129283"/>
                </a:moveTo>
                <a:lnTo>
                  <a:pt x="5266943" y="1124711"/>
                </a:lnTo>
                <a:lnTo>
                  <a:pt x="5262372" y="1123188"/>
                </a:lnTo>
                <a:lnTo>
                  <a:pt x="5262372" y="1133855"/>
                </a:lnTo>
                <a:lnTo>
                  <a:pt x="5266943" y="1132331"/>
                </a:lnTo>
                <a:lnTo>
                  <a:pt x="5268467" y="1129283"/>
                </a:lnTo>
                <a:close/>
              </a:path>
              <a:path w="5268595" h="2062479">
                <a:moveTo>
                  <a:pt x="5268467" y="1147571"/>
                </a:moveTo>
                <a:lnTo>
                  <a:pt x="5266943" y="1144523"/>
                </a:lnTo>
                <a:lnTo>
                  <a:pt x="5262372" y="1143000"/>
                </a:lnTo>
                <a:lnTo>
                  <a:pt x="5262372" y="1152143"/>
                </a:lnTo>
                <a:lnTo>
                  <a:pt x="5266943" y="1150619"/>
                </a:lnTo>
                <a:lnTo>
                  <a:pt x="5268467" y="1147571"/>
                </a:lnTo>
                <a:close/>
              </a:path>
              <a:path w="5268595" h="2062479">
                <a:moveTo>
                  <a:pt x="5268467" y="1167383"/>
                </a:moveTo>
                <a:lnTo>
                  <a:pt x="5266943" y="1162811"/>
                </a:lnTo>
                <a:lnTo>
                  <a:pt x="5262372" y="1161288"/>
                </a:lnTo>
                <a:lnTo>
                  <a:pt x="5262372" y="1171955"/>
                </a:lnTo>
                <a:lnTo>
                  <a:pt x="5266943" y="1170431"/>
                </a:lnTo>
                <a:lnTo>
                  <a:pt x="5268467" y="1167383"/>
                </a:lnTo>
                <a:close/>
              </a:path>
              <a:path w="5268595" h="2062479">
                <a:moveTo>
                  <a:pt x="5268467" y="1185671"/>
                </a:moveTo>
                <a:lnTo>
                  <a:pt x="5266943" y="1182623"/>
                </a:lnTo>
                <a:lnTo>
                  <a:pt x="5262372" y="1181100"/>
                </a:lnTo>
                <a:lnTo>
                  <a:pt x="5262372" y="1190243"/>
                </a:lnTo>
                <a:lnTo>
                  <a:pt x="5266943" y="1188719"/>
                </a:lnTo>
                <a:lnTo>
                  <a:pt x="5268467" y="1185671"/>
                </a:lnTo>
                <a:close/>
              </a:path>
              <a:path w="5268595" h="2062479">
                <a:moveTo>
                  <a:pt x="5268467" y="1205483"/>
                </a:moveTo>
                <a:lnTo>
                  <a:pt x="5266943" y="1200911"/>
                </a:lnTo>
                <a:lnTo>
                  <a:pt x="5262372" y="1199388"/>
                </a:lnTo>
                <a:lnTo>
                  <a:pt x="5262372" y="1210055"/>
                </a:lnTo>
                <a:lnTo>
                  <a:pt x="5266943" y="1208531"/>
                </a:lnTo>
                <a:lnTo>
                  <a:pt x="5268467" y="1205483"/>
                </a:lnTo>
                <a:close/>
              </a:path>
              <a:path w="5268595" h="2062479">
                <a:moveTo>
                  <a:pt x="5268467" y="1223771"/>
                </a:moveTo>
                <a:lnTo>
                  <a:pt x="5266943" y="1220723"/>
                </a:lnTo>
                <a:lnTo>
                  <a:pt x="5262372" y="1219200"/>
                </a:lnTo>
                <a:lnTo>
                  <a:pt x="5262372" y="1228343"/>
                </a:lnTo>
                <a:lnTo>
                  <a:pt x="5266943" y="1226819"/>
                </a:lnTo>
                <a:lnTo>
                  <a:pt x="5268467" y="1223771"/>
                </a:lnTo>
                <a:close/>
              </a:path>
              <a:path w="5268595" h="2062479">
                <a:moveTo>
                  <a:pt x="5268467" y="1243583"/>
                </a:moveTo>
                <a:lnTo>
                  <a:pt x="5266943" y="1239011"/>
                </a:lnTo>
                <a:lnTo>
                  <a:pt x="5262372" y="1237488"/>
                </a:lnTo>
                <a:lnTo>
                  <a:pt x="5262372" y="1248155"/>
                </a:lnTo>
                <a:lnTo>
                  <a:pt x="5266943" y="1246631"/>
                </a:lnTo>
                <a:lnTo>
                  <a:pt x="5268467" y="1243583"/>
                </a:lnTo>
                <a:close/>
              </a:path>
              <a:path w="5268595" h="2062479">
                <a:moveTo>
                  <a:pt x="5268467" y="1261871"/>
                </a:moveTo>
                <a:lnTo>
                  <a:pt x="5266943" y="1258823"/>
                </a:lnTo>
                <a:lnTo>
                  <a:pt x="5262372" y="1257300"/>
                </a:lnTo>
                <a:lnTo>
                  <a:pt x="5262372" y="1266443"/>
                </a:lnTo>
                <a:lnTo>
                  <a:pt x="5266943" y="1264919"/>
                </a:lnTo>
                <a:lnTo>
                  <a:pt x="5268467" y="1261871"/>
                </a:lnTo>
                <a:close/>
              </a:path>
              <a:path w="5268595" h="2062479">
                <a:moveTo>
                  <a:pt x="5268467" y="1281683"/>
                </a:moveTo>
                <a:lnTo>
                  <a:pt x="5266943" y="1277111"/>
                </a:lnTo>
                <a:lnTo>
                  <a:pt x="5262372" y="1277111"/>
                </a:lnTo>
                <a:lnTo>
                  <a:pt x="5262372" y="1286255"/>
                </a:lnTo>
                <a:lnTo>
                  <a:pt x="5266943" y="1284731"/>
                </a:lnTo>
                <a:lnTo>
                  <a:pt x="5268467" y="1281683"/>
                </a:lnTo>
                <a:close/>
              </a:path>
              <a:path w="5268595" h="2062479">
                <a:moveTo>
                  <a:pt x="5268467" y="1299971"/>
                </a:moveTo>
                <a:lnTo>
                  <a:pt x="5266943" y="1296923"/>
                </a:lnTo>
                <a:lnTo>
                  <a:pt x="5262372" y="1295400"/>
                </a:lnTo>
                <a:lnTo>
                  <a:pt x="5262372" y="1304543"/>
                </a:lnTo>
                <a:lnTo>
                  <a:pt x="5266943" y="1303019"/>
                </a:lnTo>
                <a:lnTo>
                  <a:pt x="5268467" y="1299971"/>
                </a:lnTo>
                <a:close/>
              </a:path>
              <a:path w="5268595" h="2062479">
                <a:moveTo>
                  <a:pt x="5268467" y="1319783"/>
                </a:moveTo>
                <a:lnTo>
                  <a:pt x="5266943" y="1315211"/>
                </a:lnTo>
                <a:lnTo>
                  <a:pt x="5262372" y="1315211"/>
                </a:lnTo>
                <a:lnTo>
                  <a:pt x="5262372" y="1324355"/>
                </a:lnTo>
                <a:lnTo>
                  <a:pt x="5266943" y="1322831"/>
                </a:lnTo>
                <a:lnTo>
                  <a:pt x="5268467" y="1319783"/>
                </a:lnTo>
                <a:close/>
              </a:path>
              <a:path w="5268595" h="2062479">
                <a:moveTo>
                  <a:pt x="5268467" y="1338071"/>
                </a:moveTo>
                <a:lnTo>
                  <a:pt x="5266943" y="1335023"/>
                </a:lnTo>
                <a:lnTo>
                  <a:pt x="5262372" y="1333500"/>
                </a:lnTo>
                <a:lnTo>
                  <a:pt x="5262372" y="1342643"/>
                </a:lnTo>
                <a:lnTo>
                  <a:pt x="5266943" y="1341119"/>
                </a:lnTo>
                <a:lnTo>
                  <a:pt x="5268467" y="1338071"/>
                </a:lnTo>
                <a:close/>
              </a:path>
              <a:path w="5268595" h="2062479">
                <a:moveTo>
                  <a:pt x="5268467" y="1357883"/>
                </a:moveTo>
                <a:lnTo>
                  <a:pt x="5266943" y="1353311"/>
                </a:lnTo>
                <a:lnTo>
                  <a:pt x="5262372" y="1353311"/>
                </a:lnTo>
                <a:lnTo>
                  <a:pt x="5262372" y="1362455"/>
                </a:lnTo>
                <a:lnTo>
                  <a:pt x="5266943" y="1360931"/>
                </a:lnTo>
                <a:lnTo>
                  <a:pt x="5268467" y="1357883"/>
                </a:lnTo>
                <a:close/>
              </a:path>
              <a:path w="5268595" h="2062479">
                <a:moveTo>
                  <a:pt x="5268467" y="1376171"/>
                </a:moveTo>
                <a:lnTo>
                  <a:pt x="5266943" y="1373123"/>
                </a:lnTo>
                <a:lnTo>
                  <a:pt x="5262372" y="1371600"/>
                </a:lnTo>
                <a:lnTo>
                  <a:pt x="5262372" y="1380743"/>
                </a:lnTo>
                <a:lnTo>
                  <a:pt x="5266943" y="1379219"/>
                </a:lnTo>
                <a:lnTo>
                  <a:pt x="5268467" y="1376171"/>
                </a:lnTo>
                <a:close/>
              </a:path>
              <a:path w="5268595" h="2062479">
                <a:moveTo>
                  <a:pt x="5268467" y="1395983"/>
                </a:moveTo>
                <a:lnTo>
                  <a:pt x="5266943" y="1391411"/>
                </a:lnTo>
                <a:lnTo>
                  <a:pt x="5262372" y="1391411"/>
                </a:lnTo>
                <a:lnTo>
                  <a:pt x="5262372" y="1400555"/>
                </a:lnTo>
                <a:lnTo>
                  <a:pt x="5266943" y="1399031"/>
                </a:lnTo>
                <a:lnTo>
                  <a:pt x="5268467" y="1395983"/>
                </a:lnTo>
                <a:close/>
              </a:path>
              <a:path w="5268595" h="2062479">
                <a:moveTo>
                  <a:pt x="5268467" y="1414271"/>
                </a:moveTo>
                <a:lnTo>
                  <a:pt x="5266943" y="1411223"/>
                </a:lnTo>
                <a:lnTo>
                  <a:pt x="5262372" y="1409700"/>
                </a:lnTo>
                <a:lnTo>
                  <a:pt x="5262372" y="1418843"/>
                </a:lnTo>
                <a:lnTo>
                  <a:pt x="5266943" y="1417319"/>
                </a:lnTo>
                <a:lnTo>
                  <a:pt x="5268467" y="1414271"/>
                </a:lnTo>
                <a:close/>
              </a:path>
              <a:path w="5268595" h="2062479">
                <a:moveTo>
                  <a:pt x="5268467" y="1434083"/>
                </a:moveTo>
                <a:lnTo>
                  <a:pt x="5266943" y="1429511"/>
                </a:lnTo>
                <a:lnTo>
                  <a:pt x="5262372" y="1429511"/>
                </a:lnTo>
                <a:lnTo>
                  <a:pt x="5262372" y="1438655"/>
                </a:lnTo>
                <a:lnTo>
                  <a:pt x="5266943" y="1437131"/>
                </a:lnTo>
                <a:lnTo>
                  <a:pt x="5268467" y="1434083"/>
                </a:lnTo>
                <a:close/>
              </a:path>
              <a:path w="5268595" h="2062479">
                <a:moveTo>
                  <a:pt x="5268467" y="1452371"/>
                </a:moveTo>
                <a:lnTo>
                  <a:pt x="5266943" y="1449323"/>
                </a:lnTo>
                <a:lnTo>
                  <a:pt x="5262372" y="1447800"/>
                </a:lnTo>
                <a:lnTo>
                  <a:pt x="5262372" y="1456943"/>
                </a:lnTo>
                <a:lnTo>
                  <a:pt x="5266943" y="1455419"/>
                </a:lnTo>
                <a:lnTo>
                  <a:pt x="5268467" y="1452371"/>
                </a:lnTo>
                <a:close/>
              </a:path>
              <a:path w="5268595" h="2062479">
                <a:moveTo>
                  <a:pt x="5268467" y="1472183"/>
                </a:moveTo>
                <a:lnTo>
                  <a:pt x="5266943" y="1467611"/>
                </a:lnTo>
                <a:lnTo>
                  <a:pt x="5262372" y="1467611"/>
                </a:lnTo>
                <a:lnTo>
                  <a:pt x="5262372" y="1476755"/>
                </a:lnTo>
                <a:lnTo>
                  <a:pt x="5266943" y="1475231"/>
                </a:lnTo>
                <a:lnTo>
                  <a:pt x="5268467" y="1472183"/>
                </a:lnTo>
                <a:close/>
              </a:path>
              <a:path w="5268595" h="2062479">
                <a:moveTo>
                  <a:pt x="5268467" y="1490471"/>
                </a:moveTo>
                <a:lnTo>
                  <a:pt x="5266943" y="1487423"/>
                </a:lnTo>
                <a:lnTo>
                  <a:pt x="5262372" y="1485900"/>
                </a:lnTo>
                <a:lnTo>
                  <a:pt x="5262372" y="1495043"/>
                </a:lnTo>
                <a:lnTo>
                  <a:pt x="5266943" y="1493519"/>
                </a:lnTo>
                <a:lnTo>
                  <a:pt x="5268467" y="1490471"/>
                </a:lnTo>
                <a:close/>
              </a:path>
              <a:path w="5268595" h="2062479">
                <a:moveTo>
                  <a:pt x="5268467" y="1510283"/>
                </a:moveTo>
                <a:lnTo>
                  <a:pt x="5266943" y="1505711"/>
                </a:lnTo>
                <a:lnTo>
                  <a:pt x="5262372" y="1505711"/>
                </a:lnTo>
                <a:lnTo>
                  <a:pt x="5262372" y="1514855"/>
                </a:lnTo>
                <a:lnTo>
                  <a:pt x="5266943" y="1513331"/>
                </a:lnTo>
                <a:lnTo>
                  <a:pt x="5268467" y="1510283"/>
                </a:lnTo>
                <a:close/>
              </a:path>
              <a:path w="5268595" h="2062479">
                <a:moveTo>
                  <a:pt x="5268467" y="1528571"/>
                </a:moveTo>
                <a:lnTo>
                  <a:pt x="5266943" y="1525523"/>
                </a:lnTo>
                <a:lnTo>
                  <a:pt x="5262372" y="1524000"/>
                </a:lnTo>
                <a:lnTo>
                  <a:pt x="5262372" y="1533143"/>
                </a:lnTo>
                <a:lnTo>
                  <a:pt x="5266943" y="1531619"/>
                </a:lnTo>
                <a:lnTo>
                  <a:pt x="5268467" y="1528571"/>
                </a:lnTo>
                <a:close/>
              </a:path>
              <a:path w="5268595" h="2062479">
                <a:moveTo>
                  <a:pt x="5268467" y="1548383"/>
                </a:moveTo>
                <a:lnTo>
                  <a:pt x="5266943" y="1543811"/>
                </a:lnTo>
                <a:lnTo>
                  <a:pt x="5262372" y="1543811"/>
                </a:lnTo>
                <a:lnTo>
                  <a:pt x="5262372" y="1552955"/>
                </a:lnTo>
                <a:lnTo>
                  <a:pt x="5266943" y="1551431"/>
                </a:lnTo>
                <a:lnTo>
                  <a:pt x="5268467" y="1548383"/>
                </a:lnTo>
                <a:close/>
              </a:path>
              <a:path w="5268595" h="2062479">
                <a:moveTo>
                  <a:pt x="5268467" y="1566671"/>
                </a:moveTo>
                <a:lnTo>
                  <a:pt x="5266943" y="1563623"/>
                </a:lnTo>
                <a:lnTo>
                  <a:pt x="5262372" y="1562100"/>
                </a:lnTo>
                <a:lnTo>
                  <a:pt x="5262372" y="1571243"/>
                </a:lnTo>
                <a:lnTo>
                  <a:pt x="5266943" y="1569719"/>
                </a:lnTo>
                <a:lnTo>
                  <a:pt x="5268467" y="1566671"/>
                </a:lnTo>
                <a:close/>
              </a:path>
              <a:path w="5268595" h="2062479">
                <a:moveTo>
                  <a:pt x="5268467" y="1586483"/>
                </a:moveTo>
                <a:lnTo>
                  <a:pt x="5266943" y="1583435"/>
                </a:lnTo>
                <a:lnTo>
                  <a:pt x="5262372" y="1581912"/>
                </a:lnTo>
                <a:lnTo>
                  <a:pt x="5262372" y="1591055"/>
                </a:lnTo>
                <a:lnTo>
                  <a:pt x="5266943" y="1589531"/>
                </a:lnTo>
                <a:lnTo>
                  <a:pt x="5268467" y="1586483"/>
                </a:lnTo>
                <a:close/>
              </a:path>
              <a:path w="5268595" h="2062479">
                <a:moveTo>
                  <a:pt x="5268467" y="1604771"/>
                </a:moveTo>
                <a:lnTo>
                  <a:pt x="5266943" y="1601723"/>
                </a:lnTo>
                <a:lnTo>
                  <a:pt x="5262372" y="1600200"/>
                </a:lnTo>
                <a:lnTo>
                  <a:pt x="5262372" y="1609343"/>
                </a:lnTo>
                <a:lnTo>
                  <a:pt x="5266943" y="1607819"/>
                </a:lnTo>
                <a:lnTo>
                  <a:pt x="5268467" y="1604771"/>
                </a:lnTo>
                <a:close/>
              </a:path>
              <a:path w="5268595" h="2062479">
                <a:moveTo>
                  <a:pt x="5268467" y="1624583"/>
                </a:moveTo>
                <a:lnTo>
                  <a:pt x="5266943" y="1621535"/>
                </a:lnTo>
                <a:lnTo>
                  <a:pt x="5262372" y="1620012"/>
                </a:lnTo>
                <a:lnTo>
                  <a:pt x="5262372" y="1629155"/>
                </a:lnTo>
                <a:lnTo>
                  <a:pt x="5266943" y="1627631"/>
                </a:lnTo>
                <a:lnTo>
                  <a:pt x="5268467" y="1624583"/>
                </a:lnTo>
                <a:close/>
              </a:path>
              <a:path w="5268595" h="2062479">
                <a:moveTo>
                  <a:pt x="5268467" y="1642871"/>
                </a:moveTo>
                <a:lnTo>
                  <a:pt x="5266943" y="1639823"/>
                </a:lnTo>
                <a:lnTo>
                  <a:pt x="5262372" y="1638300"/>
                </a:lnTo>
                <a:lnTo>
                  <a:pt x="5262372" y="1647443"/>
                </a:lnTo>
                <a:lnTo>
                  <a:pt x="5266943" y="1645919"/>
                </a:lnTo>
                <a:lnTo>
                  <a:pt x="5268467" y="1642871"/>
                </a:lnTo>
                <a:close/>
              </a:path>
              <a:path w="5268595" h="2062479">
                <a:moveTo>
                  <a:pt x="5268467" y="1662683"/>
                </a:moveTo>
                <a:lnTo>
                  <a:pt x="5266943" y="1659635"/>
                </a:lnTo>
                <a:lnTo>
                  <a:pt x="5262372" y="1658112"/>
                </a:lnTo>
                <a:lnTo>
                  <a:pt x="5262372" y="1667255"/>
                </a:lnTo>
                <a:lnTo>
                  <a:pt x="5266943" y="1665731"/>
                </a:lnTo>
                <a:lnTo>
                  <a:pt x="5268467" y="1662683"/>
                </a:lnTo>
                <a:close/>
              </a:path>
              <a:path w="5268595" h="2062479">
                <a:moveTo>
                  <a:pt x="5268467" y="1680971"/>
                </a:moveTo>
                <a:lnTo>
                  <a:pt x="5266943" y="1677923"/>
                </a:lnTo>
                <a:lnTo>
                  <a:pt x="5262372" y="1676400"/>
                </a:lnTo>
                <a:lnTo>
                  <a:pt x="5262372" y="1685543"/>
                </a:lnTo>
                <a:lnTo>
                  <a:pt x="5266943" y="1684019"/>
                </a:lnTo>
                <a:lnTo>
                  <a:pt x="5268467" y="1680971"/>
                </a:lnTo>
                <a:close/>
              </a:path>
              <a:path w="5268595" h="2062479">
                <a:moveTo>
                  <a:pt x="5268467" y="1700783"/>
                </a:moveTo>
                <a:lnTo>
                  <a:pt x="5266943" y="1697735"/>
                </a:lnTo>
                <a:lnTo>
                  <a:pt x="5262372" y="1696212"/>
                </a:lnTo>
                <a:lnTo>
                  <a:pt x="5262372" y="1705355"/>
                </a:lnTo>
                <a:lnTo>
                  <a:pt x="5266943" y="1703831"/>
                </a:lnTo>
                <a:lnTo>
                  <a:pt x="5268467" y="1700783"/>
                </a:lnTo>
                <a:close/>
              </a:path>
              <a:path w="5268595" h="2062479">
                <a:moveTo>
                  <a:pt x="5268467" y="1719071"/>
                </a:moveTo>
                <a:lnTo>
                  <a:pt x="5266943" y="1716023"/>
                </a:lnTo>
                <a:lnTo>
                  <a:pt x="5262372" y="1714500"/>
                </a:lnTo>
                <a:lnTo>
                  <a:pt x="5262372" y="1723643"/>
                </a:lnTo>
                <a:lnTo>
                  <a:pt x="5266943" y="1723643"/>
                </a:lnTo>
                <a:lnTo>
                  <a:pt x="5268467" y="1719071"/>
                </a:lnTo>
                <a:close/>
              </a:path>
              <a:path w="5268595" h="2062479">
                <a:moveTo>
                  <a:pt x="5268467" y="1738883"/>
                </a:moveTo>
                <a:lnTo>
                  <a:pt x="5266943" y="1735835"/>
                </a:lnTo>
                <a:lnTo>
                  <a:pt x="5262372" y="1734312"/>
                </a:lnTo>
                <a:lnTo>
                  <a:pt x="5262372" y="1743455"/>
                </a:lnTo>
                <a:lnTo>
                  <a:pt x="5266943" y="1741931"/>
                </a:lnTo>
                <a:lnTo>
                  <a:pt x="5268467" y="1738883"/>
                </a:lnTo>
                <a:close/>
              </a:path>
              <a:path w="5268595" h="2062479">
                <a:moveTo>
                  <a:pt x="5268467" y="1757171"/>
                </a:moveTo>
                <a:lnTo>
                  <a:pt x="5266943" y="1754123"/>
                </a:lnTo>
                <a:lnTo>
                  <a:pt x="5262372" y="1752600"/>
                </a:lnTo>
                <a:lnTo>
                  <a:pt x="5262372" y="1761743"/>
                </a:lnTo>
                <a:lnTo>
                  <a:pt x="5266943" y="1761743"/>
                </a:lnTo>
                <a:lnTo>
                  <a:pt x="5268467" y="1757171"/>
                </a:lnTo>
                <a:close/>
              </a:path>
              <a:path w="5268595" h="2062479">
                <a:moveTo>
                  <a:pt x="5268467" y="1776983"/>
                </a:moveTo>
                <a:lnTo>
                  <a:pt x="5266943" y="1773935"/>
                </a:lnTo>
                <a:lnTo>
                  <a:pt x="5262372" y="1772412"/>
                </a:lnTo>
                <a:lnTo>
                  <a:pt x="5262372" y="1781555"/>
                </a:lnTo>
                <a:lnTo>
                  <a:pt x="5266943" y="1780031"/>
                </a:lnTo>
                <a:lnTo>
                  <a:pt x="5268467" y="1776983"/>
                </a:lnTo>
                <a:close/>
              </a:path>
              <a:path w="5268595" h="2062479">
                <a:moveTo>
                  <a:pt x="5268467" y="1795271"/>
                </a:moveTo>
                <a:lnTo>
                  <a:pt x="5266943" y="1792223"/>
                </a:lnTo>
                <a:lnTo>
                  <a:pt x="5262372" y="1790700"/>
                </a:lnTo>
                <a:lnTo>
                  <a:pt x="5262372" y="1799843"/>
                </a:lnTo>
                <a:lnTo>
                  <a:pt x="5266943" y="1799843"/>
                </a:lnTo>
                <a:lnTo>
                  <a:pt x="5268467" y="1795271"/>
                </a:lnTo>
                <a:close/>
              </a:path>
              <a:path w="5268595" h="2062479">
                <a:moveTo>
                  <a:pt x="5268467" y="1815083"/>
                </a:moveTo>
                <a:lnTo>
                  <a:pt x="5266943" y="1812035"/>
                </a:lnTo>
                <a:lnTo>
                  <a:pt x="5262372" y="1810512"/>
                </a:lnTo>
                <a:lnTo>
                  <a:pt x="5262372" y="1819655"/>
                </a:lnTo>
                <a:lnTo>
                  <a:pt x="5266943" y="1818131"/>
                </a:lnTo>
                <a:lnTo>
                  <a:pt x="5268467" y="1815083"/>
                </a:lnTo>
                <a:close/>
              </a:path>
              <a:path w="5268595" h="2062479">
                <a:moveTo>
                  <a:pt x="5268467" y="1833371"/>
                </a:moveTo>
                <a:lnTo>
                  <a:pt x="5266943" y="1830323"/>
                </a:lnTo>
                <a:lnTo>
                  <a:pt x="5262372" y="1828800"/>
                </a:lnTo>
                <a:lnTo>
                  <a:pt x="5262372" y="1837943"/>
                </a:lnTo>
                <a:lnTo>
                  <a:pt x="5266943" y="1837943"/>
                </a:lnTo>
                <a:lnTo>
                  <a:pt x="5268467" y="1833371"/>
                </a:lnTo>
                <a:close/>
              </a:path>
              <a:path w="5268595" h="2062479">
                <a:moveTo>
                  <a:pt x="5268467" y="1853183"/>
                </a:moveTo>
                <a:lnTo>
                  <a:pt x="5266943" y="1850135"/>
                </a:lnTo>
                <a:lnTo>
                  <a:pt x="5262372" y="1848612"/>
                </a:lnTo>
                <a:lnTo>
                  <a:pt x="5262372" y="1857755"/>
                </a:lnTo>
                <a:lnTo>
                  <a:pt x="5266943" y="1856231"/>
                </a:lnTo>
                <a:lnTo>
                  <a:pt x="5268467" y="1853183"/>
                </a:lnTo>
                <a:close/>
              </a:path>
              <a:path w="5268595" h="2062479">
                <a:moveTo>
                  <a:pt x="5268467" y="1871471"/>
                </a:moveTo>
                <a:lnTo>
                  <a:pt x="5266943" y="1868423"/>
                </a:lnTo>
                <a:lnTo>
                  <a:pt x="5262372" y="1866900"/>
                </a:lnTo>
                <a:lnTo>
                  <a:pt x="5262372" y="1876043"/>
                </a:lnTo>
                <a:lnTo>
                  <a:pt x="5266943" y="1876043"/>
                </a:lnTo>
                <a:lnTo>
                  <a:pt x="5268467" y="1871471"/>
                </a:lnTo>
                <a:close/>
              </a:path>
              <a:path w="5268595" h="2062479">
                <a:moveTo>
                  <a:pt x="5268467" y="1891283"/>
                </a:moveTo>
                <a:lnTo>
                  <a:pt x="5266943" y="1888235"/>
                </a:lnTo>
                <a:lnTo>
                  <a:pt x="5262372" y="1886712"/>
                </a:lnTo>
                <a:lnTo>
                  <a:pt x="5262372" y="1895855"/>
                </a:lnTo>
                <a:lnTo>
                  <a:pt x="5266943" y="1894331"/>
                </a:lnTo>
                <a:lnTo>
                  <a:pt x="5268467" y="1891283"/>
                </a:lnTo>
                <a:close/>
              </a:path>
              <a:path w="5268595" h="2062479">
                <a:moveTo>
                  <a:pt x="5268467" y="1909571"/>
                </a:moveTo>
                <a:lnTo>
                  <a:pt x="5266943" y="1906523"/>
                </a:lnTo>
                <a:lnTo>
                  <a:pt x="5262372" y="1905000"/>
                </a:lnTo>
                <a:lnTo>
                  <a:pt x="5262372" y="1914143"/>
                </a:lnTo>
                <a:lnTo>
                  <a:pt x="5266943" y="1914143"/>
                </a:lnTo>
                <a:lnTo>
                  <a:pt x="5268467" y="1909571"/>
                </a:lnTo>
                <a:close/>
              </a:path>
              <a:path w="5268595" h="2062479">
                <a:moveTo>
                  <a:pt x="5268467" y="1929383"/>
                </a:moveTo>
                <a:lnTo>
                  <a:pt x="5266943" y="1926335"/>
                </a:lnTo>
                <a:lnTo>
                  <a:pt x="5262372" y="1924812"/>
                </a:lnTo>
                <a:lnTo>
                  <a:pt x="5262372" y="1933955"/>
                </a:lnTo>
                <a:lnTo>
                  <a:pt x="5266943" y="1932431"/>
                </a:lnTo>
                <a:lnTo>
                  <a:pt x="5268467" y="1929383"/>
                </a:lnTo>
                <a:close/>
              </a:path>
              <a:path w="5268595" h="2062479">
                <a:moveTo>
                  <a:pt x="5268467" y="1947671"/>
                </a:moveTo>
                <a:lnTo>
                  <a:pt x="5266943" y="1944623"/>
                </a:lnTo>
                <a:lnTo>
                  <a:pt x="5262372" y="1943100"/>
                </a:lnTo>
                <a:lnTo>
                  <a:pt x="5262372" y="1952243"/>
                </a:lnTo>
                <a:lnTo>
                  <a:pt x="5266943" y="1952243"/>
                </a:lnTo>
                <a:lnTo>
                  <a:pt x="5268467" y="1947671"/>
                </a:lnTo>
                <a:close/>
              </a:path>
              <a:path w="5268595" h="2062479">
                <a:moveTo>
                  <a:pt x="5268467" y="1967483"/>
                </a:moveTo>
                <a:lnTo>
                  <a:pt x="5266943" y="1964435"/>
                </a:lnTo>
                <a:lnTo>
                  <a:pt x="5262372" y="1962912"/>
                </a:lnTo>
                <a:lnTo>
                  <a:pt x="5262372" y="1972055"/>
                </a:lnTo>
                <a:lnTo>
                  <a:pt x="5266943" y="1970531"/>
                </a:lnTo>
                <a:lnTo>
                  <a:pt x="5268467" y="1967483"/>
                </a:lnTo>
                <a:close/>
              </a:path>
              <a:path w="5268595" h="2062479">
                <a:moveTo>
                  <a:pt x="5268467" y="1985771"/>
                </a:moveTo>
                <a:lnTo>
                  <a:pt x="5266943" y="1982723"/>
                </a:lnTo>
                <a:lnTo>
                  <a:pt x="5262372" y="1981200"/>
                </a:lnTo>
                <a:lnTo>
                  <a:pt x="5262372" y="1990343"/>
                </a:lnTo>
                <a:lnTo>
                  <a:pt x="5266943" y="1990343"/>
                </a:lnTo>
                <a:lnTo>
                  <a:pt x="5268467" y="1985771"/>
                </a:lnTo>
                <a:close/>
              </a:path>
              <a:path w="5268595" h="2062479">
                <a:moveTo>
                  <a:pt x="5268467" y="2005583"/>
                </a:moveTo>
                <a:lnTo>
                  <a:pt x="5266943" y="2002535"/>
                </a:lnTo>
                <a:lnTo>
                  <a:pt x="5262372" y="2001012"/>
                </a:lnTo>
                <a:lnTo>
                  <a:pt x="5262372" y="2010155"/>
                </a:lnTo>
                <a:lnTo>
                  <a:pt x="5266943" y="2008631"/>
                </a:lnTo>
                <a:lnTo>
                  <a:pt x="5268467" y="2005583"/>
                </a:lnTo>
                <a:close/>
              </a:path>
              <a:path w="5268595" h="2062479">
                <a:moveTo>
                  <a:pt x="5268467" y="2023871"/>
                </a:moveTo>
                <a:lnTo>
                  <a:pt x="5266943" y="2020823"/>
                </a:lnTo>
                <a:lnTo>
                  <a:pt x="5262372" y="2019300"/>
                </a:lnTo>
                <a:lnTo>
                  <a:pt x="5262372" y="2029967"/>
                </a:lnTo>
                <a:lnTo>
                  <a:pt x="5266943" y="2028443"/>
                </a:lnTo>
                <a:lnTo>
                  <a:pt x="5268467" y="2023871"/>
                </a:lnTo>
                <a:close/>
              </a:path>
              <a:path w="5268595" h="2062479">
                <a:moveTo>
                  <a:pt x="5268467" y="2043683"/>
                </a:moveTo>
                <a:lnTo>
                  <a:pt x="5266943" y="2040635"/>
                </a:lnTo>
                <a:lnTo>
                  <a:pt x="5262372" y="2039112"/>
                </a:lnTo>
                <a:lnTo>
                  <a:pt x="5262372" y="2048255"/>
                </a:lnTo>
                <a:lnTo>
                  <a:pt x="5266943" y="2046731"/>
                </a:lnTo>
                <a:lnTo>
                  <a:pt x="5268467" y="2043683"/>
                </a:lnTo>
                <a:close/>
              </a:path>
              <a:path w="5268595" h="2062479">
                <a:moveTo>
                  <a:pt x="5268467" y="2061971"/>
                </a:moveTo>
                <a:lnTo>
                  <a:pt x="5266943" y="2058923"/>
                </a:lnTo>
                <a:lnTo>
                  <a:pt x="5262372" y="2057400"/>
                </a:lnTo>
                <a:lnTo>
                  <a:pt x="5262372" y="2061971"/>
                </a:lnTo>
                <a:lnTo>
                  <a:pt x="5268467" y="2061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4593" y="1642781"/>
            <a:ext cx="4088466" cy="760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 marR="4482">
              <a:lnSpc>
                <a:spcPct val="100000"/>
              </a:lnSpc>
            </a:pPr>
            <a:r>
              <a:rPr sz="2471" spc="-9">
                <a:latin typeface="Times New Roman"/>
                <a:cs typeface="Times New Roman"/>
              </a:rPr>
              <a:t>P</a:t>
            </a:r>
            <a:r>
              <a:rPr sz="2471" spc="-53">
                <a:latin typeface="Times New Roman"/>
                <a:cs typeface="Times New Roman"/>
              </a:rPr>
              <a:t>r</a:t>
            </a:r>
            <a:r>
              <a:rPr sz="2471">
                <a:latin typeface="Times New Roman"/>
                <a:cs typeface="Times New Roman"/>
              </a:rPr>
              <a:t>oo</a:t>
            </a:r>
            <a:r>
              <a:rPr sz="2471" spc="-4">
                <a:latin typeface="Times New Roman"/>
                <a:cs typeface="Times New Roman"/>
              </a:rPr>
              <a:t>f</a:t>
            </a:r>
            <a:r>
              <a:rPr sz="2471" spc="-13">
                <a:latin typeface="Times New Roman"/>
                <a:cs typeface="Times New Roman"/>
              </a:rPr>
              <a:t> </a:t>
            </a:r>
            <a:r>
              <a:rPr sz="2471" spc="-9">
                <a:latin typeface="Times New Roman"/>
                <a:cs typeface="Times New Roman"/>
              </a:rPr>
              <a:t>L</a:t>
            </a:r>
            <a:r>
              <a:rPr sz="2471" spc="-13">
                <a:latin typeface="Times New Roman"/>
                <a:cs typeface="Times New Roman"/>
              </a:rPr>
              <a:t>e</a:t>
            </a:r>
            <a:r>
              <a:rPr sz="2471" spc="-4">
                <a:latin typeface="Times New Roman"/>
                <a:cs typeface="Times New Roman"/>
              </a:rPr>
              <a:t>t</a:t>
            </a:r>
            <a:r>
              <a:rPr sz="2471" spc="9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S(</a:t>
            </a:r>
            <a:r>
              <a:rPr sz="2471" i="1">
                <a:latin typeface="Times New Roman"/>
                <a:cs typeface="Times New Roman"/>
              </a:rPr>
              <a:t>h</a:t>
            </a:r>
            <a:r>
              <a:rPr sz="2471" spc="-4">
                <a:latin typeface="Times New Roman"/>
                <a:cs typeface="Times New Roman"/>
              </a:rPr>
              <a:t>)</a:t>
            </a:r>
            <a:r>
              <a:rPr sz="2471" spc="9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b</a:t>
            </a:r>
            <a:r>
              <a:rPr sz="2471" spc="-4">
                <a:latin typeface="Times New Roman"/>
                <a:cs typeface="Times New Roman"/>
              </a:rPr>
              <a:t>e</a:t>
            </a:r>
            <a:r>
              <a:rPr sz="2471" spc="-9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t</a:t>
            </a:r>
            <a:r>
              <a:rPr sz="2471">
                <a:latin typeface="Times New Roman"/>
                <a:cs typeface="Times New Roman"/>
              </a:rPr>
              <a:t>h</a:t>
            </a:r>
            <a:r>
              <a:rPr sz="2471" spc="-4">
                <a:latin typeface="Times New Roman"/>
                <a:cs typeface="Times New Roman"/>
              </a:rPr>
              <a:t>e</a:t>
            </a:r>
            <a:r>
              <a:rPr sz="2471" spc="-22">
                <a:latin typeface="Times New Roman"/>
                <a:cs typeface="Times New Roman"/>
              </a:rPr>
              <a:t> m</a:t>
            </a:r>
            <a:r>
              <a:rPr sz="2471" spc="-4">
                <a:latin typeface="Times New Roman"/>
                <a:cs typeface="Times New Roman"/>
              </a:rPr>
              <a:t>in</a:t>
            </a:r>
            <a:r>
              <a:rPr sz="2471" spc="9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#</a:t>
            </a:r>
            <a:r>
              <a:rPr sz="2471">
                <a:latin typeface="Times New Roman"/>
                <a:cs typeface="Times New Roman"/>
              </a:rPr>
              <a:t> o</a:t>
            </a:r>
            <a:r>
              <a:rPr sz="2471" spc="-4">
                <a:latin typeface="Times New Roman"/>
                <a:cs typeface="Times New Roman"/>
              </a:rPr>
              <a:t>f </a:t>
            </a:r>
            <a:r>
              <a:rPr sz="2471">
                <a:latin typeface="Times New Roman"/>
                <a:cs typeface="Times New Roman"/>
              </a:rPr>
              <a:t>nod</a:t>
            </a:r>
            <a:r>
              <a:rPr sz="2471" spc="-13">
                <a:latin typeface="Times New Roman"/>
                <a:cs typeface="Times New Roman"/>
              </a:rPr>
              <a:t>e</a:t>
            </a:r>
            <a:r>
              <a:rPr sz="2471" spc="-4">
                <a:latin typeface="Times New Roman"/>
                <a:cs typeface="Times New Roman"/>
              </a:rPr>
              <a:t>s</a:t>
            </a:r>
            <a:r>
              <a:rPr sz="2471" spc="-22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in</a:t>
            </a:r>
            <a:r>
              <a:rPr sz="2471">
                <a:latin typeface="Times New Roman"/>
                <a:cs typeface="Times New Roman"/>
              </a:rPr>
              <a:t> </a:t>
            </a:r>
            <a:r>
              <a:rPr sz="2471" spc="-13">
                <a:latin typeface="Times New Roman"/>
                <a:cs typeface="Times New Roman"/>
              </a:rPr>
              <a:t>a</a:t>
            </a:r>
            <a:r>
              <a:rPr sz="2471" spc="-4">
                <a:latin typeface="Times New Roman"/>
                <a:cs typeface="Times New Roman"/>
              </a:rPr>
              <a:t>n</a:t>
            </a:r>
            <a:r>
              <a:rPr sz="2471" spc="-137">
                <a:latin typeface="Times New Roman"/>
                <a:cs typeface="Times New Roman"/>
              </a:rPr>
              <a:t> </a:t>
            </a:r>
            <a:r>
              <a:rPr sz="2471" spc="-326">
                <a:latin typeface="Times New Roman"/>
                <a:cs typeface="Times New Roman"/>
              </a:rPr>
              <a:t>A</a:t>
            </a:r>
            <a:r>
              <a:rPr sz="2471" spc="-9">
                <a:latin typeface="Times New Roman"/>
                <a:cs typeface="Times New Roman"/>
              </a:rPr>
              <a:t>V</a:t>
            </a:r>
            <a:r>
              <a:rPr sz="2471" spc="-4">
                <a:latin typeface="Times New Roman"/>
                <a:cs typeface="Times New Roman"/>
              </a:rPr>
              <a:t>L</a:t>
            </a:r>
            <a:r>
              <a:rPr sz="2471" spc="-75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t</a:t>
            </a:r>
            <a:r>
              <a:rPr sz="2471">
                <a:latin typeface="Times New Roman"/>
                <a:cs typeface="Times New Roman"/>
              </a:rPr>
              <a:t>r</a:t>
            </a:r>
            <a:r>
              <a:rPr sz="2471" spc="-13">
                <a:latin typeface="Times New Roman"/>
                <a:cs typeface="Times New Roman"/>
              </a:rPr>
              <a:t>e</a:t>
            </a:r>
            <a:r>
              <a:rPr sz="2471" spc="-4">
                <a:latin typeface="Times New Roman"/>
                <a:cs typeface="Times New Roman"/>
              </a:rPr>
              <a:t>e</a:t>
            </a:r>
            <a:r>
              <a:rPr sz="2471" spc="-9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o</a:t>
            </a:r>
            <a:r>
              <a:rPr sz="2471" spc="-4">
                <a:latin typeface="Times New Roman"/>
                <a:cs typeface="Times New Roman"/>
              </a:rPr>
              <a:t>f</a:t>
            </a:r>
            <a:r>
              <a:rPr sz="2471">
                <a:latin typeface="Times New Roman"/>
                <a:cs typeface="Times New Roman"/>
              </a:rPr>
              <a:t> h</a:t>
            </a:r>
            <a:r>
              <a:rPr sz="2471" spc="-13">
                <a:latin typeface="Times New Roman"/>
                <a:cs typeface="Times New Roman"/>
              </a:rPr>
              <a:t>e</a:t>
            </a:r>
            <a:r>
              <a:rPr sz="2471" spc="-4">
                <a:latin typeface="Times New Roman"/>
                <a:cs typeface="Times New Roman"/>
              </a:rPr>
              <a:t>i</a:t>
            </a:r>
            <a:r>
              <a:rPr sz="2471">
                <a:latin typeface="Times New Roman"/>
                <a:cs typeface="Times New Roman"/>
              </a:rPr>
              <a:t>gh</a:t>
            </a:r>
            <a:r>
              <a:rPr sz="2471" spc="-4">
                <a:latin typeface="Times New Roman"/>
                <a:cs typeface="Times New Roman"/>
              </a:rPr>
              <a:t>t</a:t>
            </a:r>
            <a:r>
              <a:rPr sz="2471" spc="-13">
                <a:latin typeface="Times New Roman"/>
                <a:cs typeface="Times New Roman"/>
              </a:rPr>
              <a:t> </a:t>
            </a:r>
            <a:r>
              <a:rPr sz="2471" i="1" spc="-4">
                <a:latin typeface="Times New Roman"/>
                <a:cs typeface="Times New Roman"/>
              </a:rPr>
              <a:t>h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4593" y="2772333"/>
            <a:ext cx="4313144" cy="38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471" spc="-9">
                <a:latin typeface="Times New Roman"/>
                <a:cs typeface="Times New Roman"/>
              </a:rPr>
              <a:t>C</a:t>
            </a:r>
            <a:r>
              <a:rPr sz="2471" spc="-4">
                <a:latin typeface="Times New Roman"/>
                <a:cs typeface="Times New Roman"/>
              </a:rPr>
              <a:t>l</a:t>
            </a:r>
            <a:r>
              <a:rPr sz="2471">
                <a:latin typeface="Times New Roman"/>
                <a:cs typeface="Times New Roman"/>
              </a:rPr>
              <a:t>a</a:t>
            </a:r>
            <a:r>
              <a:rPr sz="2471" spc="-4">
                <a:latin typeface="Times New Roman"/>
                <a:cs typeface="Times New Roman"/>
              </a:rPr>
              <a:t>i</a:t>
            </a:r>
            <a:r>
              <a:rPr sz="2471" spc="-9">
                <a:latin typeface="Times New Roman"/>
                <a:cs typeface="Times New Roman"/>
              </a:rPr>
              <a:t>m</a:t>
            </a:r>
            <a:r>
              <a:rPr sz="2471" spc="-4">
                <a:latin typeface="Times New Roman"/>
                <a:cs typeface="Times New Roman"/>
              </a:rPr>
              <a:t>:</a:t>
            </a:r>
            <a:r>
              <a:rPr sz="2471" spc="-13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S(</a:t>
            </a:r>
            <a:r>
              <a:rPr sz="2471" i="1">
                <a:latin typeface="Times New Roman"/>
                <a:cs typeface="Times New Roman"/>
              </a:rPr>
              <a:t>h</a:t>
            </a:r>
            <a:r>
              <a:rPr sz="2471" spc="-4">
                <a:latin typeface="Times New Roman"/>
                <a:cs typeface="Times New Roman"/>
              </a:rPr>
              <a:t>)</a:t>
            </a:r>
            <a:r>
              <a:rPr sz="2471" spc="9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=</a:t>
            </a:r>
            <a:r>
              <a:rPr sz="2471" spc="-9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S(</a:t>
            </a:r>
            <a:r>
              <a:rPr sz="2471" i="1">
                <a:latin typeface="Times New Roman"/>
                <a:cs typeface="Times New Roman"/>
              </a:rPr>
              <a:t>h</a:t>
            </a:r>
            <a:r>
              <a:rPr sz="2471">
                <a:latin typeface="Times New Roman"/>
                <a:cs typeface="Times New Roman"/>
              </a:rPr>
              <a:t>-1</a:t>
            </a:r>
            <a:r>
              <a:rPr sz="2471" spc="-4">
                <a:latin typeface="Times New Roman"/>
                <a:cs typeface="Times New Roman"/>
              </a:rPr>
              <a:t>)</a:t>
            </a:r>
            <a:r>
              <a:rPr sz="2471" spc="9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+</a:t>
            </a:r>
            <a:r>
              <a:rPr sz="2471" spc="-9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S(</a:t>
            </a:r>
            <a:r>
              <a:rPr sz="2471" i="1">
                <a:latin typeface="Times New Roman"/>
                <a:cs typeface="Times New Roman"/>
              </a:rPr>
              <a:t>h</a:t>
            </a:r>
            <a:r>
              <a:rPr sz="2471">
                <a:latin typeface="Times New Roman"/>
                <a:cs typeface="Times New Roman"/>
              </a:rPr>
              <a:t>-2</a:t>
            </a:r>
            <a:r>
              <a:rPr sz="2471" spc="-4">
                <a:latin typeface="Times New Roman"/>
                <a:cs typeface="Times New Roman"/>
              </a:rPr>
              <a:t>)</a:t>
            </a:r>
            <a:r>
              <a:rPr sz="2471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+</a:t>
            </a:r>
            <a:r>
              <a:rPr sz="2471">
                <a:latin typeface="Times New Roman"/>
                <a:cs typeface="Times New Roman"/>
              </a:rPr>
              <a:t> </a:t>
            </a:r>
            <a:r>
              <a:rPr sz="2471" spc="-4">
                <a:latin typeface="Times New Roman"/>
                <a:cs typeface="Times New Roman"/>
              </a:rPr>
              <a:t>1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2332" y="1711809"/>
            <a:ext cx="3082738" cy="655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282">
                <a:latin typeface="Times New Roman"/>
                <a:cs typeface="Times New Roman"/>
              </a:rPr>
              <a:t>A</a:t>
            </a:r>
            <a:r>
              <a:rPr sz="2118" spc="-4">
                <a:latin typeface="Times New Roman"/>
                <a:cs typeface="Times New Roman"/>
              </a:rPr>
              <a:t>V</a:t>
            </a:r>
            <a:r>
              <a:rPr sz="2118">
                <a:latin typeface="Times New Roman"/>
                <a:cs typeface="Times New Roman"/>
              </a:rPr>
              <a:t>L</a:t>
            </a:r>
            <a:r>
              <a:rPr sz="2118" spc="-7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tree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of height</a:t>
            </a:r>
            <a:r>
              <a:rPr sz="2118" spc="-18">
                <a:latin typeface="Times New Roman"/>
                <a:cs typeface="Times New Roman"/>
              </a:rPr>
              <a:t> </a:t>
            </a:r>
            <a:r>
              <a:rPr sz="2118" i="1">
                <a:latin typeface="Times New Roman"/>
                <a:cs typeface="Times New Roman"/>
              </a:rPr>
              <a:t>h</a:t>
            </a:r>
            <a:r>
              <a:rPr sz="2118">
                <a:latin typeface="Times New Roman"/>
                <a:cs typeface="Times New Roman"/>
              </a:rPr>
              <a:t>=4</a:t>
            </a:r>
          </a:p>
          <a:p>
            <a:pPr marL="11206">
              <a:lnSpc>
                <a:spcPct val="100000"/>
              </a:lnSpc>
            </a:pPr>
            <a:r>
              <a:rPr sz="2118" spc="-4">
                <a:latin typeface="Times New Roman"/>
                <a:cs typeface="Times New Roman"/>
              </a:rPr>
              <a:t>w</a:t>
            </a:r>
            <a:r>
              <a:rPr sz="2118">
                <a:latin typeface="Times New Roman"/>
                <a:cs typeface="Times New Roman"/>
              </a:rPr>
              <a:t>ith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the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 spc="-18">
                <a:latin typeface="Times New Roman"/>
                <a:cs typeface="Times New Roman"/>
              </a:rPr>
              <a:t>m</a:t>
            </a:r>
            <a:r>
              <a:rPr sz="2118">
                <a:latin typeface="Times New Roman"/>
                <a:cs typeface="Times New Roman"/>
              </a:rPr>
              <a:t>in # of nodes (12)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58533" y="2704650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73775" y="3428999"/>
            <a:ext cx="1748117" cy="2774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3614" y="425599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12321" y="4255992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17" name="object 17"/>
          <p:cNvSpPr/>
          <p:nvPr/>
        </p:nvSpPr>
        <p:spPr>
          <a:xfrm>
            <a:off x="5967804" y="4242547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5239"/>
                </a:lnTo>
                <a:lnTo>
                  <a:pt x="251459" y="3047"/>
                </a:lnTo>
                <a:lnTo>
                  <a:pt x="230123" y="0"/>
                </a:lnTo>
                <a:lnTo>
                  <a:pt x="187451" y="0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7243"/>
                </a:lnTo>
                <a:lnTo>
                  <a:pt x="47243" y="76199"/>
                </a:lnTo>
                <a:lnTo>
                  <a:pt x="24383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09371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60019" y="45719"/>
                </a:lnTo>
                <a:lnTo>
                  <a:pt x="175259" y="41147"/>
                </a:lnTo>
                <a:lnTo>
                  <a:pt x="193547" y="38099"/>
                </a:lnTo>
                <a:lnTo>
                  <a:pt x="228599" y="38099"/>
                </a:lnTo>
                <a:lnTo>
                  <a:pt x="277367" y="51815"/>
                </a:lnTo>
                <a:lnTo>
                  <a:pt x="330707" y="88391"/>
                </a:lnTo>
                <a:lnTo>
                  <a:pt x="361187" y="128015"/>
                </a:lnTo>
                <a:lnTo>
                  <a:pt x="377951" y="175259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402335" y="289559"/>
                </a:lnTo>
                <a:lnTo>
                  <a:pt x="414527" y="249935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3839"/>
                </a:lnTo>
                <a:lnTo>
                  <a:pt x="373379" y="260603"/>
                </a:lnTo>
                <a:lnTo>
                  <a:pt x="350519" y="306323"/>
                </a:lnTo>
                <a:lnTo>
                  <a:pt x="318515" y="341375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90499" y="379475"/>
                </a:lnTo>
                <a:lnTo>
                  <a:pt x="141731" y="367283"/>
                </a:lnTo>
                <a:lnTo>
                  <a:pt x="99059" y="341375"/>
                </a:lnTo>
                <a:lnTo>
                  <a:pt x="67055" y="304799"/>
                </a:lnTo>
                <a:lnTo>
                  <a:pt x="45719" y="25907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3191"/>
                </a:lnTo>
                <a:lnTo>
                  <a:pt x="147827" y="409955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92607" y="402335"/>
                </a:lnTo>
                <a:lnTo>
                  <a:pt x="327659" y="382523"/>
                </a:lnTo>
                <a:lnTo>
                  <a:pt x="358139" y="356615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73585" y="4255992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9" name="object 19"/>
          <p:cNvSpPr/>
          <p:nvPr/>
        </p:nvSpPr>
        <p:spPr>
          <a:xfrm>
            <a:off x="5209391" y="4242547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30123"/>
                </a:moveTo>
                <a:lnTo>
                  <a:pt x="419099" y="185927"/>
                </a:lnTo>
                <a:lnTo>
                  <a:pt x="416051" y="166115"/>
                </a:lnTo>
                <a:lnTo>
                  <a:pt x="402335" y="126491"/>
                </a:lnTo>
                <a:lnTo>
                  <a:pt x="384047" y="91439"/>
                </a:lnTo>
                <a:lnTo>
                  <a:pt x="358139" y="60959"/>
                </a:lnTo>
                <a:lnTo>
                  <a:pt x="326135" y="35051"/>
                </a:lnTo>
                <a:lnTo>
                  <a:pt x="291083" y="15239"/>
                </a:lnTo>
                <a:lnTo>
                  <a:pt x="251459" y="3047"/>
                </a:lnTo>
                <a:lnTo>
                  <a:pt x="230123" y="0"/>
                </a:lnTo>
                <a:lnTo>
                  <a:pt x="187451" y="0"/>
                </a:lnTo>
                <a:lnTo>
                  <a:pt x="147827" y="9143"/>
                </a:lnTo>
                <a:lnTo>
                  <a:pt x="109727" y="25907"/>
                </a:lnTo>
                <a:lnTo>
                  <a:pt x="76199" y="47243"/>
                </a:lnTo>
                <a:lnTo>
                  <a:pt x="48767" y="76199"/>
                </a:lnTo>
                <a:lnTo>
                  <a:pt x="25907" y="109727"/>
                </a:lnTo>
                <a:lnTo>
                  <a:pt x="9143" y="147827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10667" y="272795"/>
                </a:lnTo>
                <a:lnTo>
                  <a:pt x="25907" y="309371"/>
                </a:lnTo>
                <a:lnTo>
                  <a:pt x="38099" y="329564"/>
                </a:lnTo>
                <a:lnTo>
                  <a:pt x="38099" y="208787"/>
                </a:lnTo>
                <a:lnTo>
                  <a:pt x="39623" y="190499"/>
                </a:lnTo>
                <a:lnTo>
                  <a:pt x="59435" y="126491"/>
                </a:lnTo>
                <a:lnTo>
                  <a:pt x="89915" y="86867"/>
                </a:lnTo>
                <a:lnTo>
                  <a:pt x="129539" y="57911"/>
                </a:lnTo>
                <a:lnTo>
                  <a:pt x="176783" y="41147"/>
                </a:lnTo>
                <a:lnTo>
                  <a:pt x="193547" y="38099"/>
                </a:lnTo>
                <a:lnTo>
                  <a:pt x="228599" y="38099"/>
                </a:lnTo>
                <a:lnTo>
                  <a:pt x="277367" y="51815"/>
                </a:lnTo>
                <a:lnTo>
                  <a:pt x="320039" y="77723"/>
                </a:lnTo>
                <a:lnTo>
                  <a:pt x="353567" y="114299"/>
                </a:lnTo>
                <a:lnTo>
                  <a:pt x="374903" y="158495"/>
                </a:lnTo>
                <a:lnTo>
                  <a:pt x="380999" y="192023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7847"/>
                </a:lnTo>
                <a:lnTo>
                  <a:pt x="403859" y="289559"/>
                </a:lnTo>
                <a:lnTo>
                  <a:pt x="416051" y="249935"/>
                </a:lnTo>
                <a:lnTo>
                  <a:pt x="419099" y="230123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27075"/>
                </a:lnTo>
                <a:lnTo>
                  <a:pt x="377951" y="243839"/>
                </a:lnTo>
                <a:lnTo>
                  <a:pt x="373379" y="260603"/>
                </a:lnTo>
                <a:lnTo>
                  <a:pt x="352043" y="306323"/>
                </a:lnTo>
                <a:lnTo>
                  <a:pt x="318515" y="341375"/>
                </a:lnTo>
                <a:lnTo>
                  <a:pt x="275843" y="367283"/>
                </a:lnTo>
                <a:lnTo>
                  <a:pt x="227075" y="379475"/>
                </a:lnTo>
                <a:lnTo>
                  <a:pt x="208787" y="380999"/>
                </a:lnTo>
                <a:lnTo>
                  <a:pt x="192023" y="379475"/>
                </a:lnTo>
                <a:lnTo>
                  <a:pt x="143255" y="367283"/>
                </a:lnTo>
                <a:lnTo>
                  <a:pt x="100583" y="341375"/>
                </a:lnTo>
                <a:lnTo>
                  <a:pt x="67055" y="304799"/>
                </a:lnTo>
                <a:lnTo>
                  <a:pt x="45719" y="259079"/>
                </a:lnTo>
                <a:lnTo>
                  <a:pt x="38099" y="208787"/>
                </a:lnTo>
                <a:lnTo>
                  <a:pt x="38099" y="329564"/>
                </a:lnTo>
                <a:lnTo>
                  <a:pt x="77723" y="371855"/>
                </a:lnTo>
                <a:lnTo>
                  <a:pt x="111251" y="393191"/>
                </a:lnTo>
                <a:lnTo>
                  <a:pt x="149351" y="409955"/>
                </a:lnTo>
                <a:lnTo>
                  <a:pt x="190499" y="417575"/>
                </a:lnTo>
                <a:lnTo>
                  <a:pt x="211835" y="419099"/>
                </a:lnTo>
                <a:lnTo>
                  <a:pt x="233171" y="417575"/>
                </a:lnTo>
                <a:lnTo>
                  <a:pt x="292607" y="402335"/>
                </a:lnTo>
                <a:lnTo>
                  <a:pt x="327659" y="382523"/>
                </a:lnTo>
                <a:lnTo>
                  <a:pt x="359663" y="35661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88346" y="3470684"/>
            <a:ext cx="282388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75">
                <a:latin typeface="Times New Roman"/>
                <a:cs typeface="Times New Roman"/>
              </a:rPr>
              <a:t>1</a:t>
            </a:r>
            <a:r>
              <a:rPr sz="2118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1" name="object 21"/>
          <p:cNvSpPr/>
          <p:nvPr/>
        </p:nvSpPr>
        <p:spPr>
          <a:xfrm>
            <a:off x="5497157" y="3457238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7639"/>
                </a:lnTo>
                <a:lnTo>
                  <a:pt x="402335" y="128015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51459" y="4571"/>
                </a:lnTo>
                <a:lnTo>
                  <a:pt x="208787" y="0"/>
                </a:lnTo>
                <a:lnTo>
                  <a:pt x="187451" y="1523"/>
                </a:lnTo>
                <a:lnTo>
                  <a:pt x="126491" y="16763"/>
                </a:lnTo>
                <a:lnTo>
                  <a:pt x="91439" y="36575"/>
                </a:lnTo>
                <a:lnTo>
                  <a:pt x="60959" y="62483"/>
                </a:lnTo>
                <a:lnTo>
                  <a:pt x="35051" y="92963"/>
                </a:lnTo>
                <a:lnTo>
                  <a:pt x="16763" y="129539"/>
                </a:lnTo>
                <a:lnTo>
                  <a:pt x="4571" y="169163"/>
                </a:lnTo>
                <a:lnTo>
                  <a:pt x="0" y="210311"/>
                </a:lnTo>
                <a:lnTo>
                  <a:pt x="1523" y="233171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755"/>
                </a:lnTo>
                <a:lnTo>
                  <a:pt x="38099" y="208787"/>
                </a:lnTo>
                <a:lnTo>
                  <a:pt x="41147" y="175259"/>
                </a:lnTo>
                <a:lnTo>
                  <a:pt x="59435" y="128015"/>
                </a:lnTo>
                <a:lnTo>
                  <a:pt x="88391" y="88391"/>
                </a:lnTo>
                <a:lnTo>
                  <a:pt x="128015" y="59435"/>
                </a:lnTo>
                <a:lnTo>
                  <a:pt x="175259" y="42671"/>
                </a:lnTo>
                <a:lnTo>
                  <a:pt x="210311" y="38099"/>
                </a:lnTo>
                <a:lnTo>
                  <a:pt x="228599" y="39623"/>
                </a:lnTo>
                <a:lnTo>
                  <a:pt x="277367" y="51815"/>
                </a:lnTo>
                <a:lnTo>
                  <a:pt x="318515" y="77723"/>
                </a:lnTo>
                <a:lnTo>
                  <a:pt x="352043" y="114299"/>
                </a:lnTo>
                <a:lnTo>
                  <a:pt x="373379" y="160019"/>
                </a:lnTo>
                <a:lnTo>
                  <a:pt x="380999" y="210311"/>
                </a:lnTo>
                <a:lnTo>
                  <a:pt x="380999" y="330326"/>
                </a:lnTo>
                <a:lnTo>
                  <a:pt x="384047" y="326135"/>
                </a:lnTo>
                <a:lnTo>
                  <a:pt x="402335" y="291083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30326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41375" y="320039"/>
                </a:lnTo>
                <a:lnTo>
                  <a:pt x="291083" y="361187"/>
                </a:lnTo>
                <a:lnTo>
                  <a:pt x="259079" y="373379"/>
                </a:lnTo>
                <a:lnTo>
                  <a:pt x="243839" y="377951"/>
                </a:lnTo>
                <a:lnTo>
                  <a:pt x="225551" y="380999"/>
                </a:lnTo>
                <a:lnTo>
                  <a:pt x="190499" y="380999"/>
                </a:lnTo>
                <a:lnTo>
                  <a:pt x="141731" y="367283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7075"/>
                </a:lnTo>
                <a:lnTo>
                  <a:pt x="38099" y="329755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47827" y="409955"/>
                </a:lnTo>
                <a:lnTo>
                  <a:pt x="188975" y="419099"/>
                </a:lnTo>
                <a:lnTo>
                  <a:pt x="231647" y="419099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1855"/>
                </a:lnTo>
                <a:lnTo>
                  <a:pt x="371855" y="342899"/>
                </a:lnTo>
                <a:lnTo>
                  <a:pt x="380999" y="330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02939" y="3470684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23" name="object 23"/>
          <p:cNvSpPr/>
          <p:nvPr/>
        </p:nvSpPr>
        <p:spPr>
          <a:xfrm>
            <a:off x="5681382" y="3428999"/>
            <a:ext cx="73959" cy="28574"/>
          </a:xfrm>
          <a:custGeom>
            <a:avLst/>
            <a:gdLst/>
            <a:ahLst/>
            <a:cxnLst/>
            <a:rect l="l" t="t" r="r" b="b"/>
            <a:pathLst>
              <a:path w="83820" h="32384">
                <a:moveTo>
                  <a:pt x="83819" y="15240"/>
                </a:moveTo>
                <a:lnTo>
                  <a:pt x="71705" y="0"/>
                </a:lnTo>
                <a:lnTo>
                  <a:pt x="15362" y="0"/>
                </a:lnTo>
                <a:lnTo>
                  <a:pt x="0" y="32004"/>
                </a:lnTo>
                <a:lnTo>
                  <a:pt x="83819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85546" y="3775933"/>
            <a:ext cx="183216" cy="466725"/>
          </a:xfrm>
          <a:custGeom>
            <a:avLst/>
            <a:gdLst/>
            <a:ahLst/>
            <a:cxnLst/>
            <a:rect l="l" t="t" r="r" b="b"/>
            <a:pathLst>
              <a:path w="207645" h="528954">
                <a:moveTo>
                  <a:pt x="30233" y="454419"/>
                </a:moveTo>
                <a:lnTo>
                  <a:pt x="0" y="443483"/>
                </a:lnTo>
                <a:lnTo>
                  <a:pt x="10667" y="528827"/>
                </a:lnTo>
                <a:lnTo>
                  <a:pt x="25907" y="513968"/>
                </a:lnTo>
                <a:lnTo>
                  <a:pt x="25907" y="466343"/>
                </a:lnTo>
                <a:lnTo>
                  <a:pt x="30233" y="454419"/>
                </a:lnTo>
                <a:close/>
              </a:path>
              <a:path w="207645" h="528954">
                <a:moveTo>
                  <a:pt x="42477" y="458848"/>
                </a:moveTo>
                <a:lnTo>
                  <a:pt x="30233" y="454419"/>
                </a:lnTo>
                <a:lnTo>
                  <a:pt x="25907" y="466343"/>
                </a:lnTo>
                <a:lnTo>
                  <a:pt x="38099" y="470915"/>
                </a:lnTo>
                <a:lnTo>
                  <a:pt x="42477" y="458848"/>
                </a:lnTo>
                <a:close/>
              </a:path>
              <a:path w="207645" h="528954">
                <a:moveTo>
                  <a:pt x="71627" y="469391"/>
                </a:moveTo>
                <a:lnTo>
                  <a:pt x="42477" y="458848"/>
                </a:lnTo>
                <a:lnTo>
                  <a:pt x="38099" y="470915"/>
                </a:lnTo>
                <a:lnTo>
                  <a:pt x="25907" y="466343"/>
                </a:lnTo>
                <a:lnTo>
                  <a:pt x="25907" y="513968"/>
                </a:lnTo>
                <a:lnTo>
                  <a:pt x="71627" y="469391"/>
                </a:lnTo>
                <a:close/>
              </a:path>
              <a:path w="207645" h="528954">
                <a:moveTo>
                  <a:pt x="207263" y="4571"/>
                </a:moveTo>
                <a:lnTo>
                  <a:pt x="195071" y="0"/>
                </a:lnTo>
                <a:lnTo>
                  <a:pt x="30233" y="454419"/>
                </a:lnTo>
                <a:lnTo>
                  <a:pt x="42477" y="458848"/>
                </a:lnTo>
                <a:lnTo>
                  <a:pt x="20726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7026" y="3774589"/>
            <a:ext cx="355226" cy="468406"/>
          </a:xfrm>
          <a:custGeom>
            <a:avLst/>
            <a:gdLst/>
            <a:ahLst/>
            <a:cxnLst/>
            <a:rect l="l" t="t" r="r" b="b"/>
            <a:pathLst>
              <a:path w="402590" h="530860">
                <a:moveTo>
                  <a:pt x="362403" y="465051"/>
                </a:moveTo>
                <a:lnTo>
                  <a:pt x="9143" y="0"/>
                </a:lnTo>
                <a:lnTo>
                  <a:pt x="0" y="7619"/>
                </a:lnTo>
                <a:lnTo>
                  <a:pt x="351941" y="472898"/>
                </a:lnTo>
                <a:lnTo>
                  <a:pt x="362403" y="465051"/>
                </a:lnTo>
                <a:close/>
              </a:path>
              <a:path w="402590" h="530860">
                <a:moveTo>
                  <a:pt x="370331" y="514349"/>
                </a:moveTo>
                <a:lnTo>
                  <a:pt x="370331" y="475487"/>
                </a:lnTo>
                <a:lnTo>
                  <a:pt x="359663" y="483107"/>
                </a:lnTo>
                <a:lnTo>
                  <a:pt x="351941" y="472898"/>
                </a:lnTo>
                <a:lnTo>
                  <a:pt x="326135" y="492251"/>
                </a:lnTo>
                <a:lnTo>
                  <a:pt x="370331" y="514349"/>
                </a:lnTo>
                <a:close/>
              </a:path>
              <a:path w="402590" h="530860">
                <a:moveTo>
                  <a:pt x="370331" y="475487"/>
                </a:moveTo>
                <a:lnTo>
                  <a:pt x="362403" y="465051"/>
                </a:lnTo>
                <a:lnTo>
                  <a:pt x="351941" y="472898"/>
                </a:lnTo>
                <a:lnTo>
                  <a:pt x="359663" y="483107"/>
                </a:lnTo>
                <a:lnTo>
                  <a:pt x="370331" y="475487"/>
                </a:lnTo>
                <a:close/>
              </a:path>
              <a:path w="402590" h="530860">
                <a:moveTo>
                  <a:pt x="402335" y="530351"/>
                </a:moveTo>
                <a:lnTo>
                  <a:pt x="387095" y="446531"/>
                </a:lnTo>
                <a:lnTo>
                  <a:pt x="362403" y="465051"/>
                </a:lnTo>
                <a:lnTo>
                  <a:pt x="370331" y="475487"/>
                </a:lnTo>
                <a:lnTo>
                  <a:pt x="370331" y="514349"/>
                </a:lnTo>
                <a:lnTo>
                  <a:pt x="402335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3128" y="5026509"/>
            <a:ext cx="369794" cy="369794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419099" y="208787"/>
                </a:moveTo>
                <a:lnTo>
                  <a:pt x="414527" y="166115"/>
                </a:lnTo>
                <a:lnTo>
                  <a:pt x="402335" y="126491"/>
                </a:lnTo>
                <a:lnTo>
                  <a:pt x="382523" y="91439"/>
                </a:lnTo>
                <a:lnTo>
                  <a:pt x="356615" y="60959"/>
                </a:lnTo>
                <a:lnTo>
                  <a:pt x="326135" y="35051"/>
                </a:lnTo>
                <a:lnTo>
                  <a:pt x="289559" y="16763"/>
                </a:lnTo>
                <a:lnTo>
                  <a:pt x="271271" y="9143"/>
                </a:lnTo>
                <a:lnTo>
                  <a:pt x="251459" y="4571"/>
                </a:lnTo>
                <a:lnTo>
                  <a:pt x="230123" y="1523"/>
                </a:lnTo>
                <a:lnTo>
                  <a:pt x="208787" y="0"/>
                </a:lnTo>
                <a:lnTo>
                  <a:pt x="187451" y="1523"/>
                </a:lnTo>
                <a:lnTo>
                  <a:pt x="146303" y="9143"/>
                </a:lnTo>
                <a:lnTo>
                  <a:pt x="108203" y="25907"/>
                </a:lnTo>
                <a:lnTo>
                  <a:pt x="76199" y="48767"/>
                </a:lnTo>
                <a:lnTo>
                  <a:pt x="47243" y="76199"/>
                </a:lnTo>
                <a:lnTo>
                  <a:pt x="24383" y="109727"/>
                </a:lnTo>
                <a:lnTo>
                  <a:pt x="16763" y="129539"/>
                </a:lnTo>
                <a:lnTo>
                  <a:pt x="9143" y="147827"/>
                </a:lnTo>
                <a:lnTo>
                  <a:pt x="4571" y="167639"/>
                </a:lnTo>
                <a:lnTo>
                  <a:pt x="1523" y="188975"/>
                </a:lnTo>
                <a:lnTo>
                  <a:pt x="0" y="210311"/>
                </a:lnTo>
                <a:lnTo>
                  <a:pt x="1523" y="231647"/>
                </a:lnTo>
                <a:lnTo>
                  <a:pt x="9143" y="272795"/>
                </a:lnTo>
                <a:lnTo>
                  <a:pt x="25907" y="310895"/>
                </a:lnTo>
                <a:lnTo>
                  <a:pt x="38099" y="329564"/>
                </a:lnTo>
                <a:lnTo>
                  <a:pt x="38099" y="208787"/>
                </a:lnTo>
                <a:lnTo>
                  <a:pt x="41147" y="173735"/>
                </a:lnTo>
                <a:lnTo>
                  <a:pt x="59435" y="126491"/>
                </a:lnTo>
                <a:lnTo>
                  <a:pt x="88391" y="86867"/>
                </a:lnTo>
                <a:lnTo>
                  <a:pt x="128015" y="57911"/>
                </a:lnTo>
                <a:lnTo>
                  <a:pt x="175259" y="41147"/>
                </a:lnTo>
                <a:lnTo>
                  <a:pt x="193547" y="38099"/>
                </a:lnTo>
                <a:lnTo>
                  <a:pt x="210311" y="38099"/>
                </a:lnTo>
                <a:lnTo>
                  <a:pt x="262127" y="45719"/>
                </a:lnTo>
                <a:lnTo>
                  <a:pt x="306323" y="68579"/>
                </a:lnTo>
                <a:lnTo>
                  <a:pt x="342899" y="100583"/>
                </a:lnTo>
                <a:lnTo>
                  <a:pt x="367283" y="143255"/>
                </a:lnTo>
                <a:lnTo>
                  <a:pt x="380999" y="210311"/>
                </a:lnTo>
                <a:lnTo>
                  <a:pt x="380999" y="329945"/>
                </a:lnTo>
                <a:lnTo>
                  <a:pt x="384047" y="326135"/>
                </a:lnTo>
                <a:lnTo>
                  <a:pt x="394715" y="309371"/>
                </a:lnTo>
                <a:lnTo>
                  <a:pt x="402335" y="289559"/>
                </a:lnTo>
                <a:lnTo>
                  <a:pt x="409955" y="271271"/>
                </a:lnTo>
                <a:lnTo>
                  <a:pt x="414527" y="251459"/>
                </a:lnTo>
                <a:lnTo>
                  <a:pt x="417575" y="230123"/>
                </a:lnTo>
                <a:lnTo>
                  <a:pt x="419099" y="208787"/>
                </a:lnTo>
                <a:close/>
              </a:path>
              <a:path w="419100" h="419100">
                <a:moveTo>
                  <a:pt x="380999" y="329945"/>
                </a:moveTo>
                <a:lnTo>
                  <a:pt x="380999" y="210311"/>
                </a:lnTo>
                <a:lnTo>
                  <a:pt x="377951" y="245363"/>
                </a:lnTo>
                <a:lnTo>
                  <a:pt x="373379" y="262127"/>
                </a:lnTo>
                <a:lnTo>
                  <a:pt x="350519" y="306323"/>
                </a:lnTo>
                <a:lnTo>
                  <a:pt x="318515" y="342899"/>
                </a:lnTo>
                <a:lnTo>
                  <a:pt x="275843" y="367283"/>
                </a:lnTo>
                <a:lnTo>
                  <a:pt x="225551" y="379475"/>
                </a:lnTo>
                <a:lnTo>
                  <a:pt x="208787" y="380999"/>
                </a:lnTo>
                <a:lnTo>
                  <a:pt x="156971" y="373379"/>
                </a:lnTo>
                <a:lnTo>
                  <a:pt x="99059" y="341375"/>
                </a:lnTo>
                <a:lnTo>
                  <a:pt x="57911" y="291083"/>
                </a:lnTo>
                <a:lnTo>
                  <a:pt x="41147" y="243839"/>
                </a:lnTo>
                <a:lnTo>
                  <a:pt x="38099" y="225551"/>
                </a:lnTo>
                <a:lnTo>
                  <a:pt x="38099" y="329564"/>
                </a:lnTo>
                <a:lnTo>
                  <a:pt x="76199" y="371855"/>
                </a:lnTo>
                <a:lnTo>
                  <a:pt x="109727" y="394715"/>
                </a:lnTo>
                <a:lnTo>
                  <a:pt x="129539" y="402335"/>
                </a:lnTo>
                <a:lnTo>
                  <a:pt x="147827" y="409955"/>
                </a:lnTo>
                <a:lnTo>
                  <a:pt x="167639" y="414527"/>
                </a:lnTo>
                <a:lnTo>
                  <a:pt x="188975" y="417575"/>
                </a:lnTo>
                <a:lnTo>
                  <a:pt x="210311" y="419099"/>
                </a:lnTo>
                <a:lnTo>
                  <a:pt x="231647" y="417575"/>
                </a:lnTo>
                <a:lnTo>
                  <a:pt x="272795" y="409955"/>
                </a:lnTo>
                <a:lnTo>
                  <a:pt x="310895" y="393191"/>
                </a:lnTo>
                <a:lnTo>
                  <a:pt x="342899" y="370331"/>
                </a:lnTo>
                <a:lnTo>
                  <a:pt x="371855" y="341375"/>
                </a:lnTo>
                <a:lnTo>
                  <a:pt x="380999" y="329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66330" y="4561241"/>
            <a:ext cx="138953" cy="465604"/>
          </a:xfrm>
          <a:custGeom>
            <a:avLst/>
            <a:gdLst/>
            <a:ahLst/>
            <a:cxnLst/>
            <a:rect l="l" t="t" r="r" b="b"/>
            <a:pathLst>
              <a:path w="157479" h="527685">
                <a:moveTo>
                  <a:pt x="124824" y="452012"/>
                </a:moveTo>
                <a:lnTo>
                  <a:pt x="12191" y="0"/>
                </a:lnTo>
                <a:lnTo>
                  <a:pt x="0" y="3047"/>
                </a:lnTo>
                <a:lnTo>
                  <a:pt x="112676" y="455235"/>
                </a:lnTo>
                <a:lnTo>
                  <a:pt x="124824" y="452012"/>
                </a:lnTo>
                <a:close/>
              </a:path>
              <a:path w="157479" h="527685">
                <a:moveTo>
                  <a:pt x="128015" y="516635"/>
                </a:moveTo>
                <a:lnTo>
                  <a:pt x="128015" y="464819"/>
                </a:lnTo>
                <a:lnTo>
                  <a:pt x="115823" y="467867"/>
                </a:lnTo>
                <a:lnTo>
                  <a:pt x="112676" y="455235"/>
                </a:lnTo>
                <a:lnTo>
                  <a:pt x="82295" y="463295"/>
                </a:lnTo>
                <a:lnTo>
                  <a:pt x="128015" y="516635"/>
                </a:lnTo>
                <a:close/>
              </a:path>
              <a:path w="157479" h="527685">
                <a:moveTo>
                  <a:pt x="128015" y="464819"/>
                </a:moveTo>
                <a:lnTo>
                  <a:pt x="124824" y="452012"/>
                </a:lnTo>
                <a:lnTo>
                  <a:pt x="112676" y="455235"/>
                </a:lnTo>
                <a:lnTo>
                  <a:pt x="115823" y="467867"/>
                </a:lnTo>
                <a:lnTo>
                  <a:pt x="128015" y="464819"/>
                </a:lnTo>
                <a:close/>
              </a:path>
              <a:path w="157479" h="527685">
                <a:moveTo>
                  <a:pt x="156971" y="443483"/>
                </a:moveTo>
                <a:lnTo>
                  <a:pt x="124824" y="452012"/>
                </a:lnTo>
                <a:lnTo>
                  <a:pt x="128015" y="464819"/>
                </a:lnTo>
                <a:lnTo>
                  <a:pt x="128015" y="516635"/>
                </a:lnTo>
                <a:lnTo>
                  <a:pt x="137159" y="527303"/>
                </a:lnTo>
                <a:lnTo>
                  <a:pt x="156971" y="443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090644" y="5846779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29" name="object 29"/>
          <p:cNvSpPr/>
          <p:nvPr/>
        </p:nvSpPr>
        <p:spPr>
          <a:xfrm flipH="1">
            <a:off x="605118" y="3428999"/>
            <a:ext cx="0" cy="1308847"/>
          </a:xfrm>
          <a:custGeom>
            <a:avLst/>
            <a:gdLst/>
            <a:ahLst/>
            <a:cxnLst/>
            <a:rect l="l" t="t" r="r" b="b"/>
            <a:pathLst>
              <a:path h="1483360">
                <a:moveTo>
                  <a:pt x="0" y="0"/>
                </a:moveTo>
                <a:lnTo>
                  <a:pt x="0" y="1482852"/>
                </a:lnTo>
              </a:path>
            </a:pathLst>
          </a:custGeom>
          <a:ln w="3175">
            <a:solidFill>
              <a:srgbClr val="FFFF9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4593" y="3525369"/>
            <a:ext cx="3172945" cy="1140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471">
                <a:latin typeface="Times New Roman"/>
                <a:cs typeface="Times New Roman"/>
              </a:rPr>
              <a:t>So</a:t>
            </a:r>
            <a:r>
              <a:rPr sz="2471" spc="-4">
                <a:latin typeface="Times New Roman"/>
                <a:cs typeface="Times New Roman"/>
              </a:rPr>
              <a:t>l</a:t>
            </a:r>
            <a:r>
              <a:rPr sz="2471">
                <a:latin typeface="Times New Roman"/>
                <a:cs typeface="Times New Roman"/>
              </a:rPr>
              <a:t>u</a:t>
            </a:r>
            <a:r>
              <a:rPr sz="2471" spc="-4">
                <a:latin typeface="Times New Roman"/>
                <a:cs typeface="Times New Roman"/>
              </a:rPr>
              <a:t>ti</a:t>
            </a:r>
            <a:r>
              <a:rPr sz="2471">
                <a:latin typeface="Times New Roman"/>
                <a:cs typeface="Times New Roman"/>
              </a:rPr>
              <a:t>o</a:t>
            </a:r>
            <a:r>
              <a:rPr sz="2471" spc="-4">
                <a:latin typeface="Times New Roman"/>
                <a:cs typeface="Times New Roman"/>
              </a:rPr>
              <a:t>n</a:t>
            </a:r>
            <a:r>
              <a:rPr sz="2471" spc="-31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o</a:t>
            </a:r>
            <a:r>
              <a:rPr sz="2471" spc="-4">
                <a:latin typeface="Times New Roman"/>
                <a:cs typeface="Times New Roman"/>
              </a:rPr>
              <a:t>f</a:t>
            </a:r>
            <a:r>
              <a:rPr sz="2471">
                <a:latin typeface="Times New Roman"/>
                <a:cs typeface="Times New Roman"/>
              </a:rPr>
              <a:t> r</a:t>
            </a:r>
            <a:r>
              <a:rPr sz="2471" spc="-13">
                <a:latin typeface="Times New Roman"/>
                <a:cs typeface="Times New Roman"/>
              </a:rPr>
              <a:t>ec</a:t>
            </a:r>
            <a:r>
              <a:rPr sz="2471">
                <a:latin typeface="Times New Roman"/>
                <a:cs typeface="Times New Roman"/>
              </a:rPr>
              <a:t>urr</a:t>
            </a:r>
            <a:r>
              <a:rPr sz="2471" spc="-13">
                <a:latin typeface="Times New Roman"/>
                <a:cs typeface="Times New Roman"/>
              </a:rPr>
              <a:t>e</a:t>
            </a:r>
            <a:r>
              <a:rPr sz="2471">
                <a:latin typeface="Times New Roman"/>
                <a:cs typeface="Times New Roman"/>
              </a:rPr>
              <a:t>n</a:t>
            </a:r>
            <a:r>
              <a:rPr sz="2471" spc="-13">
                <a:latin typeface="Times New Roman"/>
                <a:cs typeface="Times New Roman"/>
              </a:rPr>
              <a:t>ce</a:t>
            </a:r>
            <a:r>
              <a:rPr sz="2471" spc="-4">
                <a:latin typeface="Times New Roman"/>
                <a:cs typeface="Times New Roman"/>
              </a:rPr>
              <a:t>:</a:t>
            </a:r>
            <a:endParaRPr sz="2471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</a:pPr>
            <a:r>
              <a:rPr sz="2471">
                <a:solidFill>
                  <a:srgbClr val="FF0000"/>
                </a:solidFill>
                <a:latin typeface="Times New Roman"/>
                <a:cs typeface="Times New Roman"/>
              </a:rPr>
              <a:t>S(</a:t>
            </a:r>
            <a:r>
              <a:rPr sz="247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71" spc="-4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71" spc="-1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71" spc="-4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7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71" spc="-9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71">
                <a:solidFill>
                  <a:srgbClr val="FF0000"/>
                </a:solidFill>
                <a:latin typeface="Times New Roman"/>
                <a:cs typeface="Times New Roman"/>
              </a:rPr>
              <a:t>(2</a:t>
            </a:r>
            <a:r>
              <a:rPr sz="2449" i="1" spc="13" baseline="25525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71" spc="-4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471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</a:pPr>
            <a:r>
              <a:rPr sz="2471">
                <a:latin typeface="Times New Roman"/>
                <a:cs typeface="Times New Roman"/>
              </a:rPr>
              <a:t>(</a:t>
            </a:r>
            <a:r>
              <a:rPr sz="2471" spc="-4">
                <a:latin typeface="Times New Roman"/>
                <a:cs typeface="Times New Roman"/>
              </a:rPr>
              <a:t>li</a:t>
            </a:r>
            <a:r>
              <a:rPr sz="2471">
                <a:latin typeface="Times New Roman"/>
                <a:cs typeface="Times New Roman"/>
              </a:rPr>
              <a:t>k</a:t>
            </a:r>
            <a:r>
              <a:rPr sz="2471" spc="-4">
                <a:latin typeface="Times New Roman"/>
                <a:cs typeface="Times New Roman"/>
              </a:rPr>
              <a:t>e</a:t>
            </a:r>
            <a:r>
              <a:rPr sz="2471" spc="-31">
                <a:latin typeface="Times New Roman"/>
                <a:cs typeface="Times New Roman"/>
              </a:rPr>
              <a:t> </a:t>
            </a:r>
            <a:r>
              <a:rPr sz="2471">
                <a:latin typeface="Times New Roman"/>
                <a:cs typeface="Times New Roman"/>
              </a:rPr>
              <a:t>F</a:t>
            </a:r>
            <a:r>
              <a:rPr sz="2471" spc="-4">
                <a:latin typeface="Times New Roman"/>
                <a:cs typeface="Times New Roman"/>
              </a:rPr>
              <a:t>i</a:t>
            </a:r>
            <a:r>
              <a:rPr sz="2471">
                <a:latin typeface="Times New Roman"/>
                <a:cs typeface="Times New Roman"/>
              </a:rPr>
              <a:t>bon</a:t>
            </a:r>
            <a:r>
              <a:rPr sz="2471" spc="-13">
                <a:latin typeface="Times New Roman"/>
                <a:cs typeface="Times New Roman"/>
              </a:rPr>
              <a:t>acc</a:t>
            </a:r>
            <a:r>
              <a:rPr sz="2471" spc="-4">
                <a:latin typeface="Times New Roman"/>
                <a:cs typeface="Times New Roman"/>
              </a:rPr>
              <a:t>i </a:t>
            </a:r>
            <a:r>
              <a:rPr sz="2471">
                <a:latin typeface="Times New Roman"/>
                <a:cs typeface="Times New Roman"/>
              </a:rPr>
              <a:t>nu</a:t>
            </a:r>
            <a:r>
              <a:rPr sz="2471" spc="-22">
                <a:latin typeface="Times New Roman"/>
                <a:cs typeface="Times New Roman"/>
              </a:rPr>
              <a:t>m</a:t>
            </a:r>
            <a:r>
              <a:rPr sz="2471">
                <a:latin typeface="Times New Roman"/>
                <a:cs typeface="Times New Roman"/>
              </a:rPr>
              <a:t>b</a:t>
            </a:r>
            <a:r>
              <a:rPr sz="2471" spc="-13">
                <a:latin typeface="Times New Roman"/>
                <a:cs typeface="Times New Roman"/>
              </a:rPr>
              <a:t>e</a:t>
            </a:r>
            <a:r>
              <a:rPr sz="2471">
                <a:latin typeface="Times New Roman"/>
                <a:cs typeface="Times New Roman"/>
              </a:rPr>
              <a:t>r</a:t>
            </a:r>
            <a:r>
              <a:rPr sz="2471" spc="-4">
                <a:latin typeface="Times New Roman"/>
                <a:cs typeface="Times New Roman"/>
              </a:rPr>
              <a:t>s)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82084" y="6216957"/>
            <a:ext cx="135031" cy="247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ts val="1866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23800" y="4268543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89592" y="4268543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70473" y="4268543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08908" y="5039955"/>
            <a:ext cx="156882" cy="633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7</a:t>
            </a:r>
          </a:p>
          <a:p>
            <a:pPr marL="24093">
              <a:lnSpc>
                <a:spcPct val="100000"/>
              </a:lnSpc>
              <a:spcBef>
                <a:spcPts val="247"/>
              </a:spcBef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15172" y="4255992"/>
            <a:ext cx="156882" cy="6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</a:t>
            </a:r>
          </a:p>
          <a:p>
            <a:pPr marL="20171">
              <a:lnSpc>
                <a:spcPct val="100000"/>
              </a:lnSpc>
              <a:spcBef>
                <a:spcPts val="202"/>
              </a:spcBef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81261" y="5039955"/>
            <a:ext cx="1425949" cy="65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380440" algn="l"/>
                <a:tab pos="918322" algn="l"/>
                <a:tab pos="1301563" algn="l"/>
              </a:tabLst>
            </a:pPr>
            <a:r>
              <a:rPr sz="2118">
                <a:latin typeface="Times New Roman"/>
                <a:cs typeface="Times New Roman"/>
              </a:rPr>
              <a:t>9	13	14	</a:t>
            </a:r>
            <a:r>
              <a:rPr sz="2647" baseline="555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2647" baseline="5555">
              <a:latin typeface="Times New Roman"/>
              <a:cs typeface="Times New Roman"/>
            </a:endParaRPr>
          </a:p>
          <a:p>
            <a:pPr marL="17369">
              <a:lnSpc>
                <a:spcPct val="100000"/>
              </a:lnSpc>
              <a:spcBef>
                <a:spcPts val="383"/>
              </a:spcBef>
              <a:tabLst>
                <a:tab pos="461122" algn="l"/>
              </a:tabLst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0	0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99826" y="3461719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18945" y="3461719"/>
            <a:ext cx="135031" cy="279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176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4991"/>
            <a:ext cx="7924799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53">
              <a:lnSpc>
                <a:spcPct val="100000"/>
              </a:lnSpc>
            </a:pPr>
            <a:r>
              <a:rPr spc="-353" dirty="0"/>
              <a:t>T</a:t>
            </a:r>
            <a:r>
              <a:rPr spc="4" dirty="0"/>
              <a:t>e</a:t>
            </a:r>
            <a:r>
              <a:rPr spc="-40" dirty="0"/>
              <a:t>s</a:t>
            </a:r>
            <a:r>
              <a:rPr dirty="0"/>
              <a:t>t</a:t>
            </a:r>
            <a:r>
              <a:rPr spc="-4" dirty="0"/>
              <a:t>i</a:t>
            </a:r>
            <a:r>
              <a:rPr dirty="0"/>
              <a:t>ng</a:t>
            </a:r>
            <a:r>
              <a:rPr spc="-9" dirty="0"/>
              <a:t> </a:t>
            </a:r>
            <a:r>
              <a:rPr dirty="0"/>
              <a:t>the</a:t>
            </a:r>
            <a:r>
              <a:rPr spc="-4" dirty="0"/>
              <a:t> </a:t>
            </a:r>
            <a:r>
              <a:rPr dirty="0"/>
              <a:t>Ba</a:t>
            </a:r>
            <a:r>
              <a:rPr spc="-4" dirty="0"/>
              <a:t>l</a:t>
            </a:r>
            <a:r>
              <a:rPr dirty="0"/>
              <a:t>an</a:t>
            </a:r>
            <a:r>
              <a:rPr spc="-4" dirty="0"/>
              <a:t>c</a:t>
            </a:r>
            <a:r>
              <a:rPr dirty="0"/>
              <a:t>e</a:t>
            </a:r>
            <a:r>
              <a:rPr spc="-4" dirty="0"/>
              <a:t> </a:t>
            </a:r>
            <a:r>
              <a:rPr spc="4" dirty="0"/>
              <a:t>P</a:t>
            </a:r>
            <a:r>
              <a:rPr spc="-66" dirty="0"/>
              <a:t>r</a:t>
            </a:r>
            <a:r>
              <a:rPr dirty="0"/>
              <a:t>op</a:t>
            </a:r>
            <a:r>
              <a:rPr spc="4" dirty="0"/>
              <a:t>e</a:t>
            </a:r>
            <a:r>
              <a:rPr spc="-4" dirty="0"/>
              <a:t>r</a:t>
            </a:r>
            <a:r>
              <a:rPr dirty="0"/>
              <a:t>ty</a:t>
            </a:r>
          </a:p>
        </p:txBody>
      </p:sp>
      <p:sp>
        <p:nvSpPr>
          <p:cNvPr id="3" name="object 3"/>
          <p:cNvSpPr/>
          <p:nvPr/>
        </p:nvSpPr>
        <p:spPr>
          <a:xfrm>
            <a:off x="1328569" y="2068156"/>
            <a:ext cx="3428999" cy="2723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20352" y="2865567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04999" y="286556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79057" y="2081603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0094" y="1980750"/>
            <a:ext cx="240926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spc="-190">
                <a:latin typeface="Times New Roman"/>
                <a:cs typeface="Times New Roman"/>
              </a:rPr>
              <a:t>W</a:t>
            </a:r>
            <a:r>
              <a:rPr sz="2118">
                <a:latin typeface="Times New Roman"/>
                <a:cs typeface="Times New Roman"/>
              </a:rPr>
              <a:t>e need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to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be able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to: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33506" y="2626209"/>
            <a:ext cx="1903879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340099" algn="l"/>
              </a:tabLst>
            </a:pPr>
            <a:r>
              <a:rPr sz="2118">
                <a:latin typeface="Times New Roman"/>
                <a:cs typeface="Times New Roman"/>
              </a:rPr>
              <a:t>1.	</a:t>
            </a:r>
            <a:r>
              <a:rPr sz="2118" spc="-79">
                <a:latin typeface="Times New Roman"/>
                <a:cs typeface="Times New Roman"/>
              </a:rPr>
              <a:t>T</a:t>
            </a:r>
            <a:r>
              <a:rPr sz="2118">
                <a:latin typeface="Times New Roman"/>
                <a:cs typeface="Times New Roman"/>
              </a:rPr>
              <a:t>rack</a:t>
            </a:r>
            <a:r>
              <a:rPr sz="2118" spc="-13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B</a:t>
            </a:r>
            <a:r>
              <a:rPr sz="2118">
                <a:latin typeface="Times New Roman"/>
                <a:cs typeface="Times New Roman"/>
              </a:rPr>
              <a:t>alance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90998" y="3650875"/>
            <a:ext cx="291353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75646" y="365087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34352" y="3650875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88439" y="4434837"/>
            <a:ext cx="829235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548528" algn="l"/>
              </a:tabLst>
            </a:pPr>
            <a:r>
              <a:rPr sz="2118">
                <a:latin typeface="Times New Roman"/>
                <a:cs typeface="Times New Roman"/>
              </a:rPr>
              <a:t>17	30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39470" y="4434837"/>
            <a:ext cx="156882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81417" y="5393613"/>
            <a:ext cx="2697256" cy="3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</a:pPr>
            <a:r>
              <a:rPr sz="2118" b="1">
                <a:latin typeface="Courier New"/>
                <a:cs typeface="Courier New"/>
              </a:rPr>
              <a:t>NULL</a:t>
            </a:r>
            <a:r>
              <a:rPr sz="2118" b="1" spc="-763">
                <a:latin typeface="Courier New"/>
                <a:cs typeface="Courier New"/>
              </a:rPr>
              <a:t> </a:t>
            </a:r>
            <a:r>
              <a:rPr sz="2118">
                <a:latin typeface="Times New Roman"/>
                <a:cs typeface="Times New Roman"/>
              </a:rPr>
              <a:t>has a</a:t>
            </a:r>
            <a:r>
              <a:rPr sz="2118" spc="-9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height</a:t>
            </a:r>
            <a:r>
              <a:rPr sz="2118" spc="-18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of </a:t>
            </a:r>
            <a:r>
              <a:rPr sz="2118" b="1">
                <a:latin typeface="Courier New"/>
                <a:cs typeface="Courier New"/>
              </a:rPr>
              <a:t>-1</a:t>
            </a:r>
            <a:endParaRPr sz="2118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3506" y="3271668"/>
            <a:ext cx="2245099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345701" algn="l"/>
              </a:tabLst>
            </a:pPr>
            <a:r>
              <a:rPr sz="2118">
                <a:latin typeface="Times New Roman"/>
                <a:cs typeface="Times New Roman"/>
              </a:rPr>
              <a:t>2.	</a:t>
            </a:r>
            <a:r>
              <a:rPr sz="2118" spc="-4">
                <a:latin typeface="Times New Roman"/>
                <a:cs typeface="Times New Roman"/>
              </a:rPr>
              <a:t>D</a:t>
            </a:r>
            <a:r>
              <a:rPr sz="2118">
                <a:latin typeface="Times New Roman"/>
                <a:cs typeface="Times New Roman"/>
              </a:rPr>
              <a:t>etect</a:t>
            </a:r>
            <a:r>
              <a:rPr sz="2118" spc="-18">
                <a:latin typeface="Times New Roman"/>
                <a:cs typeface="Times New Roman"/>
              </a:rPr>
              <a:t> </a:t>
            </a:r>
            <a:r>
              <a:rPr sz="2118">
                <a:latin typeface="Times New Roman"/>
                <a:cs typeface="Times New Roman"/>
              </a:rPr>
              <a:t>I</a:t>
            </a:r>
            <a:r>
              <a:rPr sz="2118" spc="-18">
                <a:latin typeface="Times New Roman"/>
                <a:cs typeface="Times New Roman"/>
              </a:rPr>
              <a:t>m</a:t>
            </a:r>
            <a:r>
              <a:rPr sz="2118">
                <a:latin typeface="Times New Roman"/>
                <a:cs typeface="Times New Roman"/>
              </a:rPr>
              <a:t>balance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33506" y="3917126"/>
            <a:ext cx="2112309" cy="33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1206">
              <a:lnSpc>
                <a:spcPct val="100000"/>
              </a:lnSpc>
              <a:tabLst>
                <a:tab pos="345701" algn="l"/>
              </a:tabLst>
            </a:pPr>
            <a:r>
              <a:rPr sz="2118">
                <a:latin typeface="Times New Roman"/>
                <a:cs typeface="Times New Roman"/>
              </a:rPr>
              <a:t>3.	</a:t>
            </a:r>
            <a:r>
              <a:rPr sz="2118" spc="-4">
                <a:latin typeface="Times New Roman"/>
                <a:cs typeface="Times New Roman"/>
              </a:rPr>
              <a:t>R</a:t>
            </a:r>
            <a:r>
              <a:rPr sz="2118">
                <a:latin typeface="Times New Roman"/>
                <a:cs typeface="Times New Roman"/>
              </a:rPr>
              <a:t>estore</a:t>
            </a:r>
            <a:r>
              <a:rPr sz="2118" spc="-22">
                <a:latin typeface="Times New Roman"/>
                <a:cs typeface="Times New Roman"/>
              </a:rPr>
              <a:t> </a:t>
            </a:r>
            <a:r>
              <a:rPr sz="2118" spc="-4">
                <a:latin typeface="Times New Roman"/>
                <a:cs typeface="Times New Roman"/>
              </a:rPr>
              <a:t>B</a:t>
            </a:r>
            <a:r>
              <a:rPr sz="2118">
                <a:latin typeface="Times New Roman"/>
                <a:cs typeface="Times New Roman"/>
              </a:rPr>
              <a:t>alance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Structures</a:t>
            </a:r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8.12.12"/>
  <p:tag name="AS_TITLE" val="Aspose.Slides for .NET 2.0"/>
  <p:tag name="AS_VERSION" val="18.1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2769</Words>
  <Application>Microsoft Office PowerPoint</Application>
  <PresentationFormat>On-screen Show (4:3)</PresentationFormat>
  <Paragraphs>1102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Flow</vt:lpstr>
      <vt:lpstr>UNIT – III SEARCH TREES</vt:lpstr>
      <vt:lpstr>Contents</vt:lpstr>
      <vt:lpstr>AVL TREE</vt:lpstr>
      <vt:lpstr>The AVL Tree Data Structure</vt:lpstr>
      <vt:lpstr>Recursive Height Calculation</vt:lpstr>
      <vt:lpstr>AVL Tree?</vt:lpstr>
      <vt:lpstr>AVL Tree?</vt:lpstr>
      <vt:lpstr>An AVL Tree has Height O(log n)</vt:lpstr>
      <vt:lpstr>Testing the Balance Property</vt:lpstr>
      <vt:lpstr>An AVL Tree</vt:lpstr>
      <vt:lpstr>AVL trees: find, insert, delete</vt:lpstr>
      <vt:lpstr>Bad Case #1</vt:lpstr>
      <vt:lpstr>Fix: Apply Single Rotation</vt:lpstr>
      <vt:lpstr>Bad Case #2</vt:lpstr>
      <vt:lpstr>Single Rotation Does Not Work</vt:lpstr>
      <vt:lpstr>Fix: Apply Double Rotation</vt:lpstr>
      <vt:lpstr>AVL tree insert</vt:lpstr>
      <vt:lpstr>Case #1: Single Rotation</vt:lpstr>
      <vt:lpstr>Single rotation example</vt:lpstr>
      <vt:lpstr>Single rotation example</vt:lpstr>
      <vt:lpstr>Single rotation example</vt:lpstr>
      <vt:lpstr>Case #2: Double Rotation</vt:lpstr>
      <vt:lpstr>Case #2: Double Rotation</vt:lpstr>
      <vt:lpstr>Case #2: Double Rotation</vt:lpstr>
      <vt:lpstr>Can also do this in two rotations</vt:lpstr>
      <vt:lpstr>Second rotation</vt:lpstr>
      <vt:lpstr>Double rotation example</vt:lpstr>
      <vt:lpstr>Double rotation example</vt:lpstr>
      <vt:lpstr>Double rotation example</vt:lpstr>
      <vt:lpstr>Double rotation example</vt:lpstr>
      <vt:lpstr>Double rotation example</vt:lpstr>
      <vt:lpstr>Double rotation example</vt:lpstr>
      <vt:lpstr>Case #3:</vt:lpstr>
      <vt:lpstr>Case #4:</vt:lpstr>
      <vt:lpstr>Recap of AVL tree insert</vt:lpstr>
      <vt:lpstr>AVL complexity</vt:lpstr>
      <vt:lpstr>SPLAY TREES</vt:lpstr>
      <vt:lpstr>Splay Trees</vt:lpstr>
      <vt:lpstr>Motivating Example</vt:lpstr>
      <vt:lpstr>Splay Tree Terminology</vt:lpstr>
      <vt:lpstr>Splay Tree Operations</vt:lpstr>
      <vt:lpstr>Splay Trees: Zig Operation</vt:lpstr>
      <vt:lpstr>Splay Trees: Zig-Zig Operation</vt:lpstr>
      <vt:lpstr>Splay Trees: Zig-Zag Operation</vt:lpstr>
      <vt:lpstr>Splay Trees: Zag-Zig Operation</vt:lpstr>
      <vt:lpstr>Splay Trees: Zag-Zag Operation</vt:lpstr>
      <vt:lpstr>Splay Trees: Zag Operation</vt:lpstr>
      <vt:lpstr>Splay Trees: Example – 40 is accessed</vt:lpstr>
      <vt:lpstr>Splay Trees: Example – 60 is accessed</vt:lpstr>
      <vt:lpstr>Splaying during other operations</vt:lpstr>
      <vt:lpstr>Summary of Splay Trees</vt:lpstr>
      <vt:lpstr>Summary of Splay Trees</vt:lpstr>
      <vt:lpstr>Compression via splay trees (example)</vt:lpstr>
      <vt:lpstr>Compression via splay trees (example)</vt:lpstr>
      <vt:lpstr>Compression via splay trees (example)</vt:lpstr>
      <vt:lpstr>Compression via splay trees (example)</vt:lpstr>
      <vt:lpstr>Semi – splaying (Intro)</vt:lpstr>
      <vt:lpstr>Text Books</vt:lpstr>
      <vt:lpstr>References</vt:lpstr>
      <vt:lpstr>Links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III SEARCH TREES</dc:title>
  <dc:creator>Suresh Bellamkonda</dc:creator>
  <cp:lastModifiedBy>SURESH </cp:lastModifiedBy>
  <cp:revision>8</cp:revision>
  <cp:lastPrinted>2020-06-17T08:53:30Z</cp:lastPrinted>
  <dcterms:created xsi:type="dcterms:W3CDTF">2020-06-17T08:53:30Z</dcterms:created>
  <dcterms:modified xsi:type="dcterms:W3CDTF">2020-06-24T12:43:56Z</dcterms:modified>
</cp:coreProperties>
</file>