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4B78B4-3153-450C-BFD3-133626D79E8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C5134C-6E96-4F65-9EBA-E5BBBB73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502851" cy="20716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OPERATING SYSTEMS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          </a:t>
            </a:r>
            <a:r>
              <a:rPr lang="en-GB" sz="3100" dirty="0" smtClean="0"/>
              <a:t>Topic :Scheduling Algorithms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</a:t>
            </a:r>
            <a:r>
              <a:rPr lang="en-US" cap="none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</a:t>
            </a:r>
            <a:r>
              <a:rPr lang="en-US" cap="none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</a:p>
          <a:p>
            <a:pPr algn="ctr"/>
            <a:r>
              <a:rPr lang="en-US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K.KEERTHI </a:t>
            </a:r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 – 18B01A1261</a:t>
            </a:r>
            <a:endParaRPr lang="en-US" cap="none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Shortest Job First(SJF):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Shortest Job First (SJF)</a:t>
            </a:r>
            <a:r>
              <a:rPr lang="en-GB" dirty="0"/>
              <a:t> is an algorithm in which the process having the smallest execution time is chosen for the next execution. </a:t>
            </a:r>
            <a:endParaRPr lang="en-GB" dirty="0" smtClean="0"/>
          </a:p>
          <a:p>
            <a:r>
              <a:rPr lang="en-GB" b="1" dirty="0"/>
              <a:t>There are basically two types of SJF </a:t>
            </a:r>
            <a:r>
              <a:rPr lang="en-GB" b="1" dirty="0" smtClean="0"/>
              <a:t>methods: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1. Non-</a:t>
            </a:r>
            <a:r>
              <a:rPr lang="en-GB" dirty="0" err="1" smtClean="0"/>
              <a:t>Preemptive</a:t>
            </a:r>
            <a:r>
              <a:rPr lang="en-GB" dirty="0" smtClean="0"/>
              <a:t> SJF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2 .</a:t>
            </a:r>
            <a:r>
              <a:rPr lang="en-GB" dirty="0" err="1" smtClean="0"/>
              <a:t>Preemptive</a:t>
            </a:r>
            <a:r>
              <a:rPr lang="en-GB" dirty="0" smtClean="0"/>
              <a:t> </a:t>
            </a:r>
            <a:r>
              <a:rPr lang="en-GB" dirty="0"/>
              <a:t>SJF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1190"/>
            <a:ext cx="9034075" cy="1576250"/>
          </a:xfrm>
        </p:spPr>
        <p:txBody>
          <a:bodyPr/>
          <a:lstStyle/>
          <a:p>
            <a:r>
              <a:rPr lang="en-US" b="1" dirty="0"/>
              <a:t>Non-Preemptive </a:t>
            </a:r>
            <a:r>
              <a:rPr lang="en-US" b="1" dirty="0" smtClean="0"/>
              <a:t>SJF: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non-</a:t>
            </a:r>
            <a:r>
              <a:rPr lang="en-GB" dirty="0" err="1"/>
              <a:t>preemptive</a:t>
            </a:r>
            <a:r>
              <a:rPr lang="en-GB" dirty="0"/>
              <a:t> scheduling, once the CPU cycle is allocated to process, the process holds it till it reaches a waiting state or terminated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Ex: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3353629"/>
            <a:ext cx="6887391" cy="1916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4" y="5649595"/>
            <a:ext cx="7105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99240" cy="1125098"/>
          </a:xfrm>
        </p:spPr>
        <p:txBody>
          <a:bodyPr/>
          <a:lstStyle/>
          <a:p>
            <a:r>
              <a:rPr lang="en-US" b="1" dirty="0"/>
              <a:t>Preemptive </a:t>
            </a:r>
            <a:r>
              <a:rPr lang="en-US" b="1" dirty="0" smtClean="0"/>
              <a:t>SJF: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2481943"/>
            <a:ext cx="8612777" cy="3344090"/>
          </a:xfrm>
        </p:spPr>
        <p:txBody>
          <a:bodyPr>
            <a:normAutofit/>
          </a:bodyPr>
          <a:lstStyle/>
          <a:p>
            <a:r>
              <a:rPr lang="en-GB" dirty="0" smtClean="0"/>
              <a:t>In </a:t>
            </a:r>
            <a:r>
              <a:rPr lang="en-GB" dirty="0" err="1"/>
              <a:t>Preemptive</a:t>
            </a:r>
            <a:r>
              <a:rPr lang="en-GB" dirty="0"/>
              <a:t> SJF Scheduling, jobs are put into the ready queue as they come.</a:t>
            </a:r>
          </a:p>
          <a:p>
            <a:r>
              <a:rPr lang="en-GB" dirty="0"/>
              <a:t>Although a process with short burst time begins, the current process is removed or </a:t>
            </a:r>
            <a:r>
              <a:rPr lang="en-GB" dirty="0" err="1"/>
              <a:t>preempted</a:t>
            </a:r>
            <a:r>
              <a:rPr lang="en-GB" dirty="0"/>
              <a:t> from execution, and the job which is shorter is executed 1st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SJF </a:t>
            </a:r>
            <a:r>
              <a:rPr lang="en-GB" dirty="0"/>
              <a:t>is frequently used for long term scheduling.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2794907"/>
            <a:ext cx="6641825" cy="32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Advantages of SJF</a:t>
            </a:r>
          </a:p>
          <a:p>
            <a:r>
              <a:rPr lang="en-GB" dirty="0" smtClean="0"/>
              <a:t>SJF </a:t>
            </a:r>
            <a:r>
              <a:rPr lang="en-GB" dirty="0"/>
              <a:t>is frequently used for long term scheduling.</a:t>
            </a:r>
          </a:p>
          <a:p>
            <a:r>
              <a:rPr lang="en-GB" dirty="0"/>
              <a:t>It reduces the average waiting time over FIFO (First in First Out) algorithm.</a:t>
            </a:r>
          </a:p>
          <a:p>
            <a:r>
              <a:rPr lang="en-GB" dirty="0"/>
              <a:t>SJF method gives the lowest average waiting time for a specific set of processes</a:t>
            </a:r>
            <a:r>
              <a:rPr lang="en-GB" dirty="0" smtClean="0"/>
              <a:t>.</a:t>
            </a:r>
          </a:p>
          <a:p>
            <a:r>
              <a:rPr lang="en-GB" b="1" dirty="0"/>
              <a:t>Disadvantages of SJF:</a:t>
            </a:r>
          </a:p>
          <a:p>
            <a:r>
              <a:rPr lang="en-GB" dirty="0"/>
              <a:t>Job completion time must be known earlier, but it is hard to predict.</a:t>
            </a:r>
          </a:p>
          <a:p>
            <a:r>
              <a:rPr lang="en-GB" dirty="0"/>
              <a:t>It is often used in a batch system for long term scheduling.</a:t>
            </a:r>
          </a:p>
          <a:p>
            <a:r>
              <a:rPr lang="en-GB" dirty="0"/>
              <a:t>This algorithm may cause very long turnaround times or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6046" y="3779519"/>
            <a:ext cx="53993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9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 do we need scheduling?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typical process involves both I/O time and CPU time. In a </a:t>
            </a:r>
            <a:r>
              <a:rPr lang="en-GB" dirty="0" err="1"/>
              <a:t>uni</a:t>
            </a:r>
            <a:r>
              <a:rPr lang="en-GB" dirty="0"/>
              <a:t> programming system like MS-DOS, time spent waiting for I/O is wasted and CPU is free during this time. In multi programming systems, one process can use CPU while another is waiting for I/O. This is possible only with process scheduling.</a:t>
            </a:r>
            <a:endParaRPr lang="en-US" dirty="0"/>
          </a:p>
        </p:txBody>
      </p:sp>
      <p:sp>
        <p:nvSpPr>
          <p:cNvPr id="4" name="AutoShape 2" descr="Microsoft Finally Gave Away MS-DOS. Now It Should Open Source Everything  Else | WI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4" y="4225926"/>
            <a:ext cx="2607957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73" y="4225926"/>
            <a:ext cx="3154774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While considering the best  scheduling algorithm the different criteria to check are:</a:t>
            </a:r>
          </a:p>
          <a:p>
            <a:pPr marL="0" indent="0" fontAlgn="base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1. CPU Utilization</a:t>
            </a:r>
          </a:p>
          <a:p>
            <a:pPr marL="0" indent="0" fontAlgn="base">
              <a:buNone/>
            </a:pPr>
            <a:r>
              <a:rPr lang="en-GB" dirty="0" smtClean="0"/>
              <a:t>                               2. Throughput</a:t>
            </a:r>
          </a:p>
          <a:p>
            <a:pPr marL="0" indent="0" fontAlgn="base">
              <a:buNone/>
            </a:pPr>
            <a:r>
              <a:rPr lang="en-GB" dirty="0" smtClean="0"/>
              <a:t>                               3. Turnaround Time</a:t>
            </a:r>
          </a:p>
          <a:p>
            <a:pPr marL="0" indent="0" fontAlgn="base">
              <a:buNone/>
            </a:pPr>
            <a:r>
              <a:rPr lang="en-GB" dirty="0" smtClean="0"/>
              <a:t>                               4. Waiting Time </a:t>
            </a:r>
          </a:p>
          <a:p>
            <a:pPr marL="0" indent="0" fontAlgn="base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5. Load Average</a:t>
            </a:r>
          </a:p>
          <a:p>
            <a:pPr marL="0" indent="0" fontAlgn="base">
              <a:buNone/>
            </a:pPr>
            <a:r>
              <a:rPr lang="en-GB" dirty="0" smtClean="0"/>
              <a:t>                               6.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 of Process Scheduling </a:t>
            </a:r>
            <a:r>
              <a:rPr lang="en-GB" b="1" dirty="0" smtClean="0"/>
              <a:t>Algorithm: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CPU allocation </a:t>
            </a:r>
          </a:p>
          <a:p>
            <a:r>
              <a:rPr lang="en-GB" dirty="0" smtClean="0"/>
              <a:t>Fair allocation of CPU</a:t>
            </a:r>
          </a:p>
          <a:p>
            <a:r>
              <a:rPr lang="en-GB" dirty="0" smtClean="0"/>
              <a:t>Max throughput</a:t>
            </a:r>
          </a:p>
          <a:p>
            <a:r>
              <a:rPr lang="en-GB" dirty="0" smtClean="0"/>
              <a:t>Min turnaround time</a:t>
            </a:r>
          </a:p>
          <a:p>
            <a:r>
              <a:rPr lang="en-GB" dirty="0" smtClean="0"/>
              <a:t>Min waiting time</a:t>
            </a:r>
          </a:p>
          <a:p>
            <a:r>
              <a:rPr lang="en-GB" dirty="0" smtClean="0"/>
              <a:t>Min response time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Different Scheduling Algorithms</a:t>
            </a:r>
            <a:r>
              <a:rPr lang="en-GB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1.</a:t>
            </a:r>
            <a:r>
              <a:rPr lang="en-GB" dirty="0"/>
              <a:t> First Come First Serve (FCFS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2. </a:t>
            </a:r>
            <a:r>
              <a:rPr lang="en-US" dirty="0"/>
              <a:t>Shortest Job First (SJF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3.</a:t>
            </a:r>
            <a:r>
              <a:rPr lang="en-US" dirty="0"/>
              <a:t> Round Robin </a:t>
            </a:r>
            <a:r>
              <a:rPr lang="en-US" dirty="0" smtClean="0"/>
              <a:t>Scheduling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</a:t>
            </a:r>
            <a:r>
              <a:rPr lang="en-GB" dirty="0" smtClean="0">
                <a:effectLst/>
              </a:rPr>
              <a:t>                                     4.</a:t>
            </a:r>
            <a:r>
              <a:rPr lang="en-US" b="1" dirty="0" smtClean="0"/>
              <a:t> </a:t>
            </a:r>
            <a:r>
              <a:rPr lang="en-US" dirty="0"/>
              <a:t>Priority Based </a:t>
            </a:r>
            <a:r>
              <a:rPr lang="en-US" dirty="0" smtClean="0"/>
              <a:t>Scheduling</a:t>
            </a:r>
          </a:p>
          <a:p>
            <a:pPr marL="0" indent="0">
              <a:buNone/>
            </a:pPr>
            <a:r>
              <a:rPr lang="en-GB" dirty="0" smtClean="0">
                <a:effectLst/>
              </a:rPr>
              <a:t>                                      5.</a:t>
            </a:r>
            <a:r>
              <a:rPr lang="en-US" b="1" dirty="0"/>
              <a:t> </a:t>
            </a:r>
            <a:r>
              <a:rPr lang="en-US" dirty="0"/>
              <a:t>Multiple-Level Queues </a:t>
            </a:r>
            <a:r>
              <a:rPr lang="en-US" dirty="0" smtClean="0"/>
              <a:t>Scheduling</a:t>
            </a:r>
          </a:p>
          <a:p>
            <a:pPr marL="0" indent="0">
              <a:buNone/>
            </a:pPr>
            <a:r>
              <a:rPr lang="en-GB" dirty="0" smtClean="0">
                <a:effectLst/>
              </a:rPr>
              <a:t>                                      6. Shortest Remaining Job First(SRJF)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First Come First Serve (FCFS):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</a:t>
            </a:r>
            <a:r>
              <a:rPr lang="en-GB" dirty="0"/>
              <a:t> is an operating system scheduling algorithm that automatically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executes </a:t>
            </a:r>
            <a:r>
              <a:rPr lang="en-GB" dirty="0"/>
              <a:t> queued requests and processes in order of their arrival</a:t>
            </a:r>
            <a:r>
              <a:rPr lang="en-GB" dirty="0" smtClean="0"/>
              <a:t>.</a:t>
            </a:r>
          </a:p>
          <a:p>
            <a:r>
              <a:rPr lang="en-GB" b="1" dirty="0"/>
              <a:t>Characteristics of FCFS method</a:t>
            </a:r>
          </a:p>
          <a:p>
            <a:r>
              <a:rPr lang="en-GB" dirty="0"/>
              <a:t>It supports non-</a:t>
            </a:r>
            <a:r>
              <a:rPr lang="en-GB" dirty="0" err="1"/>
              <a:t>preemptive</a:t>
            </a:r>
            <a:r>
              <a:rPr lang="en-GB" dirty="0"/>
              <a:t> and pre-emptive scheduling algorithm.</a:t>
            </a:r>
          </a:p>
          <a:p>
            <a:r>
              <a:rPr lang="en-GB" dirty="0"/>
              <a:t>Jobs are always executed on a first-come, first-serve basis.</a:t>
            </a:r>
          </a:p>
          <a:p>
            <a:r>
              <a:rPr lang="en-GB" dirty="0"/>
              <a:t>It is easy to implement and use.</a:t>
            </a:r>
          </a:p>
          <a:p>
            <a:r>
              <a:rPr lang="en-GB" dirty="0"/>
              <a:t>This method is poor in performance, and the general wait time is quite high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82882"/>
            <a:ext cx="10020300" cy="2724150"/>
          </a:xfrm>
          <a:prstGeom prst="rect">
            <a:avLst/>
          </a:prstGeom>
        </p:spPr>
      </p:pic>
      <p:pic>
        <p:nvPicPr>
          <p:cNvPr id="9" name="Picture 10" descr="https://www.guru99.com/images/1/122319_0725_FCFSSchedul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5479323"/>
            <a:ext cx="620077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r>
              <a:rPr lang="en-GB" b="1" dirty="0"/>
              <a:t>W</a:t>
            </a:r>
            <a:r>
              <a:rPr lang="en-GB" b="1" dirty="0" smtClean="0"/>
              <a:t>aiting time: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217016"/>
              </p:ext>
            </p:extLst>
          </p:nvPr>
        </p:nvGraphicFramePr>
        <p:xfrm>
          <a:off x="2266950" y="2299061"/>
          <a:ext cx="7649417" cy="2447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4226">
                  <a:extLst>
                    <a:ext uri="{9D8B030D-6E8A-4147-A177-3AD203B41FA5}">
                      <a16:colId xmlns:a16="http://schemas.microsoft.com/office/drawing/2014/main" val="3312649449"/>
                    </a:ext>
                  </a:extLst>
                </a:gridCol>
                <a:gridCol w="4635191">
                  <a:extLst>
                    <a:ext uri="{9D8B030D-6E8A-4147-A177-3AD203B41FA5}">
                      <a16:colId xmlns:a16="http://schemas.microsoft.com/office/drawing/2014/main" val="1942403273"/>
                    </a:ext>
                  </a:extLst>
                </a:gridCol>
              </a:tblGrid>
              <a:tr h="40785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</a:t>
                      </a:r>
                      <a:r>
                        <a:rPr lang="en-US" dirty="0" smtClean="0"/>
                        <a:t>Waiting time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04907"/>
                  </a:ext>
                </a:extLst>
              </a:tr>
              <a:tr h="407852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11-2 =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19310"/>
                  </a:ext>
                </a:extLst>
              </a:tr>
              <a:tr h="407852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21-5=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3619"/>
                  </a:ext>
                </a:extLst>
              </a:tr>
              <a:tr h="407852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3-1 =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72618"/>
                  </a:ext>
                </a:extLst>
              </a:tr>
              <a:tr h="407852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0-0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5532"/>
                  </a:ext>
                </a:extLst>
              </a:tr>
              <a:tr h="407852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 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 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17-4 = 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4845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7875" y="499110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Average waiting time=(9+16+2+0+13)/5 = 40/5 = 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Advantages of </a:t>
            </a:r>
            <a:r>
              <a:rPr lang="en-GB" b="1" dirty="0" smtClean="0"/>
              <a:t>FCFS</a:t>
            </a:r>
            <a:endParaRPr lang="en-GB" dirty="0"/>
          </a:p>
          <a:p>
            <a:r>
              <a:rPr lang="en-GB" dirty="0"/>
              <a:t>The simplest form of a CPU scheduling algorithm</a:t>
            </a:r>
          </a:p>
          <a:p>
            <a:r>
              <a:rPr lang="en-GB" dirty="0"/>
              <a:t>Easy to program</a:t>
            </a:r>
          </a:p>
          <a:p>
            <a:r>
              <a:rPr lang="en-GB" dirty="0"/>
              <a:t>First come first served</a:t>
            </a:r>
          </a:p>
          <a:p>
            <a:r>
              <a:rPr lang="en-GB" b="1" dirty="0"/>
              <a:t>Disadvantages of FCFS</a:t>
            </a:r>
          </a:p>
          <a:p>
            <a:r>
              <a:rPr lang="en-GB" dirty="0" smtClean="0"/>
              <a:t>It </a:t>
            </a:r>
            <a:r>
              <a:rPr lang="en-GB" dirty="0"/>
              <a:t>is a Non-</a:t>
            </a:r>
            <a:r>
              <a:rPr lang="en-GB" dirty="0" err="1"/>
              <a:t>Preemptive</a:t>
            </a:r>
            <a:r>
              <a:rPr lang="en-GB" dirty="0"/>
              <a:t> CPU scheduling </a:t>
            </a:r>
            <a:r>
              <a:rPr lang="en-GB" dirty="0" smtClean="0"/>
              <a:t>algorithm</a:t>
            </a:r>
          </a:p>
          <a:p>
            <a:r>
              <a:rPr lang="en-GB" dirty="0" smtClean="0"/>
              <a:t>The </a:t>
            </a:r>
            <a:r>
              <a:rPr lang="en-GB" dirty="0"/>
              <a:t>Average Waiting Time is high.</a:t>
            </a:r>
          </a:p>
          <a:p>
            <a:r>
              <a:rPr lang="en-GB" dirty="0" smtClean="0"/>
              <a:t>Because </a:t>
            </a:r>
            <a:r>
              <a:rPr lang="en-GB" dirty="0"/>
              <a:t>of its simplicity, FCFS is not very </a:t>
            </a:r>
            <a:r>
              <a:rPr lang="en-GB" dirty="0" smtClean="0"/>
              <a:t>efficient.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487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          OPERATING SYSTEMS                   Topic :Scheduling Algorithms</vt:lpstr>
      <vt:lpstr>Why do we need scheduling?</vt:lpstr>
      <vt:lpstr>PowerPoint Presentation</vt:lpstr>
      <vt:lpstr>Objectives of Process Scheduling Algorithm:</vt:lpstr>
      <vt:lpstr>Different Scheduling Algorithms:</vt:lpstr>
      <vt:lpstr>First Come First Serve (FCFS):</vt:lpstr>
      <vt:lpstr>Example:</vt:lpstr>
      <vt:lpstr> Waiting time:</vt:lpstr>
      <vt:lpstr>PowerPoint Presentation</vt:lpstr>
      <vt:lpstr>Shortest Job First(SJF):</vt:lpstr>
      <vt:lpstr>Non-Preemptive SJF: </vt:lpstr>
      <vt:lpstr>Preemptive SJF: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Topic :Scheduling Algorithms</dc:title>
  <dc:creator>hp</dc:creator>
  <cp:lastModifiedBy>hp</cp:lastModifiedBy>
  <cp:revision>19</cp:revision>
  <dcterms:created xsi:type="dcterms:W3CDTF">2021-01-28T10:20:42Z</dcterms:created>
  <dcterms:modified xsi:type="dcterms:W3CDTF">2021-02-02T04:39:16Z</dcterms:modified>
</cp:coreProperties>
</file>