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10"/>
  </p:notesMasterIdLst>
  <p:handoutMasterIdLst>
    <p:handoutMasterId r:id="rId11"/>
  </p:handoutMasterIdLst>
  <p:sldIdLst>
    <p:sldId id="269" r:id="rId2"/>
    <p:sldId id="287" r:id="rId3"/>
    <p:sldId id="282" r:id="rId4"/>
    <p:sldId id="284" r:id="rId5"/>
    <p:sldId id="270" r:id="rId6"/>
    <p:sldId id="283" r:id="rId7"/>
    <p:sldId id="271" r:id="rId8"/>
    <p:sldId id="285" r:id="rId9"/>
  </p:sldIdLst>
  <p:sldSz cx="12192000" cy="6858000"/>
  <p:notesSz cx="6858000" cy="9144000"/>
  <p:defaultTextStyle>
    <a:defPPr>
      <a:defRPr lang="en-US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12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24" userDrawn="1">
          <p15:clr>
            <a:srgbClr val="A4A3A4"/>
          </p15:clr>
        </p15:guide>
        <p15:guide id="5" orient="horz" pos="3840" userDrawn="1">
          <p15:clr>
            <a:srgbClr val="A4A3A4"/>
          </p15:clr>
        </p15:guide>
        <p15:guide id="6" orient="horz" pos="480" userDrawn="1">
          <p15:clr>
            <a:srgbClr val="A4A3A4"/>
          </p15:clr>
        </p15:guide>
        <p15:guide id="7" orient="horz" pos="1608" userDrawn="1">
          <p15:clr>
            <a:srgbClr val="A4A3A4"/>
          </p15:clr>
        </p15:guide>
        <p15:guide id="8" pos="2712" userDrawn="1">
          <p15:clr>
            <a:srgbClr val="A4A3A4"/>
          </p15:clr>
        </p15:guide>
        <p15:guide id="9" pos="4968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  <p15:guide id="11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FC"/>
    <a:srgbClr val="000000"/>
    <a:srgbClr val="959FD6"/>
    <a:srgbClr val="ADB5DF"/>
    <a:srgbClr val="6472C3"/>
    <a:srgbClr val="0EAAE3"/>
    <a:srgbClr val="262626"/>
    <a:srgbClr val="DCDEE0"/>
    <a:srgbClr val="AAB3BA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3595" autoAdjust="0"/>
  </p:normalViewPr>
  <p:slideViewPr>
    <p:cSldViewPr snapToGrid="0">
      <p:cViewPr varScale="1">
        <p:scale>
          <a:sx n="77" d="100"/>
          <a:sy n="77" d="100"/>
        </p:scale>
        <p:origin x="1046" y="67"/>
      </p:cViewPr>
      <p:guideLst>
        <p:guide orient="horz" pos="2712"/>
        <p:guide pos="456"/>
        <p:guide pos="7224"/>
        <p:guide orient="horz" pos="3840"/>
        <p:guide orient="horz" pos="480"/>
        <p:guide orient="horz" pos="1608"/>
        <p:guide pos="2712"/>
        <p:guide pos="4968"/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1.33891098079248E-3"/>
          <c:w val="0.99294436774345696"/>
          <c:h val="0.99866108901920703"/>
        </c:manualLayout>
      </c:layout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1.33891098079248E-3"/>
          <c:w val="0.99294436774345696"/>
          <c:h val="0.99866108901920703"/>
        </c:manualLayout>
      </c:layout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0298A-A03F-418F-998A-F7CA54F8BF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4894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FFF55F-8596-4ED6-A487-C5C49AFFE812}" type="datetimeFigureOut">
              <a:rPr lang="id-ID" smtClean="0"/>
              <a:t>20/03/2024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0106B-FE1C-4EDD-AE60-AB8F600726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2357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0106B-FE1C-4EDD-AE60-AB8F600726B4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8644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3137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C805C30-AB1D-4603-B93E-A7C9F8A394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72232" y="1214359"/>
            <a:ext cx="4295524" cy="4429280"/>
          </a:xfrm>
          <a:custGeom>
            <a:avLst/>
            <a:gdLst>
              <a:gd name="connsiteX0" fmla="*/ 0 w 4295524"/>
              <a:gd name="connsiteY0" fmla="*/ 0 h 4429280"/>
              <a:gd name="connsiteX1" fmla="*/ 4295524 w 4295524"/>
              <a:gd name="connsiteY1" fmla="*/ 0 h 4429280"/>
              <a:gd name="connsiteX2" fmla="*/ 4295524 w 4295524"/>
              <a:gd name="connsiteY2" fmla="*/ 4429280 h 4429280"/>
              <a:gd name="connsiteX3" fmla="*/ 0 w 4295524"/>
              <a:gd name="connsiteY3" fmla="*/ 4429280 h 4429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95524" h="4429280">
                <a:moveTo>
                  <a:pt x="0" y="0"/>
                </a:moveTo>
                <a:lnTo>
                  <a:pt x="4295524" y="0"/>
                </a:lnTo>
                <a:lnTo>
                  <a:pt x="4295524" y="4429280"/>
                </a:lnTo>
                <a:lnTo>
                  <a:pt x="0" y="442928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40054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9B01EEB-9144-451C-98F2-E16467C2E6C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1" y="2230313"/>
            <a:ext cx="2560319" cy="2710374"/>
          </a:xfrm>
          <a:custGeom>
            <a:avLst/>
            <a:gdLst>
              <a:gd name="connsiteX0" fmla="*/ 0 w 2560319"/>
              <a:gd name="connsiteY0" fmla="*/ 0 h 2710374"/>
              <a:gd name="connsiteX1" fmla="*/ 2560319 w 2560319"/>
              <a:gd name="connsiteY1" fmla="*/ 0 h 2710374"/>
              <a:gd name="connsiteX2" fmla="*/ 2560319 w 2560319"/>
              <a:gd name="connsiteY2" fmla="*/ 2710374 h 2710374"/>
              <a:gd name="connsiteX3" fmla="*/ 0 w 2560319"/>
              <a:gd name="connsiteY3" fmla="*/ 2710374 h 2710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19" h="2710374">
                <a:moveTo>
                  <a:pt x="0" y="0"/>
                </a:moveTo>
                <a:lnTo>
                  <a:pt x="2560319" y="0"/>
                </a:lnTo>
                <a:lnTo>
                  <a:pt x="2560319" y="2710374"/>
                </a:lnTo>
                <a:lnTo>
                  <a:pt x="0" y="271037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C9F55BC-76B1-481D-8D5C-E38D6112DD7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89961" y="2230313"/>
            <a:ext cx="2560319" cy="2710374"/>
          </a:xfrm>
          <a:custGeom>
            <a:avLst/>
            <a:gdLst>
              <a:gd name="connsiteX0" fmla="*/ 0 w 2560319"/>
              <a:gd name="connsiteY0" fmla="*/ 0 h 2710374"/>
              <a:gd name="connsiteX1" fmla="*/ 2560319 w 2560319"/>
              <a:gd name="connsiteY1" fmla="*/ 0 h 2710374"/>
              <a:gd name="connsiteX2" fmla="*/ 2560319 w 2560319"/>
              <a:gd name="connsiteY2" fmla="*/ 2710374 h 2710374"/>
              <a:gd name="connsiteX3" fmla="*/ 0 w 2560319"/>
              <a:gd name="connsiteY3" fmla="*/ 2710374 h 2710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19" h="2710374">
                <a:moveTo>
                  <a:pt x="0" y="0"/>
                </a:moveTo>
                <a:lnTo>
                  <a:pt x="2560319" y="0"/>
                </a:lnTo>
                <a:lnTo>
                  <a:pt x="2560319" y="2710374"/>
                </a:lnTo>
                <a:lnTo>
                  <a:pt x="0" y="271037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2B35CA8-187C-43D8-961A-3EA028CE01B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41721" y="2230313"/>
            <a:ext cx="2560319" cy="2710374"/>
          </a:xfrm>
          <a:custGeom>
            <a:avLst/>
            <a:gdLst>
              <a:gd name="connsiteX0" fmla="*/ 0 w 2560319"/>
              <a:gd name="connsiteY0" fmla="*/ 0 h 2710374"/>
              <a:gd name="connsiteX1" fmla="*/ 2560319 w 2560319"/>
              <a:gd name="connsiteY1" fmla="*/ 0 h 2710374"/>
              <a:gd name="connsiteX2" fmla="*/ 2560319 w 2560319"/>
              <a:gd name="connsiteY2" fmla="*/ 2710374 h 2710374"/>
              <a:gd name="connsiteX3" fmla="*/ 0 w 2560319"/>
              <a:gd name="connsiteY3" fmla="*/ 2710374 h 2710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19" h="2710374">
                <a:moveTo>
                  <a:pt x="0" y="0"/>
                </a:moveTo>
                <a:lnTo>
                  <a:pt x="2560319" y="0"/>
                </a:lnTo>
                <a:lnTo>
                  <a:pt x="2560319" y="2710374"/>
                </a:lnTo>
                <a:lnTo>
                  <a:pt x="0" y="271037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1C6C600-624B-4A91-BE5F-F02CA6D9D8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93481" y="2230313"/>
            <a:ext cx="2560319" cy="2710374"/>
          </a:xfrm>
          <a:custGeom>
            <a:avLst/>
            <a:gdLst>
              <a:gd name="connsiteX0" fmla="*/ 0 w 2560319"/>
              <a:gd name="connsiteY0" fmla="*/ 0 h 2710374"/>
              <a:gd name="connsiteX1" fmla="*/ 2560319 w 2560319"/>
              <a:gd name="connsiteY1" fmla="*/ 0 h 2710374"/>
              <a:gd name="connsiteX2" fmla="*/ 2560319 w 2560319"/>
              <a:gd name="connsiteY2" fmla="*/ 2710374 h 2710374"/>
              <a:gd name="connsiteX3" fmla="*/ 0 w 2560319"/>
              <a:gd name="connsiteY3" fmla="*/ 2710374 h 2710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19" h="2710374">
                <a:moveTo>
                  <a:pt x="0" y="0"/>
                </a:moveTo>
                <a:lnTo>
                  <a:pt x="2560319" y="0"/>
                </a:lnTo>
                <a:lnTo>
                  <a:pt x="2560319" y="2710374"/>
                </a:lnTo>
                <a:lnTo>
                  <a:pt x="0" y="271037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58670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80831D4-5BA4-4D97-8576-DB2A9577AB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591162"/>
            <a:ext cx="5096785" cy="5338487"/>
          </a:xfrm>
          <a:custGeom>
            <a:avLst/>
            <a:gdLst>
              <a:gd name="connsiteX0" fmla="*/ 0 w 5096785"/>
              <a:gd name="connsiteY0" fmla="*/ 0 h 5338487"/>
              <a:gd name="connsiteX1" fmla="*/ 5096785 w 5096785"/>
              <a:gd name="connsiteY1" fmla="*/ 0 h 5338487"/>
              <a:gd name="connsiteX2" fmla="*/ 5096785 w 5096785"/>
              <a:gd name="connsiteY2" fmla="*/ 5338487 h 5338487"/>
              <a:gd name="connsiteX3" fmla="*/ 0 w 5096785"/>
              <a:gd name="connsiteY3" fmla="*/ 5338487 h 533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96785" h="5338487">
                <a:moveTo>
                  <a:pt x="0" y="0"/>
                </a:moveTo>
                <a:lnTo>
                  <a:pt x="5096785" y="0"/>
                </a:lnTo>
                <a:lnTo>
                  <a:pt x="5096785" y="5338487"/>
                </a:lnTo>
                <a:lnTo>
                  <a:pt x="0" y="533848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26154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C70C4B6-FF15-4DB2-BFEC-84689FF3C0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24127" y="2646803"/>
            <a:ext cx="2810149" cy="3326235"/>
          </a:xfrm>
          <a:custGeom>
            <a:avLst/>
            <a:gdLst>
              <a:gd name="connsiteX0" fmla="*/ 464546 w 2810149"/>
              <a:gd name="connsiteY0" fmla="*/ 0 h 3326235"/>
              <a:gd name="connsiteX1" fmla="*/ 2345603 w 2810149"/>
              <a:gd name="connsiteY1" fmla="*/ 0 h 3326235"/>
              <a:gd name="connsiteX2" fmla="*/ 2810149 w 2810149"/>
              <a:gd name="connsiteY2" fmla="*/ 464546 h 3326235"/>
              <a:gd name="connsiteX3" fmla="*/ 2810149 w 2810149"/>
              <a:gd name="connsiteY3" fmla="*/ 2861689 h 3326235"/>
              <a:gd name="connsiteX4" fmla="*/ 2345603 w 2810149"/>
              <a:gd name="connsiteY4" fmla="*/ 3326235 h 3326235"/>
              <a:gd name="connsiteX5" fmla="*/ 464546 w 2810149"/>
              <a:gd name="connsiteY5" fmla="*/ 3326235 h 3326235"/>
              <a:gd name="connsiteX6" fmla="*/ 0 w 2810149"/>
              <a:gd name="connsiteY6" fmla="*/ 2861689 h 3326235"/>
              <a:gd name="connsiteX7" fmla="*/ 0 w 2810149"/>
              <a:gd name="connsiteY7" fmla="*/ 464546 h 3326235"/>
              <a:gd name="connsiteX8" fmla="*/ 464546 w 2810149"/>
              <a:gd name="connsiteY8" fmla="*/ 0 h 3326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10149" h="3326235">
                <a:moveTo>
                  <a:pt x="464546" y="0"/>
                </a:moveTo>
                <a:lnTo>
                  <a:pt x="2345603" y="0"/>
                </a:lnTo>
                <a:cubicBezTo>
                  <a:pt x="2602165" y="0"/>
                  <a:pt x="2810149" y="207984"/>
                  <a:pt x="2810149" y="464546"/>
                </a:cubicBezTo>
                <a:lnTo>
                  <a:pt x="2810149" y="2861689"/>
                </a:lnTo>
                <a:cubicBezTo>
                  <a:pt x="2810149" y="3118251"/>
                  <a:pt x="2602165" y="3326235"/>
                  <a:pt x="2345603" y="3326235"/>
                </a:cubicBezTo>
                <a:lnTo>
                  <a:pt x="464546" y="3326235"/>
                </a:lnTo>
                <a:cubicBezTo>
                  <a:pt x="207984" y="3326235"/>
                  <a:pt x="0" y="3118251"/>
                  <a:pt x="0" y="2861689"/>
                </a:cubicBezTo>
                <a:lnTo>
                  <a:pt x="0" y="464546"/>
                </a:lnTo>
                <a:cubicBezTo>
                  <a:pt x="0" y="207984"/>
                  <a:pt x="207984" y="0"/>
                  <a:pt x="46454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85446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3AEC6B3-8011-48C1-8099-3DA163D2F8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08880" y="924379"/>
            <a:ext cx="3791610" cy="5024654"/>
          </a:xfrm>
          <a:custGeom>
            <a:avLst/>
            <a:gdLst>
              <a:gd name="connsiteX0" fmla="*/ 0 w 3791610"/>
              <a:gd name="connsiteY0" fmla="*/ 0 h 5024654"/>
              <a:gd name="connsiteX1" fmla="*/ 3791610 w 3791610"/>
              <a:gd name="connsiteY1" fmla="*/ 0 h 5024654"/>
              <a:gd name="connsiteX2" fmla="*/ 3791610 w 3791610"/>
              <a:gd name="connsiteY2" fmla="*/ 5024654 h 5024654"/>
              <a:gd name="connsiteX3" fmla="*/ 0 w 3791610"/>
              <a:gd name="connsiteY3" fmla="*/ 5024654 h 5024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91610" h="5024654">
                <a:moveTo>
                  <a:pt x="0" y="0"/>
                </a:moveTo>
                <a:lnTo>
                  <a:pt x="3791610" y="0"/>
                </a:lnTo>
                <a:lnTo>
                  <a:pt x="3791610" y="5024654"/>
                </a:lnTo>
                <a:lnTo>
                  <a:pt x="0" y="502465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9548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C48B6C7-4E48-4FB3-812F-1B674F8A5A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41222" y="576072"/>
            <a:ext cx="5191318" cy="5705856"/>
          </a:xfrm>
          <a:custGeom>
            <a:avLst/>
            <a:gdLst>
              <a:gd name="connsiteX0" fmla="*/ 0 w 5191318"/>
              <a:gd name="connsiteY0" fmla="*/ 0 h 5705856"/>
              <a:gd name="connsiteX1" fmla="*/ 5191318 w 5191318"/>
              <a:gd name="connsiteY1" fmla="*/ 0 h 5705856"/>
              <a:gd name="connsiteX2" fmla="*/ 5191318 w 5191318"/>
              <a:gd name="connsiteY2" fmla="*/ 5705856 h 5705856"/>
              <a:gd name="connsiteX3" fmla="*/ 0 w 5191318"/>
              <a:gd name="connsiteY3" fmla="*/ 5705856 h 5705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1318" h="5705856">
                <a:moveTo>
                  <a:pt x="0" y="0"/>
                </a:moveTo>
                <a:lnTo>
                  <a:pt x="5191318" y="0"/>
                </a:lnTo>
                <a:lnTo>
                  <a:pt x="5191318" y="5705856"/>
                </a:lnTo>
                <a:lnTo>
                  <a:pt x="0" y="570585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52259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05560CB-618A-4181-BA6A-BC21B81BD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37853" y="2212340"/>
            <a:ext cx="2528047" cy="2433320"/>
          </a:xfrm>
          <a:custGeom>
            <a:avLst/>
            <a:gdLst>
              <a:gd name="connsiteX0" fmla="*/ 0 w 2528047"/>
              <a:gd name="connsiteY0" fmla="*/ 0 h 2433320"/>
              <a:gd name="connsiteX1" fmla="*/ 2528047 w 2528047"/>
              <a:gd name="connsiteY1" fmla="*/ 0 h 2433320"/>
              <a:gd name="connsiteX2" fmla="*/ 2528047 w 2528047"/>
              <a:gd name="connsiteY2" fmla="*/ 2433320 h 2433320"/>
              <a:gd name="connsiteX3" fmla="*/ 0 w 2528047"/>
              <a:gd name="connsiteY3" fmla="*/ 2433320 h 243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8047" h="2433320">
                <a:moveTo>
                  <a:pt x="0" y="0"/>
                </a:moveTo>
                <a:lnTo>
                  <a:pt x="2528047" y="0"/>
                </a:lnTo>
                <a:lnTo>
                  <a:pt x="2528047" y="2433320"/>
                </a:lnTo>
                <a:lnTo>
                  <a:pt x="0" y="24333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50675C7-FBB5-43E4-B43D-928111033CC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37853" y="0"/>
            <a:ext cx="2528047" cy="1991360"/>
          </a:xfrm>
          <a:custGeom>
            <a:avLst/>
            <a:gdLst>
              <a:gd name="connsiteX0" fmla="*/ 0 w 2528047"/>
              <a:gd name="connsiteY0" fmla="*/ 0 h 1991360"/>
              <a:gd name="connsiteX1" fmla="*/ 2528047 w 2528047"/>
              <a:gd name="connsiteY1" fmla="*/ 0 h 1991360"/>
              <a:gd name="connsiteX2" fmla="*/ 2528047 w 2528047"/>
              <a:gd name="connsiteY2" fmla="*/ 1991360 h 1991360"/>
              <a:gd name="connsiteX3" fmla="*/ 0 w 2528047"/>
              <a:gd name="connsiteY3" fmla="*/ 1991360 h 199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8047" h="1991360">
                <a:moveTo>
                  <a:pt x="0" y="0"/>
                </a:moveTo>
                <a:lnTo>
                  <a:pt x="2528047" y="0"/>
                </a:lnTo>
                <a:lnTo>
                  <a:pt x="2528047" y="1991360"/>
                </a:lnTo>
                <a:lnTo>
                  <a:pt x="0" y="199136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A68A64B-6604-4CB5-9DE0-927D8E0CD91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37853" y="4866640"/>
            <a:ext cx="2528047" cy="1991360"/>
          </a:xfrm>
          <a:custGeom>
            <a:avLst/>
            <a:gdLst>
              <a:gd name="connsiteX0" fmla="*/ 0 w 2528047"/>
              <a:gd name="connsiteY0" fmla="*/ 0 h 1991360"/>
              <a:gd name="connsiteX1" fmla="*/ 2528047 w 2528047"/>
              <a:gd name="connsiteY1" fmla="*/ 0 h 1991360"/>
              <a:gd name="connsiteX2" fmla="*/ 2528047 w 2528047"/>
              <a:gd name="connsiteY2" fmla="*/ 1991360 h 1991360"/>
              <a:gd name="connsiteX3" fmla="*/ 0 w 2528047"/>
              <a:gd name="connsiteY3" fmla="*/ 1991360 h 199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8047" h="1991360">
                <a:moveTo>
                  <a:pt x="0" y="0"/>
                </a:moveTo>
                <a:lnTo>
                  <a:pt x="2528047" y="0"/>
                </a:lnTo>
                <a:lnTo>
                  <a:pt x="2528047" y="1991360"/>
                </a:lnTo>
                <a:lnTo>
                  <a:pt x="0" y="199136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173194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75DCA1E-935D-4032-B5AF-CB0819D042B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91975" y="3185098"/>
            <a:ext cx="6990531" cy="2606959"/>
          </a:xfrm>
          <a:custGeom>
            <a:avLst/>
            <a:gdLst>
              <a:gd name="connsiteX0" fmla="*/ 0 w 6990531"/>
              <a:gd name="connsiteY0" fmla="*/ 0 h 2606959"/>
              <a:gd name="connsiteX1" fmla="*/ 6990531 w 6990531"/>
              <a:gd name="connsiteY1" fmla="*/ 0 h 2606959"/>
              <a:gd name="connsiteX2" fmla="*/ 6990531 w 6990531"/>
              <a:gd name="connsiteY2" fmla="*/ 2606959 h 2606959"/>
              <a:gd name="connsiteX3" fmla="*/ 0 w 6990531"/>
              <a:gd name="connsiteY3" fmla="*/ 2606959 h 2606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90531" h="2606959">
                <a:moveTo>
                  <a:pt x="0" y="0"/>
                </a:moveTo>
                <a:lnTo>
                  <a:pt x="6990531" y="0"/>
                </a:lnTo>
                <a:lnTo>
                  <a:pt x="6990531" y="2606959"/>
                </a:lnTo>
                <a:lnTo>
                  <a:pt x="0" y="260695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D640D71-BCE3-49B5-B4C6-77F2D710CDA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326346" y="3185098"/>
            <a:ext cx="2773679" cy="2606959"/>
          </a:xfrm>
          <a:custGeom>
            <a:avLst/>
            <a:gdLst>
              <a:gd name="connsiteX0" fmla="*/ 0 w 2773679"/>
              <a:gd name="connsiteY0" fmla="*/ 0 h 2606959"/>
              <a:gd name="connsiteX1" fmla="*/ 2773679 w 2773679"/>
              <a:gd name="connsiteY1" fmla="*/ 0 h 2606959"/>
              <a:gd name="connsiteX2" fmla="*/ 2773679 w 2773679"/>
              <a:gd name="connsiteY2" fmla="*/ 2606959 h 2606959"/>
              <a:gd name="connsiteX3" fmla="*/ 0 w 2773679"/>
              <a:gd name="connsiteY3" fmla="*/ 2606959 h 2606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3679" h="2606959">
                <a:moveTo>
                  <a:pt x="0" y="0"/>
                </a:moveTo>
                <a:lnTo>
                  <a:pt x="2773679" y="0"/>
                </a:lnTo>
                <a:lnTo>
                  <a:pt x="2773679" y="2606959"/>
                </a:lnTo>
                <a:lnTo>
                  <a:pt x="0" y="260695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422091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53AA5F6-FAB7-44B0-81B3-F5D816467F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98843" y="947232"/>
            <a:ext cx="3830917" cy="4963537"/>
          </a:xfrm>
          <a:custGeom>
            <a:avLst/>
            <a:gdLst>
              <a:gd name="connsiteX0" fmla="*/ 0 w 3830917"/>
              <a:gd name="connsiteY0" fmla="*/ 0 h 4963537"/>
              <a:gd name="connsiteX1" fmla="*/ 3830917 w 3830917"/>
              <a:gd name="connsiteY1" fmla="*/ 0 h 4963537"/>
              <a:gd name="connsiteX2" fmla="*/ 3830917 w 3830917"/>
              <a:gd name="connsiteY2" fmla="*/ 4963537 h 4963537"/>
              <a:gd name="connsiteX3" fmla="*/ 0 w 3830917"/>
              <a:gd name="connsiteY3" fmla="*/ 4963537 h 4963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0917" h="4963537">
                <a:moveTo>
                  <a:pt x="0" y="0"/>
                </a:moveTo>
                <a:lnTo>
                  <a:pt x="3830917" y="0"/>
                </a:lnTo>
                <a:lnTo>
                  <a:pt x="3830917" y="4963537"/>
                </a:lnTo>
                <a:lnTo>
                  <a:pt x="0" y="496353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3353F7B-0906-45B7-84D4-BE6D7C93943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637451" y="947231"/>
            <a:ext cx="2554549" cy="3309808"/>
          </a:xfrm>
          <a:custGeom>
            <a:avLst/>
            <a:gdLst>
              <a:gd name="connsiteX0" fmla="*/ 0 w 2554549"/>
              <a:gd name="connsiteY0" fmla="*/ 0 h 3309808"/>
              <a:gd name="connsiteX1" fmla="*/ 2554549 w 2554549"/>
              <a:gd name="connsiteY1" fmla="*/ 0 h 3309808"/>
              <a:gd name="connsiteX2" fmla="*/ 2554549 w 2554549"/>
              <a:gd name="connsiteY2" fmla="*/ 3309808 h 3309808"/>
              <a:gd name="connsiteX3" fmla="*/ 0 w 2554549"/>
              <a:gd name="connsiteY3" fmla="*/ 3309808 h 3309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4549" h="3309808">
                <a:moveTo>
                  <a:pt x="0" y="0"/>
                </a:moveTo>
                <a:lnTo>
                  <a:pt x="2554549" y="0"/>
                </a:lnTo>
                <a:lnTo>
                  <a:pt x="2554549" y="3309808"/>
                </a:lnTo>
                <a:lnTo>
                  <a:pt x="0" y="330980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176332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1291C87-F23C-48ED-A67A-0F30A2A432A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649" y="924782"/>
            <a:ext cx="6287154" cy="3662828"/>
          </a:xfrm>
          <a:custGeom>
            <a:avLst/>
            <a:gdLst>
              <a:gd name="connsiteX0" fmla="*/ 0 w 6287154"/>
              <a:gd name="connsiteY0" fmla="*/ 0 h 3662828"/>
              <a:gd name="connsiteX1" fmla="*/ 6287154 w 6287154"/>
              <a:gd name="connsiteY1" fmla="*/ 0 h 3662828"/>
              <a:gd name="connsiteX2" fmla="*/ 6287154 w 6287154"/>
              <a:gd name="connsiteY2" fmla="*/ 3662828 h 3662828"/>
              <a:gd name="connsiteX3" fmla="*/ 0 w 6287154"/>
              <a:gd name="connsiteY3" fmla="*/ 3662828 h 3662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87154" h="3662828">
                <a:moveTo>
                  <a:pt x="0" y="0"/>
                </a:moveTo>
                <a:lnTo>
                  <a:pt x="6287154" y="0"/>
                </a:lnTo>
                <a:lnTo>
                  <a:pt x="6287154" y="3662828"/>
                </a:lnTo>
                <a:lnTo>
                  <a:pt x="0" y="366282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56532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967923" y="1450219"/>
            <a:ext cx="3016800" cy="2779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8220027" y="1450218"/>
            <a:ext cx="3016800" cy="2779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320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916F967-5BB8-4E0F-91D7-F930D3013C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31447" y="1339809"/>
            <a:ext cx="2390891" cy="4187101"/>
          </a:xfrm>
          <a:custGeom>
            <a:avLst/>
            <a:gdLst>
              <a:gd name="connsiteX0" fmla="*/ 0 w 2390891"/>
              <a:gd name="connsiteY0" fmla="*/ 0 h 4187101"/>
              <a:gd name="connsiteX1" fmla="*/ 2390891 w 2390891"/>
              <a:gd name="connsiteY1" fmla="*/ 0 h 4187101"/>
              <a:gd name="connsiteX2" fmla="*/ 2390891 w 2390891"/>
              <a:gd name="connsiteY2" fmla="*/ 4187101 h 4187101"/>
              <a:gd name="connsiteX3" fmla="*/ 0 w 2390891"/>
              <a:gd name="connsiteY3" fmla="*/ 4187101 h 4187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0891" h="4187101">
                <a:moveTo>
                  <a:pt x="0" y="0"/>
                </a:moveTo>
                <a:lnTo>
                  <a:pt x="2390891" y="0"/>
                </a:lnTo>
                <a:lnTo>
                  <a:pt x="2390891" y="4187101"/>
                </a:lnTo>
                <a:lnTo>
                  <a:pt x="0" y="418710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8FD774F-5BE9-48C5-8CA9-82FFDC76C36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81806" y="2900358"/>
            <a:ext cx="1607703" cy="2815525"/>
          </a:xfrm>
          <a:custGeom>
            <a:avLst/>
            <a:gdLst>
              <a:gd name="connsiteX0" fmla="*/ 0 w 1607703"/>
              <a:gd name="connsiteY0" fmla="*/ 0 h 2815525"/>
              <a:gd name="connsiteX1" fmla="*/ 1607703 w 1607703"/>
              <a:gd name="connsiteY1" fmla="*/ 0 h 2815525"/>
              <a:gd name="connsiteX2" fmla="*/ 1607703 w 1607703"/>
              <a:gd name="connsiteY2" fmla="*/ 2815525 h 2815525"/>
              <a:gd name="connsiteX3" fmla="*/ 0 w 1607703"/>
              <a:gd name="connsiteY3" fmla="*/ 2815525 h 2815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7703" h="2815525">
                <a:moveTo>
                  <a:pt x="0" y="0"/>
                </a:moveTo>
                <a:lnTo>
                  <a:pt x="1607703" y="0"/>
                </a:lnTo>
                <a:lnTo>
                  <a:pt x="1607703" y="2815525"/>
                </a:lnTo>
                <a:lnTo>
                  <a:pt x="0" y="28155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891728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2C927D2-6AEE-45EF-9BFE-29098D66A3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811968" y="792122"/>
            <a:ext cx="5441577" cy="5080906"/>
          </a:xfrm>
          <a:custGeom>
            <a:avLst/>
            <a:gdLst>
              <a:gd name="connsiteX0" fmla="*/ 0 w 5441577"/>
              <a:gd name="connsiteY0" fmla="*/ 0 h 5080906"/>
              <a:gd name="connsiteX1" fmla="*/ 5441577 w 5441577"/>
              <a:gd name="connsiteY1" fmla="*/ 0 h 5080906"/>
              <a:gd name="connsiteX2" fmla="*/ 5441577 w 5441577"/>
              <a:gd name="connsiteY2" fmla="*/ 5080906 h 5080906"/>
              <a:gd name="connsiteX3" fmla="*/ 0 w 5441577"/>
              <a:gd name="connsiteY3" fmla="*/ 5080906 h 5080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577" h="5080906">
                <a:moveTo>
                  <a:pt x="0" y="0"/>
                </a:moveTo>
                <a:lnTo>
                  <a:pt x="5441577" y="0"/>
                </a:lnTo>
                <a:lnTo>
                  <a:pt x="5441577" y="5080906"/>
                </a:lnTo>
                <a:lnTo>
                  <a:pt x="0" y="508090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00149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FEBF1AA-5511-4664-AC94-8FF51B1C5EA9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110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3C1E0E71-5B85-406F-BE23-4D2270C4D1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 bwMode="auto">
          <a:xfrm>
            <a:off x="723900" y="762000"/>
            <a:ext cx="10744200" cy="5334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72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5D615512-87BF-4489-94E7-1D77F81AEB4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 bwMode="auto">
          <a:xfrm>
            <a:off x="373062" y="380999"/>
            <a:ext cx="11445875" cy="6096000"/>
          </a:xfrm>
          <a:custGeom>
            <a:avLst/>
            <a:gdLst>
              <a:gd name="connsiteX0" fmla="*/ 0 w 11445875"/>
              <a:gd name="connsiteY0" fmla="*/ 0 h 6096000"/>
              <a:gd name="connsiteX1" fmla="*/ 11445875 w 11445875"/>
              <a:gd name="connsiteY1" fmla="*/ 0 h 6096000"/>
              <a:gd name="connsiteX2" fmla="*/ 11445875 w 11445875"/>
              <a:gd name="connsiteY2" fmla="*/ 6096000 h 6096000"/>
              <a:gd name="connsiteX3" fmla="*/ 0 w 11445875"/>
              <a:gd name="connsiteY3" fmla="*/ 609600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45875" h="6096000">
                <a:moveTo>
                  <a:pt x="0" y="0"/>
                </a:moveTo>
                <a:lnTo>
                  <a:pt x="11445875" y="0"/>
                </a:lnTo>
                <a:lnTo>
                  <a:pt x="11445875" y="6096000"/>
                </a:lnTo>
                <a:lnTo>
                  <a:pt x="0" y="60960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07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5E886AA-7533-444F-A04B-31EB6ECEE18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799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65310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CAD773B-AB4F-44B1-9723-689A58222AB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66538" y="2379077"/>
            <a:ext cx="4419599" cy="3657600"/>
          </a:xfrm>
          <a:custGeom>
            <a:avLst/>
            <a:gdLst>
              <a:gd name="connsiteX0" fmla="*/ 0 w 4419599"/>
              <a:gd name="connsiteY0" fmla="*/ 0 h 3657600"/>
              <a:gd name="connsiteX1" fmla="*/ 4419599 w 4419599"/>
              <a:gd name="connsiteY1" fmla="*/ 0 h 3657600"/>
              <a:gd name="connsiteX2" fmla="*/ 4419599 w 4419599"/>
              <a:gd name="connsiteY2" fmla="*/ 3657600 h 3657600"/>
              <a:gd name="connsiteX3" fmla="*/ 0 w 4419599"/>
              <a:gd name="connsiteY3" fmla="*/ 365760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9599" h="3657600">
                <a:moveTo>
                  <a:pt x="0" y="0"/>
                </a:moveTo>
                <a:lnTo>
                  <a:pt x="4419599" y="0"/>
                </a:lnTo>
                <a:lnTo>
                  <a:pt x="4419599" y="3657600"/>
                </a:lnTo>
                <a:lnTo>
                  <a:pt x="0" y="36576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39020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A7F5E45-4A5A-45CB-AF27-BA69B86C1E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82191" y="3283241"/>
            <a:ext cx="2732608" cy="2316480"/>
          </a:xfrm>
          <a:custGeom>
            <a:avLst/>
            <a:gdLst>
              <a:gd name="connsiteX0" fmla="*/ 0 w 2732608"/>
              <a:gd name="connsiteY0" fmla="*/ 0 h 2316480"/>
              <a:gd name="connsiteX1" fmla="*/ 2732608 w 2732608"/>
              <a:gd name="connsiteY1" fmla="*/ 0 h 2316480"/>
              <a:gd name="connsiteX2" fmla="*/ 2732608 w 2732608"/>
              <a:gd name="connsiteY2" fmla="*/ 2316480 h 2316480"/>
              <a:gd name="connsiteX3" fmla="*/ 0 w 2732608"/>
              <a:gd name="connsiteY3" fmla="*/ 2316480 h 231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2608" h="2316480">
                <a:moveTo>
                  <a:pt x="0" y="0"/>
                </a:moveTo>
                <a:lnTo>
                  <a:pt x="2732608" y="0"/>
                </a:lnTo>
                <a:lnTo>
                  <a:pt x="2732608" y="2316480"/>
                </a:lnTo>
                <a:lnTo>
                  <a:pt x="0" y="231648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7D07B6C-C319-44FD-A4F5-A7075272855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77199" y="3283241"/>
            <a:ext cx="2732608" cy="2316480"/>
          </a:xfrm>
          <a:custGeom>
            <a:avLst/>
            <a:gdLst>
              <a:gd name="connsiteX0" fmla="*/ 0 w 2732608"/>
              <a:gd name="connsiteY0" fmla="*/ 0 h 2316480"/>
              <a:gd name="connsiteX1" fmla="*/ 2732608 w 2732608"/>
              <a:gd name="connsiteY1" fmla="*/ 0 h 2316480"/>
              <a:gd name="connsiteX2" fmla="*/ 2732608 w 2732608"/>
              <a:gd name="connsiteY2" fmla="*/ 2316480 h 2316480"/>
              <a:gd name="connsiteX3" fmla="*/ 0 w 2732608"/>
              <a:gd name="connsiteY3" fmla="*/ 2316480 h 231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2608" h="2316480">
                <a:moveTo>
                  <a:pt x="0" y="0"/>
                </a:moveTo>
                <a:lnTo>
                  <a:pt x="2732608" y="0"/>
                </a:lnTo>
                <a:lnTo>
                  <a:pt x="2732608" y="2316480"/>
                </a:lnTo>
                <a:lnTo>
                  <a:pt x="0" y="231648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79462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4FF0A79-33E8-4F18-A60F-DCA308CFB94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06628" y="1019529"/>
            <a:ext cx="2661392" cy="3117518"/>
          </a:xfrm>
          <a:custGeom>
            <a:avLst/>
            <a:gdLst>
              <a:gd name="connsiteX0" fmla="*/ 0 w 2661392"/>
              <a:gd name="connsiteY0" fmla="*/ 0 h 3117518"/>
              <a:gd name="connsiteX1" fmla="*/ 2661392 w 2661392"/>
              <a:gd name="connsiteY1" fmla="*/ 0 h 3117518"/>
              <a:gd name="connsiteX2" fmla="*/ 2661392 w 2661392"/>
              <a:gd name="connsiteY2" fmla="*/ 3117518 h 3117518"/>
              <a:gd name="connsiteX3" fmla="*/ 0 w 2661392"/>
              <a:gd name="connsiteY3" fmla="*/ 3117518 h 3117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1392" h="3117518">
                <a:moveTo>
                  <a:pt x="0" y="0"/>
                </a:moveTo>
                <a:lnTo>
                  <a:pt x="2661392" y="0"/>
                </a:lnTo>
                <a:lnTo>
                  <a:pt x="2661392" y="3117518"/>
                </a:lnTo>
                <a:lnTo>
                  <a:pt x="0" y="311751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CB59A20-7B45-4770-A54B-BF726527F4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00628" y="1019529"/>
            <a:ext cx="2661392" cy="3117518"/>
          </a:xfrm>
          <a:custGeom>
            <a:avLst/>
            <a:gdLst>
              <a:gd name="connsiteX0" fmla="*/ 0 w 2661392"/>
              <a:gd name="connsiteY0" fmla="*/ 0 h 3117518"/>
              <a:gd name="connsiteX1" fmla="*/ 2661392 w 2661392"/>
              <a:gd name="connsiteY1" fmla="*/ 0 h 3117518"/>
              <a:gd name="connsiteX2" fmla="*/ 2661392 w 2661392"/>
              <a:gd name="connsiteY2" fmla="*/ 3117518 h 3117518"/>
              <a:gd name="connsiteX3" fmla="*/ 0 w 2661392"/>
              <a:gd name="connsiteY3" fmla="*/ 3117518 h 3117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1392" h="3117518">
                <a:moveTo>
                  <a:pt x="0" y="0"/>
                </a:moveTo>
                <a:lnTo>
                  <a:pt x="2661392" y="0"/>
                </a:lnTo>
                <a:lnTo>
                  <a:pt x="2661392" y="3117518"/>
                </a:lnTo>
                <a:lnTo>
                  <a:pt x="0" y="311751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34555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634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976" r:id="rId2"/>
    <p:sldLayoutId id="2147483798" r:id="rId3"/>
    <p:sldLayoutId id="2147483785" r:id="rId4"/>
    <p:sldLayoutId id="2147483960" r:id="rId5"/>
    <p:sldLayoutId id="2147483736" r:id="rId6"/>
    <p:sldLayoutId id="2147483961" r:id="rId7"/>
    <p:sldLayoutId id="2147483962" r:id="rId8"/>
    <p:sldLayoutId id="2147483963" r:id="rId9"/>
    <p:sldLayoutId id="2147483964" r:id="rId10"/>
    <p:sldLayoutId id="2147483965" r:id="rId11"/>
    <p:sldLayoutId id="2147483966" r:id="rId12"/>
    <p:sldLayoutId id="2147483967" r:id="rId13"/>
    <p:sldLayoutId id="2147483968" r:id="rId14"/>
    <p:sldLayoutId id="2147483969" r:id="rId15"/>
    <p:sldLayoutId id="2147483970" r:id="rId16"/>
    <p:sldLayoutId id="2147483971" r:id="rId17"/>
    <p:sldLayoutId id="2147483972" r:id="rId18"/>
    <p:sldLayoutId id="2147483973" r:id="rId19"/>
    <p:sldLayoutId id="2147483974" r:id="rId20"/>
    <p:sldLayoutId id="2147483975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40">
          <p15:clr>
            <a:srgbClr val="F26B43"/>
          </p15:clr>
        </p15:guide>
        <p15:guide id="2" pos="456">
          <p15:clr>
            <a:srgbClr val="F26B43"/>
          </p15:clr>
        </p15:guide>
        <p15:guide id="3" pos="2712">
          <p15:clr>
            <a:srgbClr val="F26B43"/>
          </p15:clr>
        </p15:guide>
        <p15:guide id="4" pos="4968">
          <p15:clr>
            <a:srgbClr val="F26B43"/>
          </p15:clr>
        </p15:guide>
        <p15:guide id="5" pos="7224">
          <p15:clr>
            <a:srgbClr val="F26B43"/>
          </p15:clr>
        </p15:guide>
        <p15:guide id="6" orient="horz" pos="2712">
          <p15:clr>
            <a:srgbClr val="F26B43"/>
          </p15:clr>
        </p15:guide>
        <p15:guide id="7" orient="horz" pos="1608">
          <p15:clr>
            <a:srgbClr val="F26B43"/>
          </p15:clr>
        </p15:guide>
        <p15:guide id="8" orient="horz" pos="480">
          <p15:clr>
            <a:srgbClr val="F26B43"/>
          </p15:clr>
        </p15:guide>
        <p15:guide id="9" pos="3840">
          <p15:clr>
            <a:srgbClr val="F26B43"/>
          </p15:clr>
        </p15:guide>
        <p15:guide id="10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014CB8-9E99-4B78-9028-92419BD1BD54}"/>
              </a:ext>
            </a:extLst>
          </p:cNvPr>
          <p:cNvSpPr/>
          <p:nvPr/>
        </p:nvSpPr>
        <p:spPr>
          <a:xfrm>
            <a:off x="206908" y="203391"/>
            <a:ext cx="12191999" cy="68580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7B28C5-9C3C-4013-81F8-00723BE420E7}"/>
              </a:ext>
            </a:extLst>
          </p:cNvPr>
          <p:cNvSpPr/>
          <p:nvPr/>
        </p:nvSpPr>
        <p:spPr>
          <a:xfrm>
            <a:off x="1740311" y="737136"/>
            <a:ext cx="4355689" cy="50341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601806-F513-43AF-9483-B71CD6204837}"/>
              </a:ext>
            </a:extLst>
          </p:cNvPr>
          <p:cNvSpPr txBox="1"/>
          <p:nvPr/>
        </p:nvSpPr>
        <p:spPr>
          <a:xfrm>
            <a:off x="2055640" y="2645053"/>
            <a:ext cx="9389107" cy="121828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9500"/>
              </a:lnSpc>
            </a:pPr>
            <a:r>
              <a:rPr lang="en-US" sz="8000" dirty="0">
                <a:solidFill>
                  <a:schemeClr val="bg1"/>
                </a:solidFill>
                <a:latin typeface="PT Serif" panose="020A0603040505020204" pitchFamily="18" charset="0"/>
                <a:ea typeface="Source Serif Pro" panose="02040603050405020204" pitchFamily="18" charset="0"/>
                <a:cs typeface="Open Sans Extrabold" panose="020B0906030804020204" pitchFamily="34" charset="0"/>
              </a:rPr>
              <a:t>APOLLO SHINE</a:t>
            </a:r>
          </a:p>
        </p:txBody>
      </p:sp>
    </p:spTree>
    <p:extLst>
      <p:ext uri="{BB962C8B-B14F-4D97-AF65-F5344CB8AC3E}">
        <p14:creationId xmlns:p14="http://schemas.microsoft.com/office/powerpoint/2010/main" val="215234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DAFC312B-6FFC-865B-5726-B70A924057E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7588" y="0"/>
            <a:ext cx="12192000" cy="6857999"/>
          </a:xfrm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E210E5-CB72-181F-C542-C500938807C3}"/>
              </a:ext>
            </a:extLst>
          </p:cNvPr>
          <p:cNvSpPr/>
          <p:nvPr/>
        </p:nvSpPr>
        <p:spPr>
          <a:xfrm>
            <a:off x="1195367" y="0"/>
            <a:ext cx="10028903" cy="9045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>
                <a:solidFill>
                  <a:schemeClr val="accent1">
                    <a:lumMod val="50000"/>
                  </a:schemeClr>
                </a:solidFill>
                <a:latin typeface="PT Serif" panose="020A0603040505020204" pitchFamily="18" charset="0"/>
              </a:rPr>
              <a:t>TEAM MEMBERS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3D7152-D898-E90A-FA18-1E2BD4CFEA72}"/>
              </a:ext>
            </a:extLst>
          </p:cNvPr>
          <p:cNvSpPr txBox="1"/>
          <p:nvPr/>
        </p:nvSpPr>
        <p:spPr>
          <a:xfrm>
            <a:off x="3637792" y="1310967"/>
            <a:ext cx="5144052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2"/>
                </a:solidFill>
                <a:latin typeface="PT Serif" panose="020A0603040505020204" pitchFamily="18" charset="0"/>
              </a:rPr>
              <a:t>                                  DEVI</a:t>
            </a:r>
          </a:p>
          <a:p>
            <a:r>
              <a:rPr lang="en-IN" sz="1400" dirty="0">
                <a:solidFill>
                  <a:schemeClr val="bg2"/>
                </a:solidFill>
                <a:latin typeface="Ink Free" panose="03080402000500000000" pitchFamily="66" charset="0"/>
              </a:rPr>
              <a:t>                             (FULL STACK DEVELOPER)</a:t>
            </a:r>
          </a:p>
          <a:p>
            <a:endParaRPr lang="en-IN" sz="2000" dirty="0">
              <a:solidFill>
                <a:schemeClr val="bg2"/>
              </a:solidFill>
              <a:latin typeface="Ink Free" panose="03080402000500000000" pitchFamily="66" charset="0"/>
            </a:endParaRPr>
          </a:p>
          <a:p>
            <a:r>
              <a:rPr lang="en-IN" sz="2000" dirty="0">
                <a:solidFill>
                  <a:schemeClr val="bg2"/>
                </a:solidFill>
                <a:latin typeface="PT Serif" panose="020A0603040505020204" pitchFamily="18" charset="0"/>
              </a:rPr>
              <a:t>                            BHAVYA SRI</a:t>
            </a:r>
          </a:p>
          <a:p>
            <a:r>
              <a:rPr lang="en-IN" sz="1400" dirty="0">
                <a:solidFill>
                  <a:schemeClr val="bg2"/>
                </a:solidFill>
                <a:latin typeface="PT Serif" panose="020A0603040505020204" pitchFamily="18" charset="0"/>
              </a:rPr>
              <a:t>                                   </a:t>
            </a:r>
            <a:r>
              <a:rPr lang="en-IN" sz="1400" dirty="0">
                <a:solidFill>
                  <a:schemeClr val="bg2"/>
                </a:solidFill>
                <a:latin typeface="Ink Free" panose="03080402000500000000" pitchFamily="66" charset="0"/>
              </a:rPr>
              <a:t>(FULL STACK DEVELOPER)</a:t>
            </a:r>
          </a:p>
          <a:p>
            <a:endParaRPr lang="en-IN" sz="1400" dirty="0">
              <a:solidFill>
                <a:schemeClr val="bg2"/>
              </a:solidFill>
              <a:latin typeface="PT Serif" panose="020A0603040505020204" pitchFamily="18" charset="0"/>
            </a:endParaRPr>
          </a:p>
          <a:p>
            <a:r>
              <a:rPr lang="en-IN" sz="2000" dirty="0">
                <a:solidFill>
                  <a:schemeClr val="bg2"/>
                </a:solidFill>
                <a:latin typeface="PT Serif" panose="020A0603040505020204" pitchFamily="18" charset="0"/>
              </a:rPr>
              <a:t>                              AMRUTHA </a:t>
            </a:r>
          </a:p>
          <a:p>
            <a:r>
              <a:rPr lang="en-IN" sz="2000" dirty="0">
                <a:solidFill>
                  <a:schemeClr val="bg2"/>
                </a:solidFill>
                <a:latin typeface="Ink Free" panose="03080402000500000000" pitchFamily="66" charset="0"/>
              </a:rPr>
              <a:t>                     </a:t>
            </a:r>
            <a:r>
              <a:rPr lang="en-IN" sz="1400" dirty="0">
                <a:solidFill>
                  <a:schemeClr val="bg2"/>
                </a:solidFill>
                <a:latin typeface="Ink Free" panose="03080402000500000000" pitchFamily="66" charset="0"/>
              </a:rPr>
              <a:t>(FULL STACK DEVELOPER)</a:t>
            </a:r>
          </a:p>
          <a:p>
            <a:endParaRPr lang="en-IN" sz="1400" dirty="0">
              <a:solidFill>
                <a:schemeClr val="bg2"/>
              </a:solidFill>
              <a:latin typeface="PT Serif" panose="020A0603040505020204" pitchFamily="18" charset="0"/>
            </a:endParaRPr>
          </a:p>
          <a:p>
            <a:r>
              <a:rPr lang="en-IN" sz="2000" dirty="0">
                <a:solidFill>
                  <a:schemeClr val="bg2"/>
                </a:solidFill>
                <a:latin typeface="PT Serif" panose="020A0603040505020204" pitchFamily="18" charset="0"/>
              </a:rPr>
              <a:t>                      SATYANARAYANA</a:t>
            </a:r>
          </a:p>
          <a:p>
            <a:r>
              <a:rPr lang="en-IN" sz="1400" dirty="0">
                <a:solidFill>
                  <a:schemeClr val="bg2"/>
                </a:solidFill>
                <a:latin typeface="Ink Free" panose="03080402000500000000" pitchFamily="66" charset="0"/>
              </a:rPr>
              <a:t>                         (FULL STACK DEVELOPER)</a:t>
            </a:r>
          </a:p>
          <a:p>
            <a:endParaRPr lang="en-IN" sz="1400" dirty="0">
              <a:solidFill>
                <a:schemeClr val="bg2"/>
              </a:solidFill>
              <a:latin typeface="PT Serif" panose="020A0603040505020204" pitchFamily="18" charset="0"/>
            </a:endParaRPr>
          </a:p>
          <a:p>
            <a:r>
              <a:rPr lang="en-IN" sz="2000" dirty="0">
                <a:solidFill>
                  <a:schemeClr val="bg2"/>
                </a:solidFill>
                <a:latin typeface="PT Serif" panose="020A0603040505020204" pitchFamily="18" charset="0"/>
              </a:rPr>
              <a:t>                             KEERTHI</a:t>
            </a:r>
          </a:p>
          <a:p>
            <a:r>
              <a:rPr lang="en-IN" sz="1400" dirty="0">
                <a:solidFill>
                  <a:schemeClr val="bg2"/>
                </a:solidFill>
                <a:latin typeface="Ink Free" panose="03080402000500000000" pitchFamily="66" charset="0"/>
              </a:rPr>
              <a:t>                             (CLOUD DEVELOPER)</a:t>
            </a:r>
          </a:p>
          <a:p>
            <a:endParaRPr lang="en-IN" sz="1400" dirty="0">
              <a:solidFill>
                <a:schemeClr val="bg2"/>
              </a:solidFill>
              <a:latin typeface="PT Serif" panose="020A0603040505020204" pitchFamily="18" charset="0"/>
            </a:endParaRPr>
          </a:p>
          <a:p>
            <a:r>
              <a:rPr lang="en-IN" sz="2000" dirty="0">
                <a:solidFill>
                  <a:schemeClr val="bg2"/>
                </a:solidFill>
                <a:latin typeface="PT Serif" panose="020A0603040505020204" pitchFamily="18" charset="0"/>
              </a:rPr>
              <a:t>                           BHANDAVI </a:t>
            </a:r>
          </a:p>
          <a:p>
            <a:r>
              <a:rPr lang="en-IN" sz="1400" dirty="0">
                <a:solidFill>
                  <a:schemeClr val="bg2"/>
                </a:solidFill>
                <a:latin typeface="Ink Free" panose="03080402000500000000" pitchFamily="66" charset="0"/>
              </a:rPr>
              <a:t>                           (CLOUD DEVELOPER)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692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FF665B-C516-4F74-A81A-6510A9218518}"/>
              </a:ext>
            </a:extLst>
          </p:cNvPr>
          <p:cNvSpPr/>
          <p:nvPr/>
        </p:nvSpPr>
        <p:spPr>
          <a:xfrm>
            <a:off x="157314" y="34093"/>
            <a:ext cx="360982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" name="Picture 1" descr="A picture containing bird&#10;&#10;Description automatically generated">
            <a:extLst>
              <a:ext uri="{FF2B5EF4-FFF2-40B4-BE49-F238E27FC236}">
                <a16:creationId xmlns:a16="http://schemas.microsoft.com/office/drawing/2014/main" id="{11AEC1C0-DA59-49A0-BF8E-DEB0288B8B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08" y="2010695"/>
            <a:ext cx="6361471" cy="354944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027DC7A-D0C4-4DA7-9DAF-FACD00AD8D1A}"/>
              </a:ext>
            </a:extLst>
          </p:cNvPr>
          <p:cNvSpPr/>
          <p:nvPr/>
        </p:nvSpPr>
        <p:spPr>
          <a:xfrm>
            <a:off x="7049726" y="2172929"/>
            <a:ext cx="4827641" cy="1601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FCFCFC"/>
                </a:solidFill>
              </a:rPr>
              <a:t>Creating a web Application. for Apollo shine. The features included are clean and modern design elements.</a:t>
            </a:r>
            <a:endParaRPr lang="en-US" sz="12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315D51-3977-4E5D-B646-C96450F48EDD}"/>
              </a:ext>
            </a:extLst>
          </p:cNvPr>
          <p:cNvSpPr txBox="1"/>
          <p:nvPr/>
        </p:nvSpPr>
        <p:spPr>
          <a:xfrm>
            <a:off x="1258529" y="899332"/>
            <a:ext cx="7718323" cy="76944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6000"/>
              </a:lnSpc>
            </a:pPr>
            <a:r>
              <a:rPr lang="en-US" sz="5400" dirty="0">
                <a:solidFill>
                  <a:schemeClr val="bg1"/>
                </a:solidFill>
                <a:latin typeface="PT Serif" panose="020A0603040505020204" pitchFamily="18" charset="0"/>
                <a:ea typeface="Source Serif Pro" panose="02040603050405020204" pitchFamily="18" charset="0"/>
              </a:rPr>
              <a:t>     AIM OF THE PROJECT</a:t>
            </a:r>
          </a:p>
        </p:txBody>
      </p:sp>
      <p:pic>
        <p:nvPicPr>
          <p:cNvPr id="36" name="Picture Placeholder 35">
            <a:extLst>
              <a:ext uri="{FF2B5EF4-FFF2-40B4-BE49-F238E27FC236}">
                <a16:creationId xmlns:a16="http://schemas.microsoft.com/office/drawing/2014/main" id="{791D2BF2-A4D2-F74C-DEF7-8DA6D60D7FA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5" b="5605"/>
          <a:stretch>
            <a:fillRect/>
          </a:stretch>
        </p:blipFill>
        <p:spPr>
          <a:xfrm>
            <a:off x="658759" y="2161838"/>
            <a:ext cx="5781367" cy="3224981"/>
          </a:xfrm>
        </p:spPr>
      </p:pic>
    </p:spTree>
    <p:extLst>
      <p:ext uri="{BB962C8B-B14F-4D97-AF65-F5344CB8AC3E}">
        <p14:creationId xmlns:p14="http://schemas.microsoft.com/office/powerpoint/2010/main" val="229520156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1136444F-EC2E-8D89-8A96-CB7BF8DD16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892040" y="1935480"/>
            <a:ext cx="6027420" cy="2865120"/>
          </a:xfrm>
        </p:spPr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E3D616D9-C165-11B3-B8A8-AADA5E02B576}"/>
              </a:ext>
            </a:extLst>
          </p:cNvPr>
          <p:cNvSpPr/>
          <p:nvPr/>
        </p:nvSpPr>
        <p:spPr>
          <a:xfrm>
            <a:off x="750856" y="769855"/>
            <a:ext cx="10495280" cy="571373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EE2E1-1182-4330-9106-5F380B3CBAE1}"/>
              </a:ext>
            </a:extLst>
          </p:cNvPr>
          <p:cNvSpPr txBox="1"/>
          <p:nvPr/>
        </p:nvSpPr>
        <p:spPr>
          <a:xfrm>
            <a:off x="1765300" y="1076960"/>
            <a:ext cx="6027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                         </a:t>
            </a:r>
            <a:r>
              <a:rPr lang="en-IN" sz="3600" b="1" dirty="0">
                <a:latin typeface="PT Serif" panose="020A0603040505020204" pitchFamily="18" charset="0"/>
              </a:rPr>
              <a:t>DRAWBACKS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E5970C-4585-9134-C366-B6355C9CCC1D}"/>
              </a:ext>
            </a:extLst>
          </p:cNvPr>
          <p:cNvSpPr/>
          <p:nvPr/>
        </p:nvSpPr>
        <p:spPr>
          <a:xfrm>
            <a:off x="6858635" y="1889360"/>
            <a:ext cx="3281680" cy="17373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874909-D540-E87A-977F-CB995FD6FE83}"/>
              </a:ext>
            </a:extLst>
          </p:cNvPr>
          <p:cNvSpPr/>
          <p:nvPr/>
        </p:nvSpPr>
        <p:spPr>
          <a:xfrm>
            <a:off x="6535103" y="2149100"/>
            <a:ext cx="3281680" cy="168980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PT Serif" panose="020A0603040505020204" pitchFamily="18" charset="0"/>
              </a:rPr>
              <a:t>HIGH MAINTANANCE REQUIRED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4E16D1-1EA9-95BE-0912-4AF5F7EEFF95}"/>
              </a:ext>
            </a:extLst>
          </p:cNvPr>
          <p:cNvSpPr/>
          <p:nvPr/>
        </p:nvSpPr>
        <p:spPr>
          <a:xfrm>
            <a:off x="1974215" y="1935480"/>
            <a:ext cx="3378200" cy="16052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A3750A-FAAA-2377-7C72-F7EA393631B2}"/>
              </a:ext>
            </a:extLst>
          </p:cNvPr>
          <p:cNvSpPr/>
          <p:nvPr/>
        </p:nvSpPr>
        <p:spPr>
          <a:xfrm>
            <a:off x="1646238" y="2216085"/>
            <a:ext cx="3403600" cy="168980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T Serif" panose="020A0603040505020204" pitchFamily="18" charset="0"/>
              </a:rPr>
              <a:t>M</a:t>
            </a:r>
            <a:r>
              <a:rPr lang="en-IN" dirty="0">
                <a:latin typeface="PT Serif" panose="020A0603040505020204" pitchFamily="18" charset="0"/>
              </a:rPr>
              <a:t>ANUAL ENTRY TAKES MORE TIMES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D469A4-F707-0010-1022-8668C4788DE4}"/>
              </a:ext>
            </a:extLst>
          </p:cNvPr>
          <p:cNvSpPr/>
          <p:nvPr/>
        </p:nvSpPr>
        <p:spPr>
          <a:xfrm>
            <a:off x="1974215" y="4329987"/>
            <a:ext cx="3403600" cy="13823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E68EE6-B5FE-F709-762C-517C04D6558A}"/>
              </a:ext>
            </a:extLst>
          </p:cNvPr>
          <p:cNvSpPr/>
          <p:nvPr/>
        </p:nvSpPr>
        <p:spPr>
          <a:xfrm>
            <a:off x="6786245" y="4374397"/>
            <a:ext cx="3359150" cy="12591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F198C7-0CFB-049E-CB4D-838C99E8797A}"/>
              </a:ext>
            </a:extLst>
          </p:cNvPr>
          <p:cNvSpPr/>
          <p:nvPr/>
        </p:nvSpPr>
        <p:spPr>
          <a:xfrm>
            <a:off x="6504925" y="4660522"/>
            <a:ext cx="3286124" cy="147323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rgbClr val="FCFCFC"/>
                </a:solidFill>
                <a:latin typeface="PT Serif" panose="020A0603040505020204" pitchFamily="18" charset="0"/>
              </a:rPr>
              <a:t>MISKEYING INFORMATION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8E0FF9-BFB9-7C04-59FA-36D8B91038E2}"/>
              </a:ext>
            </a:extLst>
          </p:cNvPr>
          <p:cNvSpPr/>
          <p:nvPr/>
        </p:nvSpPr>
        <p:spPr>
          <a:xfrm>
            <a:off x="1642413" y="4614911"/>
            <a:ext cx="3403600" cy="147323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rgbClr val="FCFCFC"/>
                </a:solidFill>
                <a:latin typeface="PT Serif" panose="020A0603040505020204" pitchFamily="18" charset="0"/>
              </a:rPr>
              <a:t>INCONSISTANCY IN DATA ENTRY</a:t>
            </a:r>
          </a:p>
        </p:txBody>
      </p:sp>
    </p:spTree>
    <p:extLst>
      <p:ext uri="{BB962C8B-B14F-4D97-AF65-F5344CB8AC3E}">
        <p14:creationId xmlns:p14="http://schemas.microsoft.com/office/powerpoint/2010/main" val="666272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20F6010-6A2E-47D0-945C-8A093E6A1E29}"/>
              </a:ext>
            </a:extLst>
          </p:cNvPr>
          <p:cNvSpPr txBox="1"/>
          <p:nvPr/>
        </p:nvSpPr>
        <p:spPr>
          <a:xfrm>
            <a:off x="2949677" y="821323"/>
            <a:ext cx="5427407" cy="5642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4400"/>
              </a:lnSpc>
            </a:pPr>
            <a:r>
              <a:rPr lang="en-US" sz="4000" dirty="0">
                <a:solidFill>
                  <a:schemeClr val="bg1"/>
                </a:solidFill>
                <a:latin typeface="PT Serif" panose="020A0603040505020204" pitchFamily="18" charset="0"/>
                <a:ea typeface="Source Serif Pro" panose="02040603050405020204" pitchFamily="18" charset="0"/>
              </a:rPr>
              <a:t>     PROPOSED SYSTEM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AFF568-B883-3B52-8E4A-23944C200941}"/>
              </a:ext>
            </a:extLst>
          </p:cNvPr>
          <p:cNvSpPr/>
          <p:nvPr/>
        </p:nvSpPr>
        <p:spPr>
          <a:xfrm>
            <a:off x="847391" y="2022987"/>
            <a:ext cx="2553931" cy="25465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 REMOVES MANUAL ENTRY</a:t>
            </a:r>
            <a:endParaRPr lang="en-IN" sz="24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E753897-3509-84B4-9542-BC8CF8CAF08E}"/>
              </a:ext>
            </a:extLst>
          </p:cNvPr>
          <p:cNvSpPr/>
          <p:nvPr/>
        </p:nvSpPr>
        <p:spPr>
          <a:xfrm>
            <a:off x="3630955" y="2160639"/>
            <a:ext cx="2757686" cy="240890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STOCK ENTRY</a:t>
            </a:r>
            <a:endParaRPr lang="en-IN" sz="2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49BC789-749E-5CBF-8E87-CB863234632A}"/>
              </a:ext>
            </a:extLst>
          </p:cNvPr>
          <p:cNvSpPr/>
          <p:nvPr/>
        </p:nvSpPr>
        <p:spPr>
          <a:xfrm>
            <a:off x="6703846" y="2212748"/>
            <a:ext cx="2482907" cy="24089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PREVIOUS HISTORY</a:t>
            </a:r>
            <a:endParaRPr lang="en-IN" sz="24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36BC975-4032-7762-4595-46A6027A7059}"/>
              </a:ext>
            </a:extLst>
          </p:cNvPr>
          <p:cNvSpPr/>
          <p:nvPr/>
        </p:nvSpPr>
        <p:spPr>
          <a:xfrm>
            <a:off x="9372338" y="2224548"/>
            <a:ext cx="2345913" cy="240890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LIMITED TIME 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60876816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1C95C604-698D-EE50-D677-C8E7FFE3F5EA}"/>
              </a:ext>
            </a:extLst>
          </p:cNvPr>
          <p:cNvSpPr/>
          <p:nvPr/>
        </p:nvSpPr>
        <p:spPr>
          <a:xfrm>
            <a:off x="742337" y="481781"/>
            <a:ext cx="3146323" cy="924232"/>
          </a:xfrm>
          <a:prstGeom prst="flowChartProces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>
                <a:latin typeface="PT Serif" panose="020A0603040505020204" pitchFamily="18" charset="0"/>
              </a:rPr>
              <a:t>TOOLS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D892EB-3F31-6653-32C5-32D08E7E57D6}"/>
              </a:ext>
            </a:extLst>
          </p:cNvPr>
          <p:cNvSpPr txBox="1"/>
          <p:nvPr/>
        </p:nvSpPr>
        <p:spPr>
          <a:xfrm>
            <a:off x="850489" y="1627238"/>
            <a:ext cx="56338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Html</a:t>
            </a:r>
          </a:p>
          <a:p>
            <a:r>
              <a:rPr lang="en-IN" sz="2800" dirty="0">
                <a:solidFill>
                  <a:schemeClr val="bg1"/>
                </a:solidFill>
              </a:rPr>
              <a:t>CSS</a:t>
            </a:r>
          </a:p>
          <a:p>
            <a:r>
              <a:rPr lang="en-IN" sz="2800" dirty="0">
                <a:solidFill>
                  <a:schemeClr val="bg1"/>
                </a:solidFill>
              </a:rPr>
              <a:t>Bootstrap</a:t>
            </a:r>
          </a:p>
          <a:p>
            <a:r>
              <a:rPr lang="en-IN" sz="2800" dirty="0">
                <a:solidFill>
                  <a:schemeClr val="bg1"/>
                </a:solidFill>
              </a:rPr>
              <a:t>React</a:t>
            </a:r>
          </a:p>
          <a:p>
            <a:r>
              <a:rPr lang="en-IN" sz="2800" dirty="0">
                <a:solidFill>
                  <a:schemeClr val="bg1"/>
                </a:solidFill>
              </a:rPr>
              <a:t>Node JS</a:t>
            </a:r>
          </a:p>
          <a:p>
            <a:r>
              <a:rPr lang="en-IN" sz="2800" dirty="0">
                <a:solidFill>
                  <a:schemeClr val="bg1"/>
                </a:solidFill>
              </a:rPr>
              <a:t>Mongo DB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B5F00883-511C-4206-5D6C-108CEB677F0A}"/>
              </a:ext>
            </a:extLst>
          </p:cNvPr>
          <p:cNvSpPr/>
          <p:nvPr/>
        </p:nvSpPr>
        <p:spPr>
          <a:xfrm>
            <a:off x="914401" y="4526119"/>
            <a:ext cx="2782528" cy="842294"/>
          </a:xfrm>
          <a:prstGeom prst="flowChartProces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PT Serif" panose="020A0603040505020204" pitchFamily="18" charset="0"/>
              </a:rPr>
              <a:t>DEPLOYEMENT TOOLS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1A04C2-7766-2071-6D9C-98ABCC5A7D2D}"/>
              </a:ext>
            </a:extLst>
          </p:cNvPr>
          <p:cNvSpPr txBox="1"/>
          <p:nvPr/>
        </p:nvSpPr>
        <p:spPr>
          <a:xfrm>
            <a:off x="653847" y="5486496"/>
            <a:ext cx="10146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ORACLE CLOUD SERVICE  (ubuntu  server) </a:t>
            </a:r>
          </a:p>
        </p:txBody>
      </p:sp>
    </p:spTree>
    <p:extLst>
      <p:ext uri="{BB962C8B-B14F-4D97-AF65-F5344CB8AC3E}">
        <p14:creationId xmlns:p14="http://schemas.microsoft.com/office/powerpoint/2010/main" val="1135446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95D743C9-FFD5-4811-ADA1-2186A76071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4993463"/>
              </p:ext>
            </p:extLst>
          </p:nvPr>
        </p:nvGraphicFramePr>
        <p:xfrm>
          <a:off x="982100" y="4974942"/>
          <a:ext cx="1548969" cy="1544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CC926E4C-F1D5-415E-99DE-3BBE3AC664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0101805"/>
              </p:ext>
            </p:extLst>
          </p:nvPr>
        </p:nvGraphicFramePr>
        <p:xfrm>
          <a:off x="6574061" y="4002765"/>
          <a:ext cx="1548969" cy="1544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3A463A06-7E66-48F8-8D45-F37D0B081570}"/>
              </a:ext>
            </a:extLst>
          </p:cNvPr>
          <p:cNvSpPr txBox="1"/>
          <p:nvPr/>
        </p:nvSpPr>
        <p:spPr>
          <a:xfrm>
            <a:off x="7001608" y="4574832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45%</a:t>
            </a:r>
            <a:endParaRPr lang="en-US" sz="2000" b="1" dirty="0">
              <a:solidFill>
                <a:schemeClr val="tx2">
                  <a:lumMod val="75000"/>
                  <a:lumOff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22E027-80A0-481A-A383-BE1E3FDF3C51}"/>
              </a:ext>
            </a:extLst>
          </p:cNvPr>
          <p:cNvSpPr txBox="1"/>
          <p:nvPr/>
        </p:nvSpPr>
        <p:spPr>
          <a:xfrm>
            <a:off x="1140542" y="1324263"/>
            <a:ext cx="10013999" cy="5642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4400"/>
              </a:lnSpc>
            </a:pPr>
            <a:r>
              <a:rPr lang="en-US" sz="4000" dirty="0">
                <a:solidFill>
                  <a:schemeClr val="bg1"/>
                </a:solidFill>
                <a:latin typeface="PT Serif" panose="020A0603040505020204" pitchFamily="18" charset="0"/>
                <a:ea typeface="Source Serif Pro" panose="02040603050405020204" pitchFamily="18" charset="0"/>
              </a:rPr>
              <a:t>                       FUNCTIONALITIES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766DC40-5ED3-4260-B284-5A43FCC064AA}"/>
              </a:ext>
            </a:extLst>
          </p:cNvPr>
          <p:cNvSpPr/>
          <p:nvPr/>
        </p:nvSpPr>
        <p:spPr>
          <a:xfrm>
            <a:off x="1483900" y="2178317"/>
            <a:ext cx="9224200" cy="22578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PT Serif" panose="020A0603040505020204" pitchFamily="18" charset="0"/>
              </a:rPr>
              <a:t>Getting visiting details of a student.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PT Serif" panose="020A0603040505020204" pitchFamily="18" charset="0"/>
              </a:rPr>
              <a:t>Number of times visiting (Alert if students visiting more than 3 times).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PT Serif" panose="020A0603040505020204" pitchFamily="18" charset="0"/>
              </a:rPr>
              <a:t>Complaints, Triage Category, professional diagnosis, Treatment data.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PT Serif" panose="020A0603040505020204" pitchFamily="18" charset="0"/>
              </a:rPr>
              <a:t>previous History of student.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PT Serif" panose="020A0603040505020204" pitchFamily="18" charset="0"/>
              </a:rPr>
              <a:t>Stock Entry update.</a:t>
            </a:r>
            <a:endParaRPr lang="en-US" sz="2000" dirty="0">
              <a:solidFill>
                <a:schemeClr val="bg1"/>
              </a:solidFill>
              <a:latin typeface="PT Serif" panose="020A0603040505020204" pitchFamily="18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Freeform 122">
            <a:extLst>
              <a:ext uri="{FF2B5EF4-FFF2-40B4-BE49-F238E27FC236}">
                <a16:creationId xmlns:a16="http://schemas.microsoft.com/office/drawing/2014/main" id="{1A6135DA-3CE4-11DB-88EF-C20A56BDB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702" y="2378892"/>
            <a:ext cx="211137" cy="104775"/>
          </a:xfrm>
          <a:custGeom>
            <a:avLst/>
            <a:gdLst>
              <a:gd name="T0" fmla="*/ 0 w 586"/>
              <a:gd name="T1" fmla="*/ 0 h 293"/>
              <a:gd name="T2" fmla="*/ 585 w 586"/>
              <a:gd name="T3" fmla="*/ 0 h 293"/>
              <a:gd name="T4" fmla="*/ 292 w 586"/>
              <a:gd name="T5" fmla="*/ 292 h 293"/>
              <a:gd name="T6" fmla="*/ 0 w 586"/>
              <a:gd name="T7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86" h="293">
                <a:moveTo>
                  <a:pt x="0" y="0"/>
                </a:moveTo>
                <a:lnTo>
                  <a:pt x="585" y="0"/>
                </a:lnTo>
                <a:lnTo>
                  <a:pt x="292" y="292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lc="http://schemas.openxmlformats.org/drawingml/2006/lockedCanvas"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Freeform 122">
            <a:extLst>
              <a:ext uri="{FF2B5EF4-FFF2-40B4-BE49-F238E27FC236}">
                <a16:creationId xmlns:a16="http://schemas.microsoft.com/office/drawing/2014/main" id="{8DFD29E6-821C-3F13-D215-CA214C916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0542" y="2869264"/>
            <a:ext cx="211137" cy="104775"/>
          </a:xfrm>
          <a:custGeom>
            <a:avLst/>
            <a:gdLst>
              <a:gd name="T0" fmla="*/ 0 w 586"/>
              <a:gd name="T1" fmla="*/ 0 h 293"/>
              <a:gd name="T2" fmla="*/ 585 w 586"/>
              <a:gd name="T3" fmla="*/ 0 h 293"/>
              <a:gd name="T4" fmla="*/ 292 w 586"/>
              <a:gd name="T5" fmla="*/ 292 h 293"/>
              <a:gd name="T6" fmla="*/ 0 w 586"/>
              <a:gd name="T7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86" h="293">
                <a:moveTo>
                  <a:pt x="0" y="0"/>
                </a:moveTo>
                <a:lnTo>
                  <a:pt x="585" y="0"/>
                </a:lnTo>
                <a:lnTo>
                  <a:pt x="292" y="292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lc="http://schemas.openxmlformats.org/drawingml/2006/lockedCanvas"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Freeform 122">
            <a:extLst>
              <a:ext uri="{FF2B5EF4-FFF2-40B4-BE49-F238E27FC236}">
                <a16:creationId xmlns:a16="http://schemas.microsoft.com/office/drawing/2014/main" id="{00BDD77B-2170-9245-FDBA-94D2AA5E2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0541" y="3307248"/>
            <a:ext cx="211137" cy="104775"/>
          </a:xfrm>
          <a:custGeom>
            <a:avLst/>
            <a:gdLst>
              <a:gd name="T0" fmla="*/ 0 w 586"/>
              <a:gd name="T1" fmla="*/ 0 h 293"/>
              <a:gd name="T2" fmla="*/ 585 w 586"/>
              <a:gd name="T3" fmla="*/ 0 h 293"/>
              <a:gd name="T4" fmla="*/ 292 w 586"/>
              <a:gd name="T5" fmla="*/ 292 h 293"/>
              <a:gd name="T6" fmla="*/ 0 w 586"/>
              <a:gd name="T7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86" h="293">
                <a:moveTo>
                  <a:pt x="0" y="0"/>
                </a:moveTo>
                <a:lnTo>
                  <a:pt x="585" y="0"/>
                </a:lnTo>
                <a:lnTo>
                  <a:pt x="292" y="292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lc="http://schemas.openxmlformats.org/drawingml/2006/lockedCanvas"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Freeform 122">
            <a:extLst>
              <a:ext uri="{FF2B5EF4-FFF2-40B4-BE49-F238E27FC236}">
                <a16:creationId xmlns:a16="http://schemas.microsoft.com/office/drawing/2014/main" id="{66CB61E8-83B9-4CCC-195F-EC66DEF47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221" y="3751455"/>
            <a:ext cx="211137" cy="104775"/>
          </a:xfrm>
          <a:custGeom>
            <a:avLst/>
            <a:gdLst>
              <a:gd name="T0" fmla="*/ 0 w 586"/>
              <a:gd name="T1" fmla="*/ 0 h 293"/>
              <a:gd name="T2" fmla="*/ 585 w 586"/>
              <a:gd name="T3" fmla="*/ 0 h 293"/>
              <a:gd name="T4" fmla="*/ 292 w 586"/>
              <a:gd name="T5" fmla="*/ 292 h 293"/>
              <a:gd name="T6" fmla="*/ 0 w 586"/>
              <a:gd name="T7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86" h="293">
                <a:moveTo>
                  <a:pt x="0" y="0"/>
                </a:moveTo>
                <a:lnTo>
                  <a:pt x="585" y="0"/>
                </a:lnTo>
                <a:lnTo>
                  <a:pt x="292" y="292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lc="http://schemas.openxmlformats.org/drawingml/2006/lockedCanvas"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Freeform 122">
            <a:extLst>
              <a:ext uri="{FF2B5EF4-FFF2-40B4-BE49-F238E27FC236}">
                <a16:creationId xmlns:a16="http://schemas.microsoft.com/office/drawing/2014/main" id="{F8B577DF-1841-52E7-218B-B4732E18B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702" y="4189439"/>
            <a:ext cx="211137" cy="104775"/>
          </a:xfrm>
          <a:custGeom>
            <a:avLst/>
            <a:gdLst>
              <a:gd name="T0" fmla="*/ 0 w 586"/>
              <a:gd name="T1" fmla="*/ 0 h 293"/>
              <a:gd name="T2" fmla="*/ 585 w 586"/>
              <a:gd name="T3" fmla="*/ 0 h 293"/>
              <a:gd name="T4" fmla="*/ 292 w 586"/>
              <a:gd name="T5" fmla="*/ 292 h 293"/>
              <a:gd name="T6" fmla="*/ 0 w 586"/>
              <a:gd name="T7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86" h="293">
                <a:moveTo>
                  <a:pt x="0" y="0"/>
                </a:moveTo>
                <a:lnTo>
                  <a:pt x="585" y="0"/>
                </a:lnTo>
                <a:lnTo>
                  <a:pt x="292" y="292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lc="http://schemas.openxmlformats.org/drawingml/2006/lockedCanvas"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63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975F835-62C8-D082-78FD-8EC4F5A2C2CD}"/>
              </a:ext>
            </a:extLst>
          </p:cNvPr>
          <p:cNvSpPr/>
          <p:nvPr/>
        </p:nvSpPr>
        <p:spPr>
          <a:xfrm>
            <a:off x="1615440" y="1899920"/>
            <a:ext cx="8717280" cy="23368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8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T Serif" panose="020A06030405050202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93850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itch Deck Green">
      <a:dk1>
        <a:srgbClr val="687C51"/>
      </a:dk1>
      <a:lt1>
        <a:sysClr val="window" lastClr="FFFFFF"/>
      </a:lt1>
      <a:dk2>
        <a:srgbClr val="000000"/>
      </a:dk2>
      <a:lt2>
        <a:srgbClr val="F8F8F8"/>
      </a:lt2>
      <a:accent1>
        <a:srgbClr val="C7D2BC"/>
      </a:accent1>
      <a:accent2>
        <a:srgbClr val="8A8A8A"/>
      </a:accent2>
      <a:accent3>
        <a:srgbClr val="8A8A8A"/>
      </a:accent3>
      <a:accent4>
        <a:srgbClr val="8A8A8A"/>
      </a:accent4>
      <a:accent5>
        <a:srgbClr val="8A8A8A"/>
      </a:accent5>
      <a:accent6>
        <a:srgbClr val="FFEBB3"/>
      </a:accent6>
      <a:hlink>
        <a:srgbClr val="8A8A8A"/>
      </a:hlink>
      <a:folHlink>
        <a:srgbClr val="D3D3D3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77074</TotalTime>
  <Words>171</Words>
  <Application>Microsoft Office PowerPoint</Application>
  <PresentationFormat>Widescreen</PresentationFormat>
  <Paragraphs>49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Ink Free</vt:lpstr>
      <vt:lpstr>Lato</vt:lpstr>
      <vt:lpstr>PT 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Dewa Pastika Bagya</dc:creator>
  <cp:lastModifiedBy>venkata satyanarayana</cp:lastModifiedBy>
  <cp:revision>3924</cp:revision>
  <dcterms:created xsi:type="dcterms:W3CDTF">2018-11-21T06:39:41Z</dcterms:created>
  <dcterms:modified xsi:type="dcterms:W3CDTF">2024-03-20T07:00:03Z</dcterms:modified>
</cp:coreProperties>
</file>