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60A-EE73-4821-A481-8DA8F4DA7408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A51E-5625-4598-99D6-3645CC4E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58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60A-EE73-4821-A481-8DA8F4DA7408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A51E-5625-4598-99D6-3645CC4E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23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60A-EE73-4821-A481-8DA8F4DA7408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A51E-5625-4598-99D6-3645CC4E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0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60A-EE73-4821-A481-8DA8F4DA7408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A51E-5625-4598-99D6-3645CC4E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234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60A-EE73-4821-A481-8DA8F4DA7408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A51E-5625-4598-99D6-3645CC4E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78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60A-EE73-4821-A481-8DA8F4DA7408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A51E-5625-4598-99D6-3645CC4E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46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60A-EE73-4821-A481-8DA8F4DA7408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A51E-5625-4598-99D6-3645CC4E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36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60A-EE73-4821-A481-8DA8F4DA7408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A51E-5625-4598-99D6-3645CC4E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616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60A-EE73-4821-A481-8DA8F4DA7408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A51E-5625-4598-99D6-3645CC4E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2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60A-EE73-4821-A481-8DA8F4DA7408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A51E-5625-4598-99D6-3645CC4E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56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660A-EE73-4821-A481-8DA8F4DA7408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5A51E-5625-4598-99D6-3645CC4E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47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C660A-EE73-4821-A481-8DA8F4DA7408}" type="datetimeFigureOut">
              <a:rPr lang="en-IN" smtClean="0"/>
              <a:t>01-06-2020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5A51E-5625-4598-99D6-3645CC4EE0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122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4923" y="1854559"/>
            <a:ext cx="5348075" cy="4778061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1" y="3518784"/>
            <a:ext cx="568331" cy="5951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36040" y="1858438"/>
            <a:ext cx="3952705" cy="4778061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2737" y="2153453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IFRS9 </a:t>
            </a:r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</a:t>
            </a:r>
            <a:endParaRPr lang="en-IN" sz="1400" dirty="0" smtClean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endParaRPr lang="en-IN" sz="14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31" y="1503070"/>
            <a:ext cx="580302" cy="6761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53996" y="4035624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IFRS9 </a:t>
            </a:r>
            <a:r>
              <a:rPr lang="en-IN" sz="11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endParaRPr lang="en-IN" sz="1200" dirty="0" smtClean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28542" y="1519708"/>
            <a:ext cx="1159099" cy="3477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On-Perm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642" y="3667259"/>
            <a:ext cx="476520" cy="5135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30128" y="4256467"/>
            <a:ext cx="110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Cruse Control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Server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297" y="5254581"/>
            <a:ext cx="691470" cy="6171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7991" y="5924820"/>
            <a:ext cx="1906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IFRS9 Automation Engine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(Console Application)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06496" y="4726546"/>
            <a:ext cx="3400365" cy="1264736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06773" y="1515290"/>
            <a:ext cx="1159099" cy="3477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906003" y="3796050"/>
            <a:ext cx="779536" cy="338070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1538" y="4808432"/>
            <a:ext cx="578610" cy="5832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8481" y="4825396"/>
            <a:ext cx="578610" cy="5832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265658" y="5384672"/>
            <a:ext cx="835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IFRS9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ETL Jobs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Execution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Straight Arrow Connector 30"/>
          <p:cNvCxnSpPr>
            <a:stCxn id="14" idx="2"/>
          </p:cNvCxnSpPr>
          <p:nvPr/>
        </p:nvCxnSpPr>
        <p:spPr>
          <a:xfrm>
            <a:off x="2083902" y="4718132"/>
            <a:ext cx="2475" cy="43341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87835" y="5358913"/>
            <a:ext cx="96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Acceptance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Execution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30962" y="5338886"/>
            <a:ext cx="1353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Comparator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Execution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536283" y="5408598"/>
            <a:ext cx="605818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57096" y="6017152"/>
            <a:ext cx="20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IFRS9 Regression Suite</a:t>
            </a:r>
            <a:endParaRPr lang="en-IN" sz="14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63662" y="1931831"/>
            <a:ext cx="2740242" cy="1920431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414369" y="1916016"/>
            <a:ext cx="2216251" cy="11208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644730" y="2020774"/>
            <a:ext cx="507112" cy="44380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986044" y="3025921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Plutus</a:t>
            </a:r>
            <a:r>
              <a:rPr lang="en-IN" sz="1400" b="1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1.0</a:t>
            </a:r>
            <a:endParaRPr lang="en-IN" sz="14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68027" y="2511468"/>
            <a:ext cx="1134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IFRS9 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WebAPP MVC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88161" y="2510871"/>
            <a:ext cx="76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IFRS9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WebAPI </a:t>
            </a:r>
          </a:p>
        </p:txBody>
      </p:sp>
      <p:cxnSp>
        <p:nvCxnSpPr>
          <p:cNvPr id="49" name="Elbow Connector 48"/>
          <p:cNvCxnSpPr/>
          <p:nvPr/>
        </p:nvCxnSpPr>
        <p:spPr>
          <a:xfrm>
            <a:off x="903855" y="2119652"/>
            <a:ext cx="779536" cy="338070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52956" y="5116997"/>
            <a:ext cx="334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323828" y="5112913"/>
            <a:ext cx="334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5630" y="2216247"/>
            <a:ext cx="643223" cy="78572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145374" y="3075190"/>
            <a:ext cx="937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Investment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Audit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65722" y="3090239"/>
            <a:ext cx="912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Golden DB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2377453" y="3045314"/>
            <a:ext cx="1830366" cy="218074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911403" y="3398355"/>
            <a:ext cx="10534" cy="131977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3435072" y="2457722"/>
            <a:ext cx="697423" cy="686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481060" y="3862916"/>
            <a:ext cx="1146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PWSQLD27</a:t>
            </a:r>
            <a:endParaRPr lang="en-IN" sz="14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204977" y="2158289"/>
            <a:ext cx="460096" cy="257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6155" y="1993611"/>
            <a:ext cx="512409" cy="495726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0326" y="2224168"/>
            <a:ext cx="643223" cy="785725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7609656" y="1918951"/>
            <a:ext cx="1366918" cy="1920431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64166" y="2222760"/>
            <a:ext cx="928657" cy="882553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7917115" y="3111005"/>
            <a:ext cx="912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Golden DB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528004" y="3873036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 SQL</a:t>
            </a:r>
            <a:endParaRPr lang="en-IN" sz="14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s://secureservercdn.net/198.71.233.163/e2d.964.myftpupload.com/wp-content/uploads/2017/07/BigCatalog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028" y="4834189"/>
            <a:ext cx="472321" cy="51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9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5539" y="924051"/>
            <a:ext cx="1321002" cy="605135"/>
          </a:xfrm>
          <a:prstGeom prst="rect">
            <a:avLst/>
          </a:prstGeom>
        </p:spPr>
      </p:pic>
      <p:sp>
        <p:nvSpPr>
          <p:cNvPr id="98" name="TextBox 97"/>
          <p:cNvSpPr txBox="1"/>
          <p:nvPr/>
        </p:nvSpPr>
        <p:spPr>
          <a:xfrm>
            <a:off x="4899663" y="397992"/>
            <a:ext cx="4016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Scheduled Job to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Push On-Perm(Golden DB) to Cloud SQL DB (Golden DB)</a:t>
            </a:r>
            <a:endParaRPr lang="en-IN" sz="1200" dirty="0" smtClean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7" name="Elbow Connector 96"/>
          <p:cNvCxnSpPr/>
          <p:nvPr/>
        </p:nvCxnSpPr>
        <p:spPr>
          <a:xfrm rot="5400000" flipH="1" flipV="1">
            <a:off x="5575622" y="1530810"/>
            <a:ext cx="943201" cy="353602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/>
          <p:nvPr/>
        </p:nvCxnSpPr>
        <p:spPr>
          <a:xfrm>
            <a:off x="7635178" y="1223131"/>
            <a:ext cx="602116" cy="917443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630048" y="4747222"/>
            <a:ext cx="2216251" cy="11208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9057913" y="4840241"/>
            <a:ext cx="507112" cy="443808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7705374" y="5342674"/>
            <a:ext cx="89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Core 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WebAPI 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876433" y="5378083"/>
            <a:ext cx="851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 SPA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1098" y="4801634"/>
            <a:ext cx="512409" cy="495726"/>
          </a:xfrm>
          <a:prstGeom prst="rect">
            <a:avLst/>
          </a:prstGeom>
        </p:spPr>
      </p:pic>
      <p:cxnSp>
        <p:nvCxnSpPr>
          <p:cNvPr id="109" name="Straight Arrow Connector 108"/>
          <p:cNvCxnSpPr/>
          <p:nvPr/>
        </p:nvCxnSpPr>
        <p:spPr>
          <a:xfrm flipH="1">
            <a:off x="8488456" y="5116119"/>
            <a:ext cx="460096" cy="257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259620" y="5873241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Plutus</a:t>
            </a:r>
            <a:r>
              <a:rPr lang="en-IN" sz="1400" b="1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2.0</a:t>
            </a:r>
            <a:endParaRPr lang="en-IN" sz="14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8095832" y="3385563"/>
            <a:ext cx="10534" cy="131977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0975915" y="4609040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IFRS9 </a:t>
            </a:r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</a:t>
            </a:r>
            <a:endParaRPr lang="en-IN" sz="1400" dirty="0" smtClean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endParaRPr lang="en-IN" sz="14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4683" y="3958657"/>
            <a:ext cx="580302" cy="67614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8416032" y="4455801"/>
            <a:ext cx="179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 App Hosting</a:t>
            </a:r>
            <a:endParaRPr lang="en-IN" sz="14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2" name="Elbow Connector 111"/>
          <p:cNvCxnSpPr/>
          <p:nvPr/>
        </p:nvCxnSpPr>
        <p:spPr>
          <a:xfrm rot="10800000" flipV="1">
            <a:off x="9946154" y="4584288"/>
            <a:ext cx="1179046" cy="541862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34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54923" y="1854559"/>
            <a:ext cx="5348075" cy="4778061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81" y="3518784"/>
            <a:ext cx="568331" cy="59511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936040" y="1858438"/>
            <a:ext cx="3952705" cy="4778061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22737" y="2153453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IFRS9 </a:t>
            </a:r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</a:t>
            </a:r>
            <a:endParaRPr lang="en-IN" sz="1400" dirty="0" smtClean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endParaRPr lang="en-IN" sz="14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031" y="1503070"/>
            <a:ext cx="580302" cy="6761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53996" y="4035624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IFRS9 </a:t>
            </a:r>
            <a:r>
              <a:rPr lang="en-IN" sz="11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endParaRPr lang="en-IN" sz="1200" dirty="0" smtClean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28542" y="1519708"/>
            <a:ext cx="1159099" cy="3477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On-Perm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5642" y="3667259"/>
            <a:ext cx="476520" cy="5135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530128" y="4256467"/>
            <a:ext cx="110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Cruse Control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Server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1297" y="5254581"/>
            <a:ext cx="691470" cy="6171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7991" y="5924820"/>
            <a:ext cx="1906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IFRS9 Automation Engine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(Console Application)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206496" y="4726546"/>
            <a:ext cx="3400365" cy="1264736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06773" y="1515290"/>
            <a:ext cx="1159099" cy="3477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906003" y="3796050"/>
            <a:ext cx="779536" cy="338070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1538" y="4808432"/>
            <a:ext cx="578610" cy="5832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8481" y="4825396"/>
            <a:ext cx="578610" cy="5832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265658" y="5384672"/>
            <a:ext cx="835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IFRS9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ETL Jobs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Execution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Straight Arrow Connector 30"/>
          <p:cNvCxnSpPr>
            <a:stCxn id="14" idx="2"/>
          </p:cNvCxnSpPr>
          <p:nvPr/>
        </p:nvCxnSpPr>
        <p:spPr>
          <a:xfrm>
            <a:off x="2083902" y="4718132"/>
            <a:ext cx="2475" cy="43341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387835" y="5358913"/>
            <a:ext cx="96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Acceptance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Execution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330962" y="5338886"/>
            <a:ext cx="1353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Comparator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Execution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536283" y="5408598"/>
            <a:ext cx="605818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57096" y="6017152"/>
            <a:ext cx="20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IFRS9 Regression Suite</a:t>
            </a:r>
            <a:endParaRPr lang="en-IN" sz="14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863662" y="1931831"/>
            <a:ext cx="2740242" cy="1920431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414369" y="1916016"/>
            <a:ext cx="2216251" cy="11208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644730" y="2020774"/>
            <a:ext cx="507112" cy="44380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986044" y="3025921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Plutus</a:t>
            </a:r>
            <a:r>
              <a:rPr lang="en-IN" sz="1400" b="1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1.0</a:t>
            </a:r>
            <a:endParaRPr lang="en-IN" sz="14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68027" y="2511468"/>
            <a:ext cx="1134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IFRS9 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WebAPP MVC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588161" y="2510871"/>
            <a:ext cx="76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IFRS9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WebAPI </a:t>
            </a:r>
          </a:p>
        </p:txBody>
      </p:sp>
      <p:cxnSp>
        <p:nvCxnSpPr>
          <p:cNvPr id="49" name="Elbow Connector 48"/>
          <p:cNvCxnSpPr/>
          <p:nvPr/>
        </p:nvCxnSpPr>
        <p:spPr>
          <a:xfrm>
            <a:off x="903855" y="2119652"/>
            <a:ext cx="779536" cy="338070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052956" y="5116997"/>
            <a:ext cx="334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323828" y="5112913"/>
            <a:ext cx="334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5630" y="2216247"/>
            <a:ext cx="643223" cy="78572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145374" y="3075190"/>
            <a:ext cx="937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Investment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Audit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65722" y="3090239"/>
            <a:ext cx="912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Golden DB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2377453" y="3045314"/>
            <a:ext cx="1830366" cy="218074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911403" y="3398355"/>
            <a:ext cx="10534" cy="131977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3435072" y="2457722"/>
            <a:ext cx="697423" cy="686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481060" y="3862916"/>
            <a:ext cx="1146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PWSQLD27</a:t>
            </a:r>
            <a:endParaRPr lang="en-IN" sz="14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204977" y="2158289"/>
            <a:ext cx="460096" cy="257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6155" y="1993611"/>
            <a:ext cx="512409" cy="495726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0326" y="2224168"/>
            <a:ext cx="643223" cy="785725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7609656" y="1918951"/>
            <a:ext cx="1366918" cy="1920431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64166" y="2222760"/>
            <a:ext cx="928657" cy="882553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7917115" y="3111005"/>
            <a:ext cx="912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Golden DB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8528004" y="3873036"/>
            <a:ext cx="105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 SQL</a:t>
            </a:r>
            <a:endParaRPr lang="en-IN" sz="14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Picture 4" descr="https://secureservercdn.net/198.71.233.163/e2d.964.myftpupload.com/wp-content/uploads/2017/07/BigCatalog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028" y="4834189"/>
            <a:ext cx="472321" cy="51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TextBox 97"/>
          <p:cNvSpPr txBox="1"/>
          <p:nvPr/>
        </p:nvSpPr>
        <p:spPr>
          <a:xfrm>
            <a:off x="4899666" y="397992"/>
            <a:ext cx="4016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Scheduled Job to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Push On-Perm(Golden DB) to Cloud SQL DB (Golden DB)</a:t>
            </a:r>
          </a:p>
        </p:txBody>
      </p:sp>
      <p:cxnSp>
        <p:nvCxnSpPr>
          <p:cNvPr id="97" name="Elbow Connector 96"/>
          <p:cNvCxnSpPr>
            <a:endCxn id="2" idx="1"/>
          </p:cNvCxnSpPr>
          <p:nvPr/>
        </p:nvCxnSpPr>
        <p:spPr>
          <a:xfrm rot="5400000" flipH="1" flipV="1">
            <a:off x="5693136" y="1442231"/>
            <a:ext cx="914268" cy="559695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2" idx="3"/>
          </p:cNvCxnSpPr>
          <p:nvPr/>
        </p:nvCxnSpPr>
        <p:spPr>
          <a:xfrm>
            <a:off x="7441961" y="1264944"/>
            <a:ext cx="795333" cy="875630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7630048" y="4747222"/>
            <a:ext cx="2216251" cy="11208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4" name="Picture 10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9057913" y="4840241"/>
            <a:ext cx="507112" cy="443808"/>
          </a:xfrm>
          <a:prstGeom prst="rect">
            <a:avLst/>
          </a:prstGeom>
        </p:spPr>
      </p:pic>
      <p:sp>
        <p:nvSpPr>
          <p:cNvPr id="105" name="TextBox 104"/>
          <p:cNvSpPr txBox="1"/>
          <p:nvPr/>
        </p:nvSpPr>
        <p:spPr>
          <a:xfrm>
            <a:off x="7705374" y="5342674"/>
            <a:ext cx="89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.NET Core 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WebAPI 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8876433" y="5378083"/>
            <a:ext cx="851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React SPA</a:t>
            </a:r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1098" y="4801634"/>
            <a:ext cx="512409" cy="495726"/>
          </a:xfrm>
          <a:prstGeom prst="rect">
            <a:avLst/>
          </a:prstGeom>
        </p:spPr>
      </p:pic>
      <p:cxnSp>
        <p:nvCxnSpPr>
          <p:cNvPr id="109" name="Straight Arrow Connector 108"/>
          <p:cNvCxnSpPr/>
          <p:nvPr/>
        </p:nvCxnSpPr>
        <p:spPr>
          <a:xfrm flipH="1">
            <a:off x="8488456" y="5116119"/>
            <a:ext cx="460096" cy="257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8259620" y="5873241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Plutus</a:t>
            </a:r>
            <a:r>
              <a:rPr lang="en-IN" sz="1400" b="1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2.0</a:t>
            </a:r>
            <a:endParaRPr lang="en-IN" sz="14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8095832" y="3385563"/>
            <a:ext cx="10534" cy="131977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0975915" y="4609040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IFRS9 </a:t>
            </a:r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</a:t>
            </a:r>
            <a:endParaRPr lang="en-IN" sz="1400" dirty="0" smtClean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endParaRPr lang="en-IN" sz="14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4683" y="3958657"/>
            <a:ext cx="580302" cy="676141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8416032" y="4455801"/>
            <a:ext cx="1790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 App Hosting</a:t>
            </a:r>
            <a:endParaRPr lang="en-IN" sz="14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2" name="Elbow Connector 111"/>
          <p:cNvCxnSpPr/>
          <p:nvPr/>
        </p:nvCxnSpPr>
        <p:spPr>
          <a:xfrm rot="10800000" flipV="1">
            <a:off x="9946154" y="4584288"/>
            <a:ext cx="1179046" cy="541862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30118" y="875983"/>
            <a:ext cx="1011843" cy="77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2223" y="1511659"/>
            <a:ext cx="5348075" cy="4778061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681" y="3175884"/>
            <a:ext cx="568331" cy="5951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04563" y="1810553"/>
            <a:ext cx="1245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IFRS9 </a:t>
            </a:r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</a:t>
            </a:r>
            <a:endParaRPr lang="en-IN" sz="1400" dirty="0" smtClean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IN" sz="14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endParaRPr lang="en-IN" sz="14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31" y="1160170"/>
            <a:ext cx="580302" cy="67614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73304" y="3692724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IFRS9 </a:t>
            </a:r>
            <a:r>
              <a:rPr lang="en-IN" sz="11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endParaRPr lang="en-IN" sz="1200" dirty="0" smtClean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55842" y="1176808"/>
            <a:ext cx="1159099" cy="3477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latin typeface="Segoe UI" panose="020B0502040204020203" pitchFamily="34" charset="0"/>
                <a:cs typeface="Segoe UI" panose="020B0502040204020203" pitchFamily="34" charset="0"/>
              </a:rPr>
              <a:t>On-Perm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942" y="3324359"/>
            <a:ext cx="476520" cy="51355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057428" y="3913567"/>
            <a:ext cx="1107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Cruse Control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Server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597" y="4911681"/>
            <a:ext cx="691470" cy="61713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825291" y="5581920"/>
            <a:ext cx="1906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IFRS9 Automation Engine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(Console Application)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33796" y="4383646"/>
            <a:ext cx="3400365" cy="1264736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>
            <a:off x="3433303" y="3453150"/>
            <a:ext cx="779536" cy="338070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8838" y="4465532"/>
            <a:ext cx="578610" cy="583202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5781" y="4482496"/>
            <a:ext cx="578610" cy="583202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5792958" y="5041772"/>
            <a:ext cx="835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IFRS9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ETL Jobs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Execution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1" name="Straight Arrow Connector 30"/>
          <p:cNvCxnSpPr>
            <a:stCxn id="14" idx="2"/>
          </p:cNvCxnSpPr>
          <p:nvPr/>
        </p:nvCxnSpPr>
        <p:spPr>
          <a:xfrm>
            <a:off x="4611202" y="4375232"/>
            <a:ext cx="2475" cy="43341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15135" y="5016013"/>
            <a:ext cx="963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Acceptance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Execution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58262" y="4995986"/>
            <a:ext cx="1353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Comparator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Execution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063583" y="5065698"/>
            <a:ext cx="605818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384396" y="5674252"/>
            <a:ext cx="2099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IFRS9 Regression Suite</a:t>
            </a:r>
            <a:endParaRPr lang="en-IN" sz="14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390962" y="1588931"/>
            <a:ext cx="2740242" cy="1920431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941669" y="1573116"/>
            <a:ext cx="2216251" cy="1120884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172030" y="1677874"/>
            <a:ext cx="507112" cy="44380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4513344" y="2683021"/>
            <a:ext cx="1016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 err="1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Plutus</a:t>
            </a:r>
            <a:r>
              <a:rPr lang="en-IN" sz="1400" b="1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1.0</a:t>
            </a:r>
            <a:endParaRPr lang="en-IN" sz="14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95327" y="2168568"/>
            <a:ext cx="1134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IFRS9 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WebAPP MVC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115461" y="2167971"/>
            <a:ext cx="76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IFRS9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WebAPI </a:t>
            </a:r>
          </a:p>
        </p:txBody>
      </p:sp>
      <p:cxnSp>
        <p:nvCxnSpPr>
          <p:cNvPr id="49" name="Elbow Connector 48"/>
          <p:cNvCxnSpPr/>
          <p:nvPr/>
        </p:nvCxnSpPr>
        <p:spPr>
          <a:xfrm>
            <a:off x="3431155" y="1776752"/>
            <a:ext cx="779536" cy="338070"/>
          </a:xfrm>
          <a:prstGeom prst="bentConnector3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6580256" y="4774097"/>
            <a:ext cx="334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851128" y="4770013"/>
            <a:ext cx="334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2930" y="1873347"/>
            <a:ext cx="643223" cy="78572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6672674" y="2732290"/>
            <a:ext cx="937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Investment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Audit</a:t>
            </a:r>
          </a:p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Control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93022" y="2747339"/>
            <a:ext cx="9124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Golden DB</a:t>
            </a:r>
            <a:endParaRPr lang="en-IN" sz="120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4904753" y="2702414"/>
            <a:ext cx="1830366" cy="218074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8438703" y="3055455"/>
            <a:ext cx="10534" cy="1319777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5962372" y="2114822"/>
            <a:ext cx="697423" cy="686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008360" y="3520016"/>
            <a:ext cx="1146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400" b="1" dirty="0" smtClean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PWSQLD27</a:t>
            </a:r>
            <a:endParaRPr lang="en-IN" sz="14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4732277" y="1815389"/>
            <a:ext cx="460096" cy="257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Picture 8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73455" y="1650711"/>
            <a:ext cx="512409" cy="495726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7626" y="1881268"/>
            <a:ext cx="643223" cy="785725"/>
          </a:xfrm>
          <a:prstGeom prst="rect">
            <a:avLst/>
          </a:prstGeom>
        </p:spPr>
      </p:pic>
      <p:pic>
        <p:nvPicPr>
          <p:cNvPr id="1028" name="Picture 4" descr="https://secureservercdn.net/198.71.233.163/e2d.964.myftpupload.com/wp-content/uploads/2017/07/BigCatalog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328" y="4491289"/>
            <a:ext cx="472321" cy="51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40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203</Words>
  <Application>Microsoft Office PowerPoint</Application>
  <PresentationFormat>Widescreen</PresentationFormat>
  <Paragraphs>111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keerthi raja</dc:creator>
  <cp:lastModifiedBy>keerthi raja</cp:lastModifiedBy>
  <cp:revision>44</cp:revision>
  <dcterms:created xsi:type="dcterms:W3CDTF">2020-06-01T07:33:47Z</dcterms:created>
  <dcterms:modified xsi:type="dcterms:W3CDTF">2020-06-01T09:15:30Z</dcterms:modified>
</cp:coreProperties>
</file>