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 id="2147483702" r:id="rId2"/>
  </p:sldMasterIdLst>
  <p:notesMasterIdLst>
    <p:notesMasterId r:id="rId22"/>
  </p:notesMasterIdLst>
  <p:sldIdLst>
    <p:sldId id="273" r:id="rId3"/>
    <p:sldId id="257" r:id="rId4"/>
    <p:sldId id="274" r:id="rId5"/>
    <p:sldId id="271" r:id="rId6"/>
    <p:sldId id="258" r:id="rId7"/>
    <p:sldId id="259" r:id="rId8"/>
    <p:sldId id="260" r:id="rId9"/>
    <p:sldId id="261" r:id="rId10"/>
    <p:sldId id="264" r:id="rId11"/>
    <p:sldId id="270" r:id="rId12"/>
    <p:sldId id="262" r:id="rId13"/>
    <p:sldId id="263" r:id="rId14"/>
    <p:sldId id="265" r:id="rId15"/>
    <p:sldId id="266" r:id="rId16"/>
    <p:sldId id="267" r:id="rId17"/>
    <p:sldId id="268" r:id="rId18"/>
    <p:sldId id="269" r:id="rId19"/>
    <p:sldId id="27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1"/>
  </p:normalViewPr>
  <p:slideViewPr>
    <p:cSldViewPr snapToGrid="0" snapToObjects="1">
      <p:cViewPr varScale="1">
        <p:scale>
          <a:sx n="79" d="100"/>
          <a:sy n="79" d="100"/>
        </p:scale>
        <p:origin x="101" y="3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C35F9-4634-444C-A51B-6D038399AE5B}" type="doc">
      <dgm:prSet loTypeId="urn:microsoft.com/office/officeart/2005/8/layout/vList2" loCatId="list" qsTypeId="urn:microsoft.com/office/officeart/2005/8/quickstyle/3d2" qsCatId="3D" csTypeId="urn:microsoft.com/office/officeart/2005/8/colors/colorful1" csCatId="colorful" phldr="1"/>
      <dgm:spPr/>
      <dgm:t>
        <a:bodyPr/>
        <a:lstStyle/>
        <a:p>
          <a:endParaRPr lang="en-US"/>
        </a:p>
      </dgm:t>
    </dgm:pt>
    <dgm:pt modelId="{DBC6439C-AE54-4A75-AD0A-29F0521F184F}">
      <dgm:prSet custT="1">
        <dgm:style>
          <a:lnRef idx="2">
            <a:schemeClr val="accent1"/>
          </a:lnRef>
          <a:fillRef idx="1">
            <a:schemeClr val="lt1"/>
          </a:fillRef>
          <a:effectRef idx="0">
            <a:schemeClr val="accent1"/>
          </a:effectRef>
          <a:fontRef idx="minor">
            <a:schemeClr val="dk1"/>
          </a:fontRef>
        </dgm:style>
      </dgm:prSet>
      <dgm:spPr/>
      <dgm:t>
        <a:bodyPr/>
        <a:lstStyle/>
        <a:p>
          <a:pPr rtl="0"/>
          <a:r>
            <a:rPr lang="en-US" sz="2800" dirty="0" smtClean="0">
              <a:latin typeface="Times New Roman" panose="02020603050405020304" pitchFamily="18" charset="0"/>
              <a:cs typeface="Times New Roman" panose="02020603050405020304" pitchFamily="18" charset="0"/>
            </a:rPr>
            <a:t>Big data is being generated by everything around us at all times. Every digital process and social media exchange produces it. Systems, sensors and mobile devices transmit it. </a:t>
          </a:r>
          <a:endParaRPr lang="en-US" sz="2800" dirty="0">
            <a:latin typeface="Times New Roman" panose="02020603050405020304" pitchFamily="18" charset="0"/>
            <a:cs typeface="Times New Roman" panose="02020603050405020304" pitchFamily="18" charset="0"/>
          </a:endParaRPr>
        </a:p>
      </dgm:t>
    </dgm:pt>
    <dgm:pt modelId="{7E535898-2E2C-4F8A-AEC9-E56DB76B7095}" type="parTrans" cxnId="{4F09C710-43F2-442E-872D-0F58D868D3CC}">
      <dgm:prSet/>
      <dgm:spPr/>
      <dgm:t>
        <a:bodyPr/>
        <a:lstStyle/>
        <a:p>
          <a:endParaRPr lang="en-US"/>
        </a:p>
      </dgm:t>
    </dgm:pt>
    <dgm:pt modelId="{066FE31D-5118-43D0-8651-E2E7E86871D2}" type="sibTrans" cxnId="{4F09C710-43F2-442E-872D-0F58D868D3CC}">
      <dgm:prSet/>
      <dgm:spPr/>
      <dgm:t>
        <a:bodyPr/>
        <a:lstStyle/>
        <a:p>
          <a:endParaRPr lang="en-US"/>
        </a:p>
      </dgm:t>
    </dgm:pt>
    <dgm:pt modelId="{85ED334B-FABE-4C54-BF3B-853FDDEDF60E}" type="pres">
      <dgm:prSet presAssocID="{203C35F9-4634-444C-A51B-6D038399AE5B}" presName="linear" presStyleCnt="0">
        <dgm:presLayoutVars>
          <dgm:animLvl val="lvl"/>
          <dgm:resizeHandles val="exact"/>
        </dgm:presLayoutVars>
      </dgm:prSet>
      <dgm:spPr/>
      <dgm:t>
        <a:bodyPr/>
        <a:lstStyle/>
        <a:p>
          <a:endParaRPr lang="en-US"/>
        </a:p>
      </dgm:t>
    </dgm:pt>
    <dgm:pt modelId="{161625B5-CD60-4FFA-9315-4C9773F1B9F3}" type="pres">
      <dgm:prSet presAssocID="{DBC6439C-AE54-4A75-AD0A-29F0521F184F}" presName="parentText" presStyleLbl="node1" presStyleIdx="0" presStyleCnt="1" custLinFactNeighborX="-317" custLinFactNeighborY="-4533">
        <dgm:presLayoutVars>
          <dgm:chMax val="0"/>
          <dgm:bulletEnabled val="1"/>
        </dgm:presLayoutVars>
      </dgm:prSet>
      <dgm:spPr/>
      <dgm:t>
        <a:bodyPr/>
        <a:lstStyle/>
        <a:p>
          <a:endParaRPr lang="en-US"/>
        </a:p>
      </dgm:t>
    </dgm:pt>
  </dgm:ptLst>
  <dgm:cxnLst>
    <dgm:cxn modelId="{D19FF26E-7527-4744-B318-ECBBBE81F2B1}" type="presOf" srcId="{203C35F9-4634-444C-A51B-6D038399AE5B}" destId="{85ED334B-FABE-4C54-BF3B-853FDDEDF60E}" srcOrd="0" destOrd="0" presId="urn:microsoft.com/office/officeart/2005/8/layout/vList2"/>
    <dgm:cxn modelId="{4F09C710-43F2-442E-872D-0F58D868D3CC}" srcId="{203C35F9-4634-444C-A51B-6D038399AE5B}" destId="{DBC6439C-AE54-4A75-AD0A-29F0521F184F}" srcOrd="0" destOrd="0" parTransId="{7E535898-2E2C-4F8A-AEC9-E56DB76B7095}" sibTransId="{066FE31D-5118-43D0-8651-E2E7E86871D2}"/>
    <dgm:cxn modelId="{B2C99A0E-7584-4FFE-9949-B32B3C22BB25}" type="presOf" srcId="{DBC6439C-AE54-4A75-AD0A-29F0521F184F}" destId="{161625B5-CD60-4FFA-9315-4C9773F1B9F3}" srcOrd="0" destOrd="0" presId="urn:microsoft.com/office/officeart/2005/8/layout/vList2"/>
    <dgm:cxn modelId="{5F036C2A-801B-492F-B6E7-913D3F0C0439}" type="presParOf" srcId="{85ED334B-FABE-4C54-BF3B-853FDDEDF60E}" destId="{161625B5-CD60-4FFA-9315-4C9773F1B9F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440159-18B6-4FA8-A2A9-C1EF0C00768E}" type="doc">
      <dgm:prSet loTypeId="urn:microsoft.com/office/officeart/2009/3/layout/RandomtoResultProcess" loCatId="process" qsTypeId="urn:microsoft.com/office/officeart/2005/8/quickstyle/3d1" qsCatId="3D" csTypeId="urn:microsoft.com/office/officeart/2005/8/colors/accent1_2" csCatId="accent1" phldr="1"/>
      <dgm:spPr/>
      <dgm:t>
        <a:bodyPr/>
        <a:lstStyle/>
        <a:p>
          <a:endParaRPr lang="en-US"/>
        </a:p>
      </dgm:t>
    </dgm:pt>
    <dgm:pt modelId="{944074FD-1E98-4CEB-A6F4-FFDEAB0AB67D}">
      <dgm:prSet phldrT="[Text]"/>
      <dgm:spPr/>
      <dgm:t>
        <a:bodyPr/>
        <a:lstStyle/>
        <a:p>
          <a:r>
            <a:rPr lang="en-US" dirty="0" smtClean="0"/>
            <a:t>CSV</a:t>
          </a:r>
          <a:endParaRPr lang="en-US" dirty="0"/>
        </a:p>
      </dgm:t>
    </dgm:pt>
    <dgm:pt modelId="{157995CC-9D2F-4A86-B367-BC693C1F7199}" type="parTrans" cxnId="{399D0335-2130-4009-B4D9-B90CE0810BED}">
      <dgm:prSet/>
      <dgm:spPr/>
      <dgm:t>
        <a:bodyPr/>
        <a:lstStyle/>
        <a:p>
          <a:endParaRPr lang="en-US"/>
        </a:p>
      </dgm:t>
    </dgm:pt>
    <dgm:pt modelId="{A9E8B615-2E21-460B-B295-D666C5D7CFB6}" type="sibTrans" cxnId="{399D0335-2130-4009-B4D9-B90CE0810BED}">
      <dgm:prSet/>
      <dgm:spPr/>
      <dgm:t>
        <a:bodyPr/>
        <a:lstStyle/>
        <a:p>
          <a:endParaRPr lang="en-US"/>
        </a:p>
      </dgm:t>
    </dgm:pt>
    <dgm:pt modelId="{0B40B407-AA68-44A9-B6C9-49ED83E70EEA}">
      <dgm:prSet phldrT="[Text]"/>
      <dgm:spPr/>
      <dgm:t>
        <a:bodyPr/>
        <a:lstStyle/>
        <a:p>
          <a:endParaRPr lang="en-US" dirty="0"/>
        </a:p>
      </dgm:t>
    </dgm:pt>
    <dgm:pt modelId="{F95E8FF3-75F9-46D6-976D-EC3E5CD6C343}" type="parTrans" cxnId="{85FD16E7-9C65-44D7-9241-CD44123C42AF}">
      <dgm:prSet/>
      <dgm:spPr/>
      <dgm:t>
        <a:bodyPr/>
        <a:lstStyle/>
        <a:p>
          <a:endParaRPr lang="en-US"/>
        </a:p>
      </dgm:t>
    </dgm:pt>
    <dgm:pt modelId="{5BBD4637-E772-4A62-8800-C49C66CE0B43}" type="sibTrans" cxnId="{85FD16E7-9C65-44D7-9241-CD44123C42AF}">
      <dgm:prSet/>
      <dgm:spPr/>
      <dgm:t>
        <a:bodyPr/>
        <a:lstStyle/>
        <a:p>
          <a:endParaRPr lang="en-US"/>
        </a:p>
      </dgm:t>
    </dgm:pt>
    <dgm:pt modelId="{4FEB71F6-8066-41D1-A420-A8084A22B3F2}">
      <dgm:prSet phldrT="[Text]"/>
      <dgm:spPr/>
      <dgm:t>
        <a:bodyPr anchor="ctr"/>
        <a:lstStyle/>
        <a:p>
          <a:r>
            <a:rPr lang="en-US" dirty="0" smtClean="0"/>
            <a:t>Conversion using HIVE, Pig</a:t>
          </a:r>
          <a:endParaRPr lang="en-US" dirty="0"/>
        </a:p>
      </dgm:t>
    </dgm:pt>
    <dgm:pt modelId="{E9BE4D4E-35A8-4AE8-8B23-9E834B5D5936}" type="parTrans" cxnId="{9AA8CEB7-1D85-4B79-80D0-8728D8B73042}">
      <dgm:prSet/>
      <dgm:spPr/>
      <dgm:t>
        <a:bodyPr/>
        <a:lstStyle/>
        <a:p>
          <a:endParaRPr lang="en-US"/>
        </a:p>
      </dgm:t>
    </dgm:pt>
    <dgm:pt modelId="{E389DC1B-6E13-46D5-8300-70171DF87B2B}" type="sibTrans" cxnId="{9AA8CEB7-1D85-4B79-80D0-8728D8B73042}">
      <dgm:prSet/>
      <dgm:spPr/>
      <dgm:t>
        <a:bodyPr/>
        <a:lstStyle/>
        <a:p>
          <a:endParaRPr lang="en-US"/>
        </a:p>
      </dgm:t>
    </dgm:pt>
    <dgm:pt modelId="{E31CBF89-A053-4E2B-B675-E68E210BF35C}">
      <dgm:prSet phldrT="[Text]"/>
      <dgm:spPr/>
      <dgm:t>
        <a:bodyPr anchor="ctr"/>
        <a:lstStyle/>
        <a:p>
          <a:r>
            <a:rPr lang="en-US" dirty="0" smtClean="0"/>
            <a:t>Data in Hive Table, CSV File</a:t>
          </a:r>
          <a:endParaRPr lang="en-US" dirty="0"/>
        </a:p>
      </dgm:t>
    </dgm:pt>
    <dgm:pt modelId="{43197ADD-1013-4D7C-A166-C7680E828917}" type="parTrans" cxnId="{57624244-F93A-4EEF-9A5C-7A89C25E82AD}">
      <dgm:prSet/>
      <dgm:spPr/>
      <dgm:t>
        <a:bodyPr/>
        <a:lstStyle/>
        <a:p>
          <a:endParaRPr lang="en-US"/>
        </a:p>
      </dgm:t>
    </dgm:pt>
    <dgm:pt modelId="{FFCDE7AF-55DB-4D9C-AE2F-7C4ACD59456D}" type="sibTrans" cxnId="{57624244-F93A-4EEF-9A5C-7A89C25E82AD}">
      <dgm:prSet/>
      <dgm:spPr/>
      <dgm:t>
        <a:bodyPr/>
        <a:lstStyle/>
        <a:p>
          <a:endParaRPr lang="en-US"/>
        </a:p>
      </dgm:t>
    </dgm:pt>
    <dgm:pt modelId="{DB980C37-A3AA-4705-AC84-EA470428C6B9}">
      <dgm:prSet phldrT="[Text]"/>
      <dgm:spPr/>
      <dgm:t>
        <a:bodyPr anchor="ctr"/>
        <a:lstStyle/>
        <a:p>
          <a:r>
            <a:rPr lang="en-US" dirty="0" smtClean="0"/>
            <a:t>Analysis</a:t>
          </a:r>
          <a:endParaRPr lang="en-US" dirty="0"/>
        </a:p>
      </dgm:t>
    </dgm:pt>
    <dgm:pt modelId="{E642121A-B457-4D22-B8A6-9698362B1680}" type="parTrans" cxnId="{0EE218DA-4A8D-477E-BBC2-AE4E1F8B61CE}">
      <dgm:prSet/>
      <dgm:spPr/>
      <dgm:t>
        <a:bodyPr/>
        <a:lstStyle/>
        <a:p>
          <a:endParaRPr lang="en-US"/>
        </a:p>
      </dgm:t>
    </dgm:pt>
    <dgm:pt modelId="{134666F9-4A1C-452B-8A66-EFF1338F0F14}" type="sibTrans" cxnId="{0EE218DA-4A8D-477E-BBC2-AE4E1F8B61CE}">
      <dgm:prSet/>
      <dgm:spPr/>
      <dgm:t>
        <a:bodyPr/>
        <a:lstStyle/>
        <a:p>
          <a:endParaRPr lang="en-US"/>
        </a:p>
      </dgm:t>
    </dgm:pt>
    <dgm:pt modelId="{223BD4C7-D660-4F5E-9033-5D7467BFF1E8}" type="pres">
      <dgm:prSet presAssocID="{4E440159-18B6-4FA8-A2A9-C1EF0C00768E}" presName="Name0" presStyleCnt="0">
        <dgm:presLayoutVars>
          <dgm:dir/>
          <dgm:animOne val="branch"/>
          <dgm:animLvl val="lvl"/>
        </dgm:presLayoutVars>
      </dgm:prSet>
      <dgm:spPr/>
      <dgm:t>
        <a:bodyPr/>
        <a:lstStyle/>
        <a:p>
          <a:endParaRPr lang="en-US"/>
        </a:p>
      </dgm:t>
    </dgm:pt>
    <dgm:pt modelId="{94200167-781A-452F-B6B4-65D08218569B}" type="pres">
      <dgm:prSet presAssocID="{944074FD-1E98-4CEB-A6F4-FFDEAB0AB67D}" presName="chaos" presStyleCnt="0"/>
      <dgm:spPr/>
    </dgm:pt>
    <dgm:pt modelId="{75E694CC-08DC-4A8C-87EA-F2294EB4420C}" type="pres">
      <dgm:prSet presAssocID="{944074FD-1E98-4CEB-A6F4-FFDEAB0AB67D}" presName="parTx1" presStyleLbl="revTx" presStyleIdx="0" presStyleCnt="4"/>
      <dgm:spPr/>
      <dgm:t>
        <a:bodyPr/>
        <a:lstStyle/>
        <a:p>
          <a:endParaRPr lang="en-US"/>
        </a:p>
      </dgm:t>
    </dgm:pt>
    <dgm:pt modelId="{C7BD260C-F135-4A06-B9FD-5D5931E0FB7A}" type="pres">
      <dgm:prSet presAssocID="{944074FD-1E98-4CEB-A6F4-FFDEAB0AB67D}" presName="desTx1" presStyleLbl="revTx" presStyleIdx="1" presStyleCnt="4">
        <dgm:presLayoutVars>
          <dgm:bulletEnabled val="1"/>
        </dgm:presLayoutVars>
      </dgm:prSet>
      <dgm:spPr/>
      <dgm:t>
        <a:bodyPr/>
        <a:lstStyle/>
        <a:p>
          <a:endParaRPr lang="en-US"/>
        </a:p>
      </dgm:t>
    </dgm:pt>
    <dgm:pt modelId="{33131445-E6E6-4A68-9398-3AD7E7DE1FB5}" type="pres">
      <dgm:prSet presAssocID="{944074FD-1E98-4CEB-A6F4-FFDEAB0AB67D}" presName="c1" presStyleLbl="node1" presStyleIdx="0" presStyleCnt="19"/>
      <dgm:spPr/>
    </dgm:pt>
    <dgm:pt modelId="{B5E35849-FA5B-4729-921E-7053525E03BD}" type="pres">
      <dgm:prSet presAssocID="{944074FD-1E98-4CEB-A6F4-FFDEAB0AB67D}" presName="c2" presStyleLbl="node1" presStyleIdx="1" presStyleCnt="19"/>
      <dgm:spPr/>
    </dgm:pt>
    <dgm:pt modelId="{CEBB6C8C-AFF2-4E95-88E1-4D69AF06A3F5}" type="pres">
      <dgm:prSet presAssocID="{944074FD-1E98-4CEB-A6F4-FFDEAB0AB67D}" presName="c3" presStyleLbl="node1" presStyleIdx="2" presStyleCnt="19"/>
      <dgm:spPr/>
    </dgm:pt>
    <dgm:pt modelId="{718BC8D3-99FD-4920-995B-3310EE55DB4C}" type="pres">
      <dgm:prSet presAssocID="{944074FD-1E98-4CEB-A6F4-FFDEAB0AB67D}" presName="c4" presStyleLbl="node1" presStyleIdx="3" presStyleCnt="19"/>
      <dgm:spPr/>
    </dgm:pt>
    <dgm:pt modelId="{10E5B604-237D-4F6B-9D5A-FB7804D655B6}" type="pres">
      <dgm:prSet presAssocID="{944074FD-1E98-4CEB-A6F4-FFDEAB0AB67D}" presName="c5" presStyleLbl="node1" presStyleIdx="4" presStyleCnt="19"/>
      <dgm:spPr/>
    </dgm:pt>
    <dgm:pt modelId="{AF408EB5-5ED1-49A8-B601-8A40367D2F9D}" type="pres">
      <dgm:prSet presAssocID="{944074FD-1E98-4CEB-A6F4-FFDEAB0AB67D}" presName="c6" presStyleLbl="node1" presStyleIdx="5" presStyleCnt="19"/>
      <dgm:spPr/>
    </dgm:pt>
    <dgm:pt modelId="{D4E7CD5D-5DAD-4699-ADE7-1FB3E54A39C6}" type="pres">
      <dgm:prSet presAssocID="{944074FD-1E98-4CEB-A6F4-FFDEAB0AB67D}" presName="c7" presStyleLbl="node1" presStyleIdx="6" presStyleCnt="19"/>
      <dgm:spPr/>
    </dgm:pt>
    <dgm:pt modelId="{1340AC44-54BC-43C5-8626-5123B3BF9144}" type="pres">
      <dgm:prSet presAssocID="{944074FD-1E98-4CEB-A6F4-FFDEAB0AB67D}" presName="c8" presStyleLbl="node1" presStyleIdx="7" presStyleCnt="19"/>
      <dgm:spPr/>
    </dgm:pt>
    <dgm:pt modelId="{98106ADE-146D-4FC8-9331-88B34479452C}" type="pres">
      <dgm:prSet presAssocID="{944074FD-1E98-4CEB-A6F4-FFDEAB0AB67D}" presName="c9" presStyleLbl="node1" presStyleIdx="8" presStyleCnt="19"/>
      <dgm:spPr/>
    </dgm:pt>
    <dgm:pt modelId="{45455840-AEC7-4B15-B239-451A1B0ECED6}" type="pres">
      <dgm:prSet presAssocID="{944074FD-1E98-4CEB-A6F4-FFDEAB0AB67D}" presName="c10" presStyleLbl="node1" presStyleIdx="9" presStyleCnt="19"/>
      <dgm:spPr/>
    </dgm:pt>
    <dgm:pt modelId="{24763C95-8189-48C1-B664-DDFDB1291C86}" type="pres">
      <dgm:prSet presAssocID="{944074FD-1E98-4CEB-A6F4-FFDEAB0AB67D}" presName="c11" presStyleLbl="node1" presStyleIdx="10" presStyleCnt="19"/>
      <dgm:spPr/>
    </dgm:pt>
    <dgm:pt modelId="{8726C604-786E-408E-9F5F-E73D67CDC591}" type="pres">
      <dgm:prSet presAssocID="{944074FD-1E98-4CEB-A6F4-FFDEAB0AB67D}" presName="c12" presStyleLbl="node1" presStyleIdx="11" presStyleCnt="19"/>
      <dgm:spPr/>
    </dgm:pt>
    <dgm:pt modelId="{17A5488D-904C-4E51-8163-DB0CD53D1314}" type="pres">
      <dgm:prSet presAssocID="{944074FD-1E98-4CEB-A6F4-FFDEAB0AB67D}" presName="c13" presStyleLbl="node1" presStyleIdx="12" presStyleCnt="19"/>
      <dgm:spPr/>
    </dgm:pt>
    <dgm:pt modelId="{695B97AF-F259-4BBA-8EFB-5097EDE954C5}" type="pres">
      <dgm:prSet presAssocID="{944074FD-1E98-4CEB-A6F4-FFDEAB0AB67D}" presName="c14" presStyleLbl="node1" presStyleIdx="13" presStyleCnt="19"/>
      <dgm:spPr/>
    </dgm:pt>
    <dgm:pt modelId="{A5F38A03-5E85-4237-81CC-F13DD8E109A9}" type="pres">
      <dgm:prSet presAssocID="{944074FD-1E98-4CEB-A6F4-FFDEAB0AB67D}" presName="c15" presStyleLbl="node1" presStyleIdx="14" presStyleCnt="19"/>
      <dgm:spPr/>
    </dgm:pt>
    <dgm:pt modelId="{0E137603-D7B8-4EFC-94B6-E782AC49AD7E}" type="pres">
      <dgm:prSet presAssocID="{944074FD-1E98-4CEB-A6F4-FFDEAB0AB67D}" presName="c16" presStyleLbl="node1" presStyleIdx="15" presStyleCnt="19"/>
      <dgm:spPr/>
    </dgm:pt>
    <dgm:pt modelId="{EFAB9BB1-2A83-409B-A096-991A651F8897}" type="pres">
      <dgm:prSet presAssocID="{944074FD-1E98-4CEB-A6F4-FFDEAB0AB67D}" presName="c17" presStyleLbl="node1" presStyleIdx="16" presStyleCnt="19"/>
      <dgm:spPr/>
    </dgm:pt>
    <dgm:pt modelId="{689E7849-8D79-435C-9A83-DF6DDC8812BB}" type="pres">
      <dgm:prSet presAssocID="{944074FD-1E98-4CEB-A6F4-FFDEAB0AB67D}" presName="c18" presStyleLbl="node1" presStyleIdx="17" presStyleCnt="19"/>
      <dgm:spPr/>
    </dgm:pt>
    <dgm:pt modelId="{D238BACF-D183-48F6-A9B0-48918E5B9D2A}" type="pres">
      <dgm:prSet presAssocID="{A9E8B615-2E21-460B-B295-D666C5D7CFB6}" presName="chevronComposite1" presStyleCnt="0"/>
      <dgm:spPr/>
    </dgm:pt>
    <dgm:pt modelId="{87004F17-3359-45EF-8519-E3760C18104B}" type="pres">
      <dgm:prSet presAssocID="{A9E8B615-2E21-460B-B295-D666C5D7CFB6}" presName="chevron1" presStyleLbl="sibTrans2D1" presStyleIdx="0" presStyleCnt="3"/>
      <dgm:spPr/>
    </dgm:pt>
    <dgm:pt modelId="{DF5B25D7-8AFB-48C4-93E5-DB43512F7991}" type="pres">
      <dgm:prSet presAssocID="{A9E8B615-2E21-460B-B295-D666C5D7CFB6}" presName="spChevron1" presStyleCnt="0"/>
      <dgm:spPr/>
    </dgm:pt>
    <dgm:pt modelId="{9839A247-8C62-4705-BD68-A8C9A5DFCDAF}" type="pres">
      <dgm:prSet presAssocID="{4FEB71F6-8066-41D1-A420-A8084A22B3F2}" presName="middle" presStyleCnt="0"/>
      <dgm:spPr/>
    </dgm:pt>
    <dgm:pt modelId="{5E2FBE1B-279C-43C2-A5D0-4AFE59BED3D9}" type="pres">
      <dgm:prSet presAssocID="{4FEB71F6-8066-41D1-A420-A8084A22B3F2}" presName="parTxMid" presStyleLbl="revTx" presStyleIdx="2" presStyleCnt="4"/>
      <dgm:spPr/>
      <dgm:t>
        <a:bodyPr/>
        <a:lstStyle/>
        <a:p>
          <a:endParaRPr lang="en-US"/>
        </a:p>
      </dgm:t>
    </dgm:pt>
    <dgm:pt modelId="{C9C31800-1FB8-401F-BF74-C4D1CA890C26}" type="pres">
      <dgm:prSet presAssocID="{4FEB71F6-8066-41D1-A420-A8084A22B3F2}" presName="spMid" presStyleCnt="0"/>
      <dgm:spPr/>
    </dgm:pt>
    <dgm:pt modelId="{317DBB26-0662-4847-A93A-B9981D0FA3EF}" type="pres">
      <dgm:prSet presAssocID="{E389DC1B-6E13-46D5-8300-70171DF87B2B}" presName="chevronComposite1" presStyleCnt="0"/>
      <dgm:spPr/>
    </dgm:pt>
    <dgm:pt modelId="{77557C26-51B4-4881-A24D-B344AB0008F8}" type="pres">
      <dgm:prSet presAssocID="{E389DC1B-6E13-46D5-8300-70171DF87B2B}" presName="chevron1" presStyleLbl="sibTrans2D1" presStyleIdx="1" presStyleCnt="3"/>
      <dgm:spPr/>
    </dgm:pt>
    <dgm:pt modelId="{78A29F54-1B60-4CAD-B626-C8733A3E63C2}" type="pres">
      <dgm:prSet presAssocID="{E389DC1B-6E13-46D5-8300-70171DF87B2B}" presName="spChevron1" presStyleCnt="0"/>
      <dgm:spPr/>
    </dgm:pt>
    <dgm:pt modelId="{8A995D48-28C8-42DD-ABD4-768010EF65D4}" type="pres">
      <dgm:prSet presAssocID="{E31CBF89-A053-4E2B-B675-E68E210BF35C}" presName="middle" presStyleCnt="0"/>
      <dgm:spPr/>
    </dgm:pt>
    <dgm:pt modelId="{236D475D-7491-4D23-83AB-EFB2B4204698}" type="pres">
      <dgm:prSet presAssocID="{E31CBF89-A053-4E2B-B675-E68E210BF35C}" presName="parTxMid" presStyleLbl="revTx" presStyleIdx="3" presStyleCnt="4"/>
      <dgm:spPr/>
      <dgm:t>
        <a:bodyPr/>
        <a:lstStyle/>
        <a:p>
          <a:endParaRPr lang="en-US"/>
        </a:p>
      </dgm:t>
    </dgm:pt>
    <dgm:pt modelId="{1AA91EEA-247C-4C82-80F0-1ECC886F67E1}" type="pres">
      <dgm:prSet presAssocID="{E31CBF89-A053-4E2B-B675-E68E210BF35C}" presName="spMid" presStyleCnt="0"/>
      <dgm:spPr/>
    </dgm:pt>
    <dgm:pt modelId="{C0F0BE1C-141A-4150-847B-7117AC8E1682}" type="pres">
      <dgm:prSet presAssocID="{FFCDE7AF-55DB-4D9C-AE2F-7C4ACD59456D}" presName="chevronComposite1" presStyleCnt="0"/>
      <dgm:spPr/>
    </dgm:pt>
    <dgm:pt modelId="{BE2C497D-BB5C-4EDE-96F6-B208DEF8E236}" type="pres">
      <dgm:prSet presAssocID="{FFCDE7AF-55DB-4D9C-AE2F-7C4ACD59456D}" presName="chevron1" presStyleLbl="sibTrans2D1" presStyleIdx="2" presStyleCnt="3"/>
      <dgm:spPr/>
    </dgm:pt>
    <dgm:pt modelId="{7A787E45-28F9-48B4-99D1-2C6644578DB0}" type="pres">
      <dgm:prSet presAssocID="{FFCDE7AF-55DB-4D9C-AE2F-7C4ACD59456D}" presName="spChevron1" presStyleCnt="0"/>
      <dgm:spPr/>
    </dgm:pt>
    <dgm:pt modelId="{C0DD5048-5B04-450C-9D84-35B0A9374F34}" type="pres">
      <dgm:prSet presAssocID="{DB980C37-A3AA-4705-AC84-EA470428C6B9}" presName="last" presStyleCnt="0"/>
      <dgm:spPr/>
    </dgm:pt>
    <dgm:pt modelId="{A2591E24-75F2-4715-B8E9-FB31D9B42B3D}" type="pres">
      <dgm:prSet presAssocID="{DB980C37-A3AA-4705-AC84-EA470428C6B9}" presName="circleTx" presStyleLbl="node1" presStyleIdx="18" presStyleCnt="19"/>
      <dgm:spPr/>
      <dgm:t>
        <a:bodyPr/>
        <a:lstStyle/>
        <a:p>
          <a:endParaRPr lang="en-US"/>
        </a:p>
      </dgm:t>
    </dgm:pt>
    <dgm:pt modelId="{FAD5EEA3-CA15-4B5A-8905-F0AED295B6F4}" type="pres">
      <dgm:prSet presAssocID="{DB980C37-A3AA-4705-AC84-EA470428C6B9}" presName="spN" presStyleCnt="0"/>
      <dgm:spPr/>
    </dgm:pt>
  </dgm:ptLst>
  <dgm:cxnLst>
    <dgm:cxn modelId="{57624244-F93A-4EEF-9A5C-7A89C25E82AD}" srcId="{4E440159-18B6-4FA8-A2A9-C1EF0C00768E}" destId="{E31CBF89-A053-4E2B-B675-E68E210BF35C}" srcOrd="2" destOrd="0" parTransId="{43197ADD-1013-4D7C-A166-C7680E828917}" sibTransId="{FFCDE7AF-55DB-4D9C-AE2F-7C4ACD59456D}"/>
    <dgm:cxn modelId="{311CADA0-07AF-43D4-80F6-E138931A0A1C}" type="presOf" srcId="{0B40B407-AA68-44A9-B6C9-49ED83E70EEA}" destId="{C7BD260C-F135-4A06-B9FD-5D5931E0FB7A}" srcOrd="0" destOrd="0" presId="urn:microsoft.com/office/officeart/2009/3/layout/RandomtoResultProcess"/>
    <dgm:cxn modelId="{9AA8CEB7-1D85-4B79-80D0-8728D8B73042}" srcId="{4E440159-18B6-4FA8-A2A9-C1EF0C00768E}" destId="{4FEB71F6-8066-41D1-A420-A8084A22B3F2}" srcOrd="1" destOrd="0" parTransId="{E9BE4D4E-35A8-4AE8-8B23-9E834B5D5936}" sibTransId="{E389DC1B-6E13-46D5-8300-70171DF87B2B}"/>
    <dgm:cxn modelId="{8469E36C-EE62-480C-B6BB-943FFA085F2F}" type="presOf" srcId="{DB980C37-A3AA-4705-AC84-EA470428C6B9}" destId="{A2591E24-75F2-4715-B8E9-FB31D9B42B3D}" srcOrd="0" destOrd="0" presId="urn:microsoft.com/office/officeart/2009/3/layout/RandomtoResultProcess"/>
    <dgm:cxn modelId="{AD8E793B-F6BD-4184-B2DF-103AFEE7651F}" type="presOf" srcId="{E31CBF89-A053-4E2B-B675-E68E210BF35C}" destId="{236D475D-7491-4D23-83AB-EFB2B4204698}" srcOrd="0" destOrd="0" presId="urn:microsoft.com/office/officeart/2009/3/layout/RandomtoResultProcess"/>
    <dgm:cxn modelId="{4EF628DD-DE20-4271-B718-FE28A964C254}" type="presOf" srcId="{4E440159-18B6-4FA8-A2A9-C1EF0C00768E}" destId="{223BD4C7-D660-4F5E-9033-5D7467BFF1E8}" srcOrd="0" destOrd="0" presId="urn:microsoft.com/office/officeart/2009/3/layout/RandomtoResultProcess"/>
    <dgm:cxn modelId="{1F78712D-5448-4DD9-8BD3-6A40C08327F5}" type="presOf" srcId="{944074FD-1E98-4CEB-A6F4-FFDEAB0AB67D}" destId="{75E694CC-08DC-4A8C-87EA-F2294EB4420C}" srcOrd="0" destOrd="0" presId="urn:microsoft.com/office/officeart/2009/3/layout/RandomtoResultProcess"/>
    <dgm:cxn modelId="{5CAD120D-A32E-4114-AFB5-ED55F2BCDA25}" type="presOf" srcId="{4FEB71F6-8066-41D1-A420-A8084A22B3F2}" destId="{5E2FBE1B-279C-43C2-A5D0-4AFE59BED3D9}" srcOrd="0" destOrd="0" presId="urn:microsoft.com/office/officeart/2009/3/layout/RandomtoResultProcess"/>
    <dgm:cxn modelId="{0EE218DA-4A8D-477E-BBC2-AE4E1F8B61CE}" srcId="{4E440159-18B6-4FA8-A2A9-C1EF0C00768E}" destId="{DB980C37-A3AA-4705-AC84-EA470428C6B9}" srcOrd="3" destOrd="0" parTransId="{E642121A-B457-4D22-B8A6-9698362B1680}" sibTransId="{134666F9-4A1C-452B-8A66-EFF1338F0F14}"/>
    <dgm:cxn modelId="{399D0335-2130-4009-B4D9-B90CE0810BED}" srcId="{4E440159-18B6-4FA8-A2A9-C1EF0C00768E}" destId="{944074FD-1E98-4CEB-A6F4-FFDEAB0AB67D}" srcOrd="0" destOrd="0" parTransId="{157995CC-9D2F-4A86-B367-BC693C1F7199}" sibTransId="{A9E8B615-2E21-460B-B295-D666C5D7CFB6}"/>
    <dgm:cxn modelId="{85FD16E7-9C65-44D7-9241-CD44123C42AF}" srcId="{944074FD-1E98-4CEB-A6F4-FFDEAB0AB67D}" destId="{0B40B407-AA68-44A9-B6C9-49ED83E70EEA}" srcOrd="0" destOrd="0" parTransId="{F95E8FF3-75F9-46D6-976D-EC3E5CD6C343}" sibTransId="{5BBD4637-E772-4A62-8800-C49C66CE0B43}"/>
    <dgm:cxn modelId="{FD50A7FE-AB03-4DBF-8BC5-021CA88BF410}" type="presParOf" srcId="{223BD4C7-D660-4F5E-9033-5D7467BFF1E8}" destId="{94200167-781A-452F-B6B4-65D08218569B}" srcOrd="0" destOrd="0" presId="urn:microsoft.com/office/officeart/2009/3/layout/RandomtoResultProcess"/>
    <dgm:cxn modelId="{D2ED8DB9-A4A6-4E01-AB10-BF3F99B8C671}" type="presParOf" srcId="{94200167-781A-452F-B6B4-65D08218569B}" destId="{75E694CC-08DC-4A8C-87EA-F2294EB4420C}" srcOrd="0" destOrd="0" presId="urn:microsoft.com/office/officeart/2009/3/layout/RandomtoResultProcess"/>
    <dgm:cxn modelId="{6E5A6E56-EEA1-4E5E-900A-D3AFB7AB2074}" type="presParOf" srcId="{94200167-781A-452F-B6B4-65D08218569B}" destId="{C7BD260C-F135-4A06-B9FD-5D5931E0FB7A}" srcOrd="1" destOrd="0" presId="urn:microsoft.com/office/officeart/2009/3/layout/RandomtoResultProcess"/>
    <dgm:cxn modelId="{EEC9861F-7FFF-45C1-A268-53442BFB7A79}" type="presParOf" srcId="{94200167-781A-452F-B6B4-65D08218569B}" destId="{33131445-E6E6-4A68-9398-3AD7E7DE1FB5}" srcOrd="2" destOrd="0" presId="urn:microsoft.com/office/officeart/2009/3/layout/RandomtoResultProcess"/>
    <dgm:cxn modelId="{5322B8DC-D0C5-4A0E-9041-269F9B0F03A6}" type="presParOf" srcId="{94200167-781A-452F-B6B4-65D08218569B}" destId="{B5E35849-FA5B-4729-921E-7053525E03BD}" srcOrd="3" destOrd="0" presId="urn:microsoft.com/office/officeart/2009/3/layout/RandomtoResultProcess"/>
    <dgm:cxn modelId="{9B2E01F0-8FF1-46F0-9347-739C155D6BDE}" type="presParOf" srcId="{94200167-781A-452F-B6B4-65D08218569B}" destId="{CEBB6C8C-AFF2-4E95-88E1-4D69AF06A3F5}" srcOrd="4" destOrd="0" presId="urn:microsoft.com/office/officeart/2009/3/layout/RandomtoResultProcess"/>
    <dgm:cxn modelId="{5DEC7614-9DCB-401D-8EBA-28F3FB9D8E2F}" type="presParOf" srcId="{94200167-781A-452F-B6B4-65D08218569B}" destId="{718BC8D3-99FD-4920-995B-3310EE55DB4C}" srcOrd="5" destOrd="0" presId="urn:microsoft.com/office/officeart/2009/3/layout/RandomtoResultProcess"/>
    <dgm:cxn modelId="{A8AE8556-12C3-4937-8A2E-D6DB82C7CDFC}" type="presParOf" srcId="{94200167-781A-452F-B6B4-65D08218569B}" destId="{10E5B604-237D-4F6B-9D5A-FB7804D655B6}" srcOrd="6" destOrd="0" presId="urn:microsoft.com/office/officeart/2009/3/layout/RandomtoResultProcess"/>
    <dgm:cxn modelId="{8FDFE0F5-9AB1-4EB0-9A3B-EF0F51C111B8}" type="presParOf" srcId="{94200167-781A-452F-B6B4-65D08218569B}" destId="{AF408EB5-5ED1-49A8-B601-8A40367D2F9D}" srcOrd="7" destOrd="0" presId="urn:microsoft.com/office/officeart/2009/3/layout/RandomtoResultProcess"/>
    <dgm:cxn modelId="{318828AA-09F3-4BB6-8C8F-1E1ECFDFC8C5}" type="presParOf" srcId="{94200167-781A-452F-B6B4-65D08218569B}" destId="{D4E7CD5D-5DAD-4699-ADE7-1FB3E54A39C6}" srcOrd="8" destOrd="0" presId="urn:microsoft.com/office/officeart/2009/3/layout/RandomtoResultProcess"/>
    <dgm:cxn modelId="{9183CA91-8AFD-4705-A7D2-630914901B93}" type="presParOf" srcId="{94200167-781A-452F-B6B4-65D08218569B}" destId="{1340AC44-54BC-43C5-8626-5123B3BF9144}" srcOrd="9" destOrd="0" presId="urn:microsoft.com/office/officeart/2009/3/layout/RandomtoResultProcess"/>
    <dgm:cxn modelId="{56F470FF-0274-49F6-939C-BADA3EBAF7F2}" type="presParOf" srcId="{94200167-781A-452F-B6B4-65D08218569B}" destId="{98106ADE-146D-4FC8-9331-88B34479452C}" srcOrd="10" destOrd="0" presId="urn:microsoft.com/office/officeart/2009/3/layout/RandomtoResultProcess"/>
    <dgm:cxn modelId="{713B5C86-FB2D-44E0-844B-97EF7BCC21B0}" type="presParOf" srcId="{94200167-781A-452F-B6B4-65D08218569B}" destId="{45455840-AEC7-4B15-B239-451A1B0ECED6}" srcOrd="11" destOrd="0" presId="urn:microsoft.com/office/officeart/2009/3/layout/RandomtoResultProcess"/>
    <dgm:cxn modelId="{2B6242A6-31E9-4B01-ABE6-1E3441B1FD47}" type="presParOf" srcId="{94200167-781A-452F-B6B4-65D08218569B}" destId="{24763C95-8189-48C1-B664-DDFDB1291C86}" srcOrd="12" destOrd="0" presId="urn:microsoft.com/office/officeart/2009/3/layout/RandomtoResultProcess"/>
    <dgm:cxn modelId="{E91EA9D5-C928-4C12-97AB-147D8F412A0E}" type="presParOf" srcId="{94200167-781A-452F-B6B4-65D08218569B}" destId="{8726C604-786E-408E-9F5F-E73D67CDC591}" srcOrd="13" destOrd="0" presId="urn:microsoft.com/office/officeart/2009/3/layout/RandomtoResultProcess"/>
    <dgm:cxn modelId="{8220F65D-FC85-4681-9FA8-D6CE0488D361}" type="presParOf" srcId="{94200167-781A-452F-B6B4-65D08218569B}" destId="{17A5488D-904C-4E51-8163-DB0CD53D1314}" srcOrd="14" destOrd="0" presId="urn:microsoft.com/office/officeart/2009/3/layout/RandomtoResultProcess"/>
    <dgm:cxn modelId="{DC85CC2E-DA5A-44E6-8F39-A96F28E2121E}" type="presParOf" srcId="{94200167-781A-452F-B6B4-65D08218569B}" destId="{695B97AF-F259-4BBA-8EFB-5097EDE954C5}" srcOrd="15" destOrd="0" presId="urn:microsoft.com/office/officeart/2009/3/layout/RandomtoResultProcess"/>
    <dgm:cxn modelId="{3EDF75E5-504B-4D28-8FA7-B6852FD57B01}" type="presParOf" srcId="{94200167-781A-452F-B6B4-65D08218569B}" destId="{A5F38A03-5E85-4237-81CC-F13DD8E109A9}" srcOrd="16" destOrd="0" presId="urn:microsoft.com/office/officeart/2009/3/layout/RandomtoResultProcess"/>
    <dgm:cxn modelId="{DA6C34DC-5E6B-46E7-920F-E801DBA7D818}" type="presParOf" srcId="{94200167-781A-452F-B6B4-65D08218569B}" destId="{0E137603-D7B8-4EFC-94B6-E782AC49AD7E}" srcOrd="17" destOrd="0" presId="urn:microsoft.com/office/officeart/2009/3/layout/RandomtoResultProcess"/>
    <dgm:cxn modelId="{3E517BB7-38B5-4171-880B-7681935B751D}" type="presParOf" srcId="{94200167-781A-452F-B6B4-65D08218569B}" destId="{EFAB9BB1-2A83-409B-A096-991A651F8897}" srcOrd="18" destOrd="0" presId="urn:microsoft.com/office/officeart/2009/3/layout/RandomtoResultProcess"/>
    <dgm:cxn modelId="{F50E23FA-E6D5-4DA0-AC92-2C9F94B75961}" type="presParOf" srcId="{94200167-781A-452F-B6B4-65D08218569B}" destId="{689E7849-8D79-435C-9A83-DF6DDC8812BB}" srcOrd="19" destOrd="0" presId="urn:microsoft.com/office/officeart/2009/3/layout/RandomtoResultProcess"/>
    <dgm:cxn modelId="{2CE68107-A9C2-45A4-B342-85B61CF3D872}" type="presParOf" srcId="{223BD4C7-D660-4F5E-9033-5D7467BFF1E8}" destId="{D238BACF-D183-48F6-A9B0-48918E5B9D2A}" srcOrd="1" destOrd="0" presId="urn:microsoft.com/office/officeart/2009/3/layout/RandomtoResultProcess"/>
    <dgm:cxn modelId="{D1E420B9-5CE4-436B-AA10-29138315DDCD}" type="presParOf" srcId="{D238BACF-D183-48F6-A9B0-48918E5B9D2A}" destId="{87004F17-3359-45EF-8519-E3760C18104B}" srcOrd="0" destOrd="0" presId="urn:microsoft.com/office/officeart/2009/3/layout/RandomtoResultProcess"/>
    <dgm:cxn modelId="{22FD0A33-0826-4B45-8886-A2D659116406}" type="presParOf" srcId="{D238BACF-D183-48F6-A9B0-48918E5B9D2A}" destId="{DF5B25D7-8AFB-48C4-93E5-DB43512F7991}" srcOrd="1" destOrd="0" presId="urn:microsoft.com/office/officeart/2009/3/layout/RandomtoResultProcess"/>
    <dgm:cxn modelId="{164D800F-F5D8-4660-928C-D92662AD5591}" type="presParOf" srcId="{223BD4C7-D660-4F5E-9033-5D7467BFF1E8}" destId="{9839A247-8C62-4705-BD68-A8C9A5DFCDAF}" srcOrd="2" destOrd="0" presId="urn:microsoft.com/office/officeart/2009/3/layout/RandomtoResultProcess"/>
    <dgm:cxn modelId="{08D40D72-A43A-4096-9262-0FF6D0ED9A75}" type="presParOf" srcId="{9839A247-8C62-4705-BD68-A8C9A5DFCDAF}" destId="{5E2FBE1B-279C-43C2-A5D0-4AFE59BED3D9}" srcOrd="0" destOrd="0" presId="urn:microsoft.com/office/officeart/2009/3/layout/RandomtoResultProcess"/>
    <dgm:cxn modelId="{81ED6A3C-7436-4D30-801E-46266BA5F0F4}" type="presParOf" srcId="{9839A247-8C62-4705-BD68-A8C9A5DFCDAF}" destId="{C9C31800-1FB8-401F-BF74-C4D1CA890C26}" srcOrd="1" destOrd="0" presId="urn:microsoft.com/office/officeart/2009/3/layout/RandomtoResultProcess"/>
    <dgm:cxn modelId="{F698C0DA-FA1F-4B30-B839-33D708F6236C}" type="presParOf" srcId="{223BD4C7-D660-4F5E-9033-5D7467BFF1E8}" destId="{317DBB26-0662-4847-A93A-B9981D0FA3EF}" srcOrd="3" destOrd="0" presId="urn:microsoft.com/office/officeart/2009/3/layout/RandomtoResultProcess"/>
    <dgm:cxn modelId="{4E40195D-19C5-4E03-8843-E48E082F95BA}" type="presParOf" srcId="{317DBB26-0662-4847-A93A-B9981D0FA3EF}" destId="{77557C26-51B4-4881-A24D-B344AB0008F8}" srcOrd="0" destOrd="0" presId="urn:microsoft.com/office/officeart/2009/3/layout/RandomtoResultProcess"/>
    <dgm:cxn modelId="{1E002F2B-ACA8-4F7B-A58A-5671FD9E90A7}" type="presParOf" srcId="{317DBB26-0662-4847-A93A-B9981D0FA3EF}" destId="{78A29F54-1B60-4CAD-B626-C8733A3E63C2}" srcOrd="1" destOrd="0" presId="urn:microsoft.com/office/officeart/2009/3/layout/RandomtoResultProcess"/>
    <dgm:cxn modelId="{FF4D5C54-80AF-4E40-BE1B-6710007AA3E9}" type="presParOf" srcId="{223BD4C7-D660-4F5E-9033-5D7467BFF1E8}" destId="{8A995D48-28C8-42DD-ABD4-768010EF65D4}" srcOrd="4" destOrd="0" presId="urn:microsoft.com/office/officeart/2009/3/layout/RandomtoResultProcess"/>
    <dgm:cxn modelId="{A432452C-0530-48B6-BD19-20A4220AE158}" type="presParOf" srcId="{8A995D48-28C8-42DD-ABD4-768010EF65D4}" destId="{236D475D-7491-4D23-83AB-EFB2B4204698}" srcOrd="0" destOrd="0" presId="urn:microsoft.com/office/officeart/2009/3/layout/RandomtoResultProcess"/>
    <dgm:cxn modelId="{5FC1D39B-E8EC-4D3C-B6EB-E56B2F83157E}" type="presParOf" srcId="{8A995D48-28C8-42DD-ABD4-768010EF65D4}" destId="{1AA91EEA-247C-4C82-80F0-1ECC886F67E1}" srcOrd="1" destOrd="0" presId="urn:microsoft.com/office/officeart/2009/3/layout/RandomtoResultProcess"/>
    <dgm:cxn modelId="{E621A767-CC04-4DBA-803C-FF44BAD53CF0}" type="presParOf" srcId="{223BD4C7-D660-4F5E-9033-5D7467BFF1E8}" destId="{C0F0BE1C-141A-4150-847B-7117AC8E1682}" srcOrd="5" destOrd="0" presId="urn:microsoft.com/office/officeart/2009/3/layout/RandomtoResultProcess"/>
    <dgm:cxn modelId="{9591BEE3-4CB1-448C-BC14-23B1EC0AC882}" type="presParOf" srcId="{C0F0BE1C-141A-4150-847B-7117AC8E1682}" destId="{BE2C497D-BB5C-4EDE-96F6-B208DEF8E236}" srcOrd="0" destOrd="0" presId="urn:microsoft.com/office/officeart/2009/3/layout/RandomtoResultProcess"/>
    <dgm:cxn modelId="{C96F986B-9B25-4C24-A7EA-26B269A1EF86}" type="presParOf" srcId="{C0F0BE1C-141A-4150-847B-7117AC8E1682}" destId="{7A787E45-28F9-48B4-99D1-2C6644578DB0}" srcOrd="1" destOrd="0" presId="urn:microsoft.com/office/officeart/2009/3/layout/RandomtoResultProcess"/>
    <dgm:cxn modelId="{151F7C59-F905-4286-89EA-F1A4C5A9B6CB}" type="presParOf" srcId="{223BD4C7-D660-4F5E-9033-5D7467BFF1E8}" destId="{C0DD5048-5B04-450C-9D84-35B0A9374F34}" srcOrd="6" destOrd="0" presId="urn:microsoft.com/office/officeart/2009/3/layout/RandomtoResultProcess"/>
    <dgm:cxn modelId="{06FF60C2-D8F2-43D3-956B-804EB2034038}" type="presParOf" srcId="{C0DD5048-5B04-450C-9D84-35B0A9374F34}" destId="{A2591E24-75F2-4715-B8E9-FB31D9B42B3D}" srcOrd="0" destOrd="0" presId="urn:microsoft.com/office/officeart/2009/3/layout/RandomtoResultProcess"/>
    <dgm:cxn modelId="{D969BD7C-96D8-4D2F-8104-37045E03326D}" type="presParOf" srcId="{C0DD5048-5B04-450C-9D84-35B0A9374F34}" destId="{FAD5EEA3-CA15-4B5A-8905-F0AED295B6F4}"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24BFA6-83AE-44C0-B685-E9C708ADEE81}"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0642CE9E-2CA1-407A-9B0A-BECBDE20699E}">
      <dgm:prSet/>
      <dgm:spPr/>
      <dgm:t>
        <a:bodyPr/>
        <a:lstStyle/>
        <a:p>
          <a:pPr rtl="0"/>
          <a:r>
            <a:rPr lang="en-US" b="1" dirty="0" smtClean="0"/>
            <a:t>Project Mode:</a:t>
          </a:r>
          <a:r>
            <a:rPr lang="en-US" dirty="0" smtClean="0"/>
            <a:t> Hadoop standalone mode</a:t>
          </a:r>
          <a:endParaRPr lang="en-US" dirty="0"/>
        </a:p>
      </dgm:t>
    </dgm:pt>
    <dgm:pt modelId="{A794174D-6604-4194-9446-94B320909465}" type="parTrans" cxnId="{9449E57D-4202-4556-B634-3AFBD6231353}">
      <dgm:prSet/>
      <dgm:spPr/>
      <dgm:t>
        <a:bodyPr/>
        <a:lstStyle/>
        <a:p>
          <a:endParaRPr lang="en-US"/>
        </a:p>
      </dgm:t>
    </dgm:pt>
    <dgm:pt modelId="{0853977B-72CF-487B-8800-F91EDC0C0C41}" type="sibTrans" cxnId="{9449E57D-4202-4556-B634-3AFBD6231353}">
      <dgm:prSet/>
      <dgm:spPr/>
      <dgm:t>
        <a:bodyPr/>
        <a:lstStyle/>
        <a:p>
          <a:endParaRPr lang="en-US"/>
        </a:p>
      </dgm:t>
    </dgm:pt>
    <dgm:pt modelId="{2A033ED2-5BA0-42D0-B8A0-FB487EE45A55}">
      <dgm:prSet/>
      <dgm:spPr/>
      <dgm:t>
        <a:bodyPr/>
        <a:lstStyle/>
        <a:p>
          <a:pPr rtl="0"/>
          <a:r>
            <a:rPr lang="en-US" b="1" dirty="0" smtClean="0"/>
            <a:t>Tools</a:t>
          </a:r>
          <a:r>
            <a:rPr lang="en-US" dirty="0" smtClean="0"/>
            <a:t> : MapReduce, Hive, Pig, Sqoop</a:t>
          </a:r>
          <a:endParaRPr lang="en-US" dirty="0"/>
        </a:p>
      </dgm:t>
    </dgm:pt>
    <dgm:pt modelId="{59E4E344-7E77-4699-8214-B6CA547AAB09}" type="parTrans" cxnId="{212E402C-F643-456C-8634-D6ED76F9D81C}">
      <dgm:prSet/>
      <dgm:spPr/>
      <dgm:t>
        <a:bodyPr/>
        <a:lstStyle/>
        <a:p>
          <a:endParaRPr lang="en-US"/>
        </a:p>
      </dgm:t>
    </dgm:pt>
    <dgm:pt modelId="{25113B64-D135-433A-B06C-26B953530162}" type="sibTrans" cxnId="{212E402C-F643-456C-8634-D6ED76F9D81C}">
      <dgm:prSet/>
      <dgm:spPr/>
      <dgm:t>
        <a:bodyPr/>
        <a:lstStyle/>
        <a:p>
          <a:endParaRPr lang="en-US"/>
        </a:p>
      </dgm:t>
    </dgm:pt>
    <dgm:pt modelId="{30DE4CD9-6273-486A-9753-60D661A10FD1}" type="pres">
      <dgm:prSet presAssocID="{1724BFA6-83AE-44C0-B685-E9C708ADEE81}" presName="compositeShape" presStyleCnt="0">
        <dgm:presLayoutVars>
          <dgm:chMax val="7"/>
          <dgm:dir/>
          <dgm:resizeHandles val="exact"/>
        </dgm:presLayoutVars>
      </dgm:prSet>
      <dgm:spPr/>
      <dgm:t>
        <a:bodyPr/>
        <a:lstStyle/>
        <a:p>
          <a:endParaRPr lang="en-US"/>
        </a:p>
      </dgm:t>
    </dgm:pt>
    <dgm:pt modelId="{BCF0B2B8-9D74-40A9-A737-64D989134898}" type="pres">
      <dgm:prSet presAssocID="{0642CE9E-2CA1-407A-9B0A-BECBDE20699E}" presName="circ1" presStyleLbl="vennNode1" presStyleIdx="0" presStyleCnt="2"/>
      <dgm:spPr/>
      <dgm:t>
        <a:bodyPr/>
        <a:lstStyle/>
        <a:p>
          <a:endParaRPr lang="en-US"/>
        </a:p>
      </dgm:t>
    </dgm:pt>
    <dgm:pt modelId="{18B13B2A-CCDF-4816-A8B5-CDE074B6A45B}" type="pres">
      <dgm:prSet presAssocID="{0642CE9E-2CA1-407A-9B0A-BECBDE20699E}" presName="circ1Tx" presStyleLbl="revTx" presStyleIdx="0" presStyleCnt="0">
        <dgm:presLayoutVars>
          <dgm:chMax val="0"/>
          <dgm:chPref val="0"/>
          <dgm:bulletEnabled val="1"/>
        </dgm:presLayoutVars>
      </dgm:prSet>
      <dgm:spPr/>
      <dgm:t>
        <a:bodyPr/>
        <a:lstStyle/>
        <a:p>
          <a:endParaRPr lang="en-US"/>
        </a:p>
      </dgm:t>
    </dgm:pt>
    <dgm:pt modelId="{CB7DEC09-6330-4F50-9E18-C8921CACB0A1}" type="pres">
      <dgm:prSet presAssocID="{2A033ED2-5BA0-42D0-B8A0-FB487EE45A55}" presName="circ2" presStyleLbl="vennNode1" presStyleIdx="1" presStyleCnt="2"/>
      <dgm:spPr/>
      <dgm:t>
        <a:bodyPr/>
        <a:lstStyle/>
        <a:p>
          <a:endParaRPr lang="en-US"/>
        </a:p>
      </dgm:t>
    </dgm:pt>
    <dgm:pt modelId="{129A9B6B-CD97-44DF-ACB7-B3DDE3A9E585}" type="pres">
      <dgm:prSet presAssocID="{2A033ED2-5BA0-42D0-B8A0-FB487EE45A55}" presName="circ2Tx" presStyleLbl="revTx" presStyleIdx="0" presStyleCnt="0">
        <dgm:presLayoutVars>
          <dgm:chMax val="0"/>
          <dgm:chPref val="0"/>
          <dgm:bulletEnabled val="1"/>
        </dgm:presLayoutVars>
      </dgm:prSet>
      <dgm:spPr/>
      <dgm:t>
        <a:bodyPr/>
        <a:lstStyle/>
        <a:p>
          <a:endParaRPr lang="en-US"/>
        </a:p>
      </dgm:t>
    </dgm:pt>
  </dgm:ptLst>
  <dgm:cxnLst>
    <dgm:cxn modelId="{AB19804B-41CA-4158-B29F-3801C227D5B6}" type="presOf" srcId="{0642CE9E-2CA1-407A-9B0A-BECBDE20699E}" destId="{18B13B2A-CCDF-4816-A8B5-CDE074B6A45B}" srcOrd="1" destOrd="0" presId="urn:microsoft.com/office/officeart/2005/8/layout/venn1"/>
    <dgm:cxn modelId="{C3F253F5-9C5C-4092-86CF-3BED5C6F928F}" type="presOf" srcId="{2A033ED2-5BA0-42D0-B8A0-FB487EE45A55}" destId="{129A9B6B-CD97-44DF-ACB7-B3DDE3A9E585}" srcOrd="1" destOrd="0" presId="urn:microsoft.com/office/officeart/2005/8/layout/venn1"/>
    <dgm:cxn modelId="{41570E38-F541-4961-B5DB-8B37E1334EED}" type="presOf" srcId="{0642CE9E-2CA1-407A-9B0A-BECBDE20699E}" destId="{BCF0B2B8-9D74-40A9-A737-64D989134898}" srcOrd="0" destOrd="0" presId="urn:microsoft.com/office/officeart/2005/8/layout/venn1"/>
    <dgm:cxn modelId="{24CBBA8D-A813-4F59-B20C-E46D23088171}" type="presOf" srcId="{2A033ED2-5BA0-42D0-B8A0-FB487EE45A55}" destId="{CB7DEC09-6330-4F50-9E18-C8921CACB0A1}" srcOrd="0" destOrd="0" presId="urn:microsoft.com/office/officeart/2005/8/layout/venn1"/>
    <dgm:cxn modelId="{BDF67C17-CF67-4D8E-8B8E-30499EAE6482}" type="presOf" srcId="{1724BFA6-83AE-44C0-B685-E9C708ADEE81}" destId="{30DE4CD9-6273-486A-9753-60D661A10FD1}" srcOrd="0" destOrd="0" presId="urn:microsoft.com/office/officeart/2005/8/layout/venn1"/>
    <dgm:cxn modelId="{9449E57D-4202-4556-B634-3AFBD6231353}" srcId="{1724BFA6-83AE-44C0-B685-E9C708ADEE81}" destId="{0642CE9E-2CA1-407A-9B0A-BECBDE20699E}" srcOrd="0" destOrd="0" parTransId="{A794174D-6604-4194-9446-94B320909465}" sibTransId="{0853977B-72CF-487B-8800-F91EDC0C0C41}"/>
    <dgm:cxn modelId="{212E402C-F643-456C-8634-D6ED76F9D81C}" srcId="{1724BFA6-83AE-44C0-B685-E9C708ADEE81}" destId="{2A033ED2-5BA0-42D0-B8A0-FB487EE45A55}" srcOrd="1" destOrd="0" parTransId="{59E4E344-7E77-4699-8214-B6CA547AAB09}" sibTransId="{25113B64-D135-433A-B06C-26B953530162}"/>
    <dgm:cxn modelId="{9A9FA7F9-89B6-4496-963F-3E35A40715F8}" type="presParOf" srcId="{30DE4CD9-6273-486A-9753-60D661A10FD1}" destId="{BCF0B2B8-9D74-40A9-A737-64D989134898}" srcOrd="0" destOrd="0" presId="urn:microsoft.com/office/officeart/2005/8/layout/venn1"/>
    <dgm:cxn modelId="{466607D9-CB1E-4D78-B490-FFDB3DD81DE2}" type="presParOf" srcId="{30DE4CD9-6273-486A-9753-60D661A10FD1}" destId="{18B13B2A-CCDF-4816-A8B5-CDE074B6A45B}" srcOrd="1" destOrd="0" presId="urn:microsoft.com/office/officeart/2005/8/layout/venn1"/>
    <dgm:cxn modelId="{43D023CD-4B4A-42A5-9D20-C4FF6B2D9721}" type="presParOf" srcId="{30DE4CD9-6273-486A-9753-60D661A10FD1}" destId="{CB7DEC09-6330-4F50-9E18-C8921CACB0A1}" srcOrd="2" destOrd="0" presId="urn:microsoft.com/office/officeart/2005/8/layout/venn1"/>
    <dgm:cxn modelId="{ABEC7424-0E9C-4786-AE98-C06276EC33CE}" type="presParOf" srcId="{30DE4CD9-6273-486A-9753-60D661A10FD1}" destId="{129A9B6B-CD97-44DF-ACB7-B3DDE3A9E585}" srcOrd="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625B5-CD60-4FFA-9315-4C9773F1B9F3}">
      <dsp:nvSpPr>
        <dsp:cNvPr id="0" name=""/>
        <dsp:cNvSpPr/>
      </dsp:nvSpPr>
      <dsp:spPr>
        <a:xfrm>
          <a:off x="0" y="974871"/>
          <a:ext cx="7543801" cy="1901250"/>
        </a:xfrm>
        <a:prstGeom prst="roundRect">
          <a:avLst/>
        </a:prstGeom>
        <a:solidFill>
          <a:schemeClr val="lt1"/>
        </a:solidFill>
        <a:ln w="15875" cap="flat" cmpd="sng" algn="ctr">
          <a:solidFill>
            <a:schemeClr val="accent1"/>
          </a:solidFill>
          <a:prstDash val="solid"/>
        </a:ln>
        <a:effectLst/>
        <a:scene3d>
          <a:camera prst="orthographicFront"/>
          <a:lightRig rig="threePt" dir="t">
            <a:rot lat="0" lon="0" rev="7500000"/>
          </a:lightRig>
        </a:scene3d>
        <a:sp3d/>
      </dsp:spPr>
      <dsp:style>
        <a:lnRef idx="2">
          <a:schemeClr val="accent1"/>
        </a:lnRef>
        <a:fillRef idx="1">
          <a:schemeClr val="lt1"/>
        </a:fillRef>
        <a:effectRef idx="0">
          <a:schemeClr val="accent1"/>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latin typeface="Times New Roman" panose="02020603050405020304" pitchFamily="18" charset="0"/>
              <a:cs typeface="Times New Roman" panose="02020603050405020304" pitchFamily="18" charset="0"/>
            </a:rPr>
            <a:t>Big data is being generated by everything around us at all times. Every digital process and social media exchange produces it. Systems, sensors and mobile devices transmit it. </a:t>
          </a:r>
          <a:endParaRPr lang="en-US" sz="2800" kern="1200" dirty="0">
            <a:latin typeface="Times New Roman" panose="02020603050405020304" pitchFamily="18" charset="0"/>
            <a:cs typeface="Times New Roman" panose="02020603050405020304" pitchFamily="18" charset="0"/>
          </a:endParaRPr>
        </a:p>
      </dsp:txBody>
      <dsp:txXfrm>
        <a:off x="92811" y="1067682"/>
        <a:ext cx="7358179" cy="1715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694CC-08DC-4A8C-87EA-F2294EB4420C}">
      <dsp:nvSpPr>
        <dsp:cNvPr id="0" name=""/>
        <dsp:cNvSpPr/>
      </dsp:nvSpPr>
      <dsp:spPr>
        <a:xfrm>
          <a:off x="109007" y="707815"/>
          <a:ext cx="1627890" cy="5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CSV</a:t>
          </a:r>
          <a:endParaRPr lang="en-US" sz="2300" kern="1200" dirty="0"/>
        </a:p>
      </dsp:txBody>
      <dsp:txXfrm>
        <a:off x="109007" y="707815"/>
        <a:ext cx="1627890" cy="536463"/>
      </dsp:txXfrm>
    </dsp:sp>
    <dsp:sp modelId="{C7BD260C-F135-4A06-B9FD-5D5931E0FB7A}">
      <dsp:nvSpPr>
        <dsp:cNvPr id="0" name=""/>
        <dsp:cNvSpPr/>
      </dsp:nvSpPr>
      <dsp:spPr>
        <a:xfrm>
          <a:off x="109007" y="1839033"/>
          <a:ext cx="1627890" cy="1005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2667000">
            <a:lnSpc>
              <a:spcPct val="90000"/>
            </a:lnSpc>
            <a:spcBef>
              <a:spcPct val="0"/>
            </a:spcBef>
            <a:spcAft>
              <a:spcPct val="35000"/>
            </a:spcAft>
          </a:pPr>
          <a:endParaRPr lang="en-US" sz="6000" kern="1200" dirty="0"/>
        </a:p>
      </dsp:txBody>
      <dsp:txXfrm>
        <a:off x="109007" y="1839033"/>
        <a:ext cx="1627890" cy="1005072"/>
      </dsp:txXfrm>
    </dsp:sp>
    <dsp:sp modelId="{33131445-E6E6-4A68-9398-3AD7E7DE1FB5}">
      <dsp:nvSpPr>
        <dsp:cNvPr id="0" name=""/>
        <dsp:cNvSpPr/>
      </dsp:nvSpPr>
      <dsp:spPr>
        <a:xfrm>
          <a:off x="107157" y="544656"/>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E35849-FA5B-4729-921E-7053525E03BD}">
      <dsp:nvSpPr>
        <dsp:cNvPr id="0" name=""/>
        <dsp:cNvSpPr/>
      </dsp:nvSpPr>
      <dsp:spPr>
        <a:xfrm>
          <a:off x="197801" y="363368"/>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EBB6C8C-AFF2-4E95-88E1-4D69AF06A3F5}">
      <dsp:nvSpPr>
        <dsp:cNvPr id="0" name=""/>
        <dsp:cNvSpPr/>
      </dsp:nvSpPr>
      <dsp:spPr>
        <a:xfrm>
          <a:off x="415347" y="399626"/>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18BC8D3-99FD-4920-995B-3310EE55DB4C}">
      <dsp:nvSpPr>
        <dsp:cNvPr id="0" name=""/>
        <dsp:cNvSpPr/>
      </dsp:nvSpPr>
      <dsp:spPr>
        <a:xfrm>
          <a:off x="596634" y="200209"/>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0E5B604-237D-4F6B-9D5A-FB7804D655B6}">
      <dsp:nvSpPr>
        <dsp:cNvPr id="0" name=""/>
        <dsp:cNvSpPr/>
      </dsp:nvSpPr>
      <dsp:spPr>
        <a:xfrm>
          <a:off x="832309" y="127694"/>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F408EB5-5ED1-49A8-B601-8A40367D2F9D}">
      <dsp:nvSpPr>
        <dsp:cNvPr id="0" name=""/>
        <dsp:cNvSpPr/>
      </dsp:nvSpPr>
      <dsp:spPr>
        <a:xfrm>
          <a:off x="1122369" y="254596"/>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4E7CD5D-5DAD-4699-ADE7-1FB3E54A39C6}">
      <dsp:nvSpPr>
        <dsp:cNvPr id="0" name=""/>
        <dsp:cNvSpPr/>
      </dsp:nvSpPr>
      <dsp:spPr>
        <a:xfrm>
          <a:off x="1303657" y="345239"/>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340AC44-54BC-43C5-8626-5123B3BF9144}">
      <dsp:nvSpPr>
        <dsp:cNvPr id="0" name=""/>
        <dsp:cNvSpPr/>
      </dsp:nvSpPr>
      <dsp:spPr>
        <a:xfrm>
          <a:off x="1557460" y="544656"/>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8106ADE-146D-4FC8-9331-88B34479452C}">
      <dsp:nvSpPr>
        <dsp:cNvPr id="0" name=""/>
        <dsp:cNvSpPr/>
      </dsp:nvSpPr>
      <dsp:spPr>
        <a:xfrm>
          <a:off x="1666233" y="744073"/>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5455840-AEC7-4B15-B239-451A1B0ECED6}">
      <dsp:nvSpPr>
        <dsp:cNvPr id="0" name=""/>
        <dsp:cNvSpPr/>
      </dsp:nvSpPr>
      <dsp:spPr>
        <a:xfrm>
          <a:off x="723536" y="363368"/>
          <a:ext cx="332977" cy="332977"/>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4763C95-8189-48C1-B664-DDFDB1291C86}">
      <dsp:nvSpPr>
        <dsp:cNvPr id="0" name=""/>
        <dsp:cNvSpPr/>
      </dsp:nvSpPr>
      <dsp:spPr>
        <a:xfrm>
          <a:off x="16513" y="1052262"/>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26C604-786E-408E-9F5F-E73D67CDC591}">
      <dsp:nvSpPr>
        <dsp:cNvPr id="0" name=""/>
        <dsp:cNvSpPr/>
      </dsp:nvSpPr>
      <dsp:spPr>
        <a:xfrm>
          <a:off x="125286" y="1215421"/>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7A5488D-904C-4E51-8163-DB0CD53D1314}">
      <dsp:nvSpPr>
        <dsp:cNvPr id="0" name=""/>
        <dsp:cNvSpPr/>
      </dsp:nvSpPr>
      <dsp:spPr>
        <a:xfrm>
          <a:off x="397218" y="1360451"/>
          <a:ext cx="295980" cy="295980"/>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5B97AF-F259-4BBA-8EFB-5097EDE954C5}">
      <dsp:nvSpPr>
        <dsp:cNvPr id="0" name=""/>
        <dsp:cNvSpPr/>
      </dsp:nvSpPr>
      <dsp:spPr>
        <a:xfrm>
          <a:off x="777922" y="1596125"/>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5F38A03-5E85-4237-81CC-F13DD8E109A9}">
      <dsp:nvSpPr>
        <dsp:cNvPr id="0" name=""/>
        <dsp:cNvSpPr/>
      </dsp:nvSpPr>
      <dsp:spPr>
        <a:xfrm>
          <a:off x="850437" y="1360451"/>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E137603-D7B8-4EFC-94B6-E782AC49AD7E}">
      <dsp:nvSpPr>
        <dsp:cNvPr id="0" name=""/>
        <dsp:cNvSpPr/>
      </dsp:nvSpPr>
      <dsp:spPr>
        <a:xfrm>
          <a:off x="1031725" y="1614254"/>
          <a:ext cx="129491" cy="129491"/>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FAB9BB1-2A83-409B-A096-991A651F8897}">
      <dsp:nvSpPr>
        <dsp:cNvPr id="0" name=""/>
        <dsp:cNvSpPr/>
      </dsp:nvSpPr>
      <dsp:spPr>
        <a:xfrm>
          <a:off x="1194884" y="1324194"/>
          <a:ext cx="295980" cy="295980"/>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89E7849-8D79-435C-9A83-DF6DDC8812BB}">
      <dsp:nvSpPr>
        <dsp:cNvPr id="0" name=""/>
        <dsp:cNvSpPr/>
      </dsp:nvSpPr>
      <dsp:spPr>
        <a:xfrm>
          <a:off x="1593718" y="1251679"/>
          <a:ext cx="203486" cy="203486"/>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7004F17-3359-45EF-8519-E3760C18104B}">
      <dsp:nvSpPr>
        <dsp:cNvPr id="0" name=""/>
        <dsp:cNvSpPr/>
      </dsp:nvSpPr>
      <dsp:spPr>
        <a:xfrm>
          <a:off x="1797204" y="399324"/>
          <a:ext cx="597610" cy="1140903"/>
        </a:xfrm>
        <a:prstGeom prst="chevron">
          <a:avLst>
            <a:gd name="adj" fmla="val 6231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E2FBE1B-279C-43C2-A5D0-4AFE59BED3D9}">
      <dsp:nvSpPr>
        <dsp:cNvPr id="0" name=""/>
        <dsp:cNvSpPr/>
      </dsp:nvSpPr>
      <dsp:spPr>
        <a:xfrm>
          <a:off x="2394814" y="399878"/>
          <a:ext cx="1629846" cy="114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Conversion using HIVE, Pig</a:t>
          </a:r>
          <a:endParaRPr lang="en-US" sz="2300" kern="1200" dirty="0"/>
        </a:p>
      </dsp:txBody>
      <dsp:txXfrm>
        <a:off x="2394814" y="399878"/>
        <a:ext cx="1629846" cy="1140892"/>
      </dsp:txXfrm>
    </dsp:sp>
    <dsp:sp modelId="{77557C26-51B4-4881-A24D-B344AB0008F8}">
      <dsp:nvSpPr>
        <dsp:cNvPr id="0" name=""/>
        <dsp:cNvSpPr/>
      </dsp:nvSpPr>
      <dsp:spPr>
        <a:xfrm>
          <a:off x="4024661" y="399324"/>
          <a:ext cx="597610" cy="1140903"/>
        </a:xfrm>
        <a:prstGeom prst="chevron">
          <a:avLst>
            <a:gd name="adj" fmla="val 6231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36D475D-7491-4D23-83AB-EFB2B4204698}">
      <dsp:nvSpPr>
        <dsp:cNvPr id="0" name=""/>
        <dsp:cNvSpPr/>
      </dsp:nvSpPr>
      <dsp:spPr>
        <a:xfrm>
          <a:off x="4622271" y="399878"/>
          <a:ext cx="1629846" cy="1140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Data in Hive Table, CSV File</a:t>
          </a:r>
          <a:endParaRPr lang="en-US" sz="2300" kern="1200" dirty="0"/>
        </a:p>
      </dsp:txBody>
      <dsp:txXfrm>
        <a:off x="4622271" y="399878"/>
        <a:ext cx="1629846" cy="1140892"/>
      </dsp:txXfrm>
    </dsp:sp>
    <dsp:sp modelId="{BE2C497D-BB5C-4EDE-96F6-B208DEF8E236}">
      <dsp:nvSpPr>
        <dsp:cNvPr id="0" name=""/>
        <dsp:cNvSpPr/>
      </dsp:nvSpPr>
      <dsp:spPr>
        <a:xfrm>
          <a:off x="6252118" y="399324"/>
          <a:ext cx="597610" cy="1140903"/>
        </a:xfrm>
        <a:prstGeom prst="chevron">
          <a:avLst>
            <a:gd name="adj" fmla="val 62310"/>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2591E24-75F2-4715-B8E9-FB31D9B42B3D}">
      <dsp:nvSpPr>
        <dsp:cNvPr id="0" name=""/>
        <dsp:cNvSpPr/>
      </dsp:nvSpPr>
      <dsp:spPr>
        <a:xfrm>
          <a:off x="6914922" y="305038"/>
          <a:ext cx="1385369" cy="1385369"/>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n-US" sz="2300" kern="1200" dirty="0" smtClean="0"/>
            <a:t>Analysis</a:t>
          </a:r>
          <a:endParaRPr lang="en-US" sz="2300" kern="1200" dirty="0"/>
        </a:p>
      </dsp:txBody>
      <dsp:txXfrm>
        <a:off x="7117805" y="507921"/>
        <a:ext cx="979603" cy="979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0B2B8-9D74-40A9-A737-64D989134898}">
      <dsp:nvSpPr>
        <dsp:cNvPr id="0" name=""/>
        <dsp:cNvSpPr/>
      </dsp:nvSpPr>
      <dsp:spPr>
        <a:xfrm>
          <a:off x="743516" y="6114"/>
          <a:ext cx="2235671" cy="223567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en-US" sz="1900" b="1" kern="1200" dirty="0" smtClean="0"/>
            <a:t>Project Mode:</a:t>
          </a:r>
          <a:r>
            <a:rPr lang="en-US" sz="1900" kern="1200" dirty="0" smtClean="0"/>
            <a:t> Hadoop standalone mode</a:t>
          </a:r>
          <a:endParaRPr lang="en-US" sz="1900" kern="1200" dirty="0"/>
        </a:p>
      </dsp:txBody>
      <dsp:txXfrm>
        <a:off x="1055705" y="269748"/>
        <a:ext cx="1289035" cy="1708404"/>
      </dsp:txXfrm>
    </dsp:sp>
    <dsp:sp modelId="{CB7DEC09-6330-4F50-9E18-C8921CACB0A1}">
      <dsp:nvSpPr>
        <dsp:cNvPr id="0" name=""/>
        <dsp:cNvSpPr/>
      </dsp:nvSpPr>
      <dsp:spPr>
        <a:xfrm>
          <a:off x="2354811" y="6114"/>
          <a:ext cx="2235671" cy="223567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en-US" sz="1900" b="1" kern="1200" dirty="0" smtClean="0"/>
            <a:t>Tools</a:t>
          </a:r>
          <a:r>
            <a:rPr lang="en-US" sz="1900" kern="1200" dirty="0" smtClean="0"/>
            <a:t> : MapReduce, Hive, Pig, Sqoop</a:t>
          </a:r>
          <a:endParaRPr lang="en-US" sz="1900" kern="1200" dirty="0"/>
        </a:p>
      </dsp:txBody>
      <dsp:txXfrm>
        <a:off x="2989258" y="269748"/>
        <a:ext cx="1289035" cy="17084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41886-CFEA-D245-B43F-F67FE0F6D8AD}" type="datetimeFigureOut">
              <a:rPr lang="en-US" smtClean="0"/>
              <a:t>10/23/2017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C8D4D-A8A2-BD48-BB31-B75610983F9A}" type="slidenum">
              <a:rPr lang="en-US" smtClean="0"/>
              <a:t>‹#›</a:t>
            </a:fld>
            <a:endParaRPr lang="en-US"/>
          </a:p>
        </p:txBody>
      </p:sp>
    </p:spTree>
    <p:extLst>
      <p:ext uri="{BB962C8B-B14F-4D97-AF65-F5344CB8AC3E}">
        <p14:creationId xmlns:p14="http://schemas.microsoft.com/office/powerpoint/2010/main" val="10242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5560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105153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2446026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pPr/>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130999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745709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61184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1597541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82372948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567843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523967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498980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351411673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31115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3683588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29135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471101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6465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4D819-9F07-4261-B09B-9E467E5D9002}" type="datetimeFigureOut">
              <a:rPr lang="en-US" smtClean="0"/>
              <a:pPr/>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1114282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43193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10/23/2017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11921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A012B-DF74-BE47-8F8A-865C10DBA608}" type="slidenum">
              <a:rPr lang="en-US" smtClean="0"/>
              <a:pPr/>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79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130353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343622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313321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158579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EA95EE86-971F-1643-B3D9-2F29BAEEE235}" type="datetimeFigureOut">
              <a:rPr lang="en-US" smtClean="0"/>
              <a:pPr/>
              <a:t>10/23/2017</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8A012B-DF74-BE47-8F8A-865C10DBA608}" type="slidenum">
              <a:rPr lang="en-US" smtClean="0"/>
              <a:pPr/>
              <a:t>‹#›</a:t>
            </a:fld>
            <a:endParaRPr lang="en-US"/>
          </a:p>
        </p:txBody>
      </p:sp>
    </p:spTree>
    <p:extLst>
      <p:ext uri="{BB962C8B-B14F-4D97-AF65-F5344CB8AC3E}">
        <p14:creationId xmlns:p14="http://schemas.microsoft.com/office/powerpoint/2010/main" val="130814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95EE86-971F-1643-B3D9-2F29BAEEE235}" type="datetimeFigureOut">
              <a:rPr lang="en-US" smtClean="0"/>
              <a:pPr/>
              <a:t>10/23/2017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A012B-DF74-BE47-8F8A-865C10DBA608}" type="slidenum">
              <a:rPr lang="en-US" smtClean="0"/>
              <a:pPr/>
              <a:t>‹#›</a:t>
            </a:fld>
            <a:endParaRPr lang="en-US"/>
          </a:p>
        </p:txBody>
      </p:sp>
    </p:spTree>
    <p:extLst>
      <p:ext uri="{BB962C8B-B14F-4D97-AF65-F5344CB8AC3E}">
        <p14:creationId xmlns:p14="http://schemas.microsoft.com/office/powerpoint/2010/main" val="190752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EA95EE86-971F-1643-B3D9-2F29BAEEE235}" type="datetimeFigureOut">
              <a:rPr lang="en-US" smtClean="0"/>
              <a:pPr/>
              <a:t>10/23/2017</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2C8A012B-DF74-BE47-8F8A-865C10DBA608}"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5594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34D819-9F07-4261-B09B-9E467E5D9002}" type="datetimeFigureOut">
              <a:rPr lang="en-US" smtClean="0"/>
              <a:pPr/>
              <a:t>10/23/2017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271322006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04229" y="5486400"/>
            <a:ext cx="5334000" cy="1231106"/>
          </a:xfrm>
          <a:prstGeom prst="rect">
            <a:avLst/>
          </a:prstGeom>
          <a:noFill/>
        </p:spPr>
        <p:txBody>
          <a:bodyPr wrap="square" rtlCol="0">
            <a:spAutoFit/>
          </a:bodyPr>
          <a:lstStyle/>
          <a:p>
            <a:pPr algn="ctr"/>
            <a:r>
              <a:rPr lang="en-US" dirty="0" smtClean="0">
                <a:solidFill>
                  <a:prstClr val="black">
                    <a:lumMod val="75000"/>
                    <a:lumOff val="25000"/>
                  </a:prstClr>
                </a:solidFill>
                <a:latin typeface="Century" panose="02040604050505020304" pitchFamily="18" charset="0"/>
                <a:cs typeface="Times New Roman" panose="02020603050405020304" pitchFamily="18" charset="0"/>
              </a:rPr>
              <a:t>KEERTHI A R</a:t>
            </a:r>
            <a:endParaRPr lang="en-US" dirty="0">
              <a:solidFill>
                <a:prstClr val="black">
                  <a:lumMod val="75000"/>
                  <a:lumOff val="25000"/>
                </a:prstClr>
              </a:solidFill>
              <a:latin typeface="Century" panose="02040604050505020304" pitchFamily="18" charset="0"/>
              <a:cs typeface="Times New Roman" panose="02020603050405020304" pitchFamily="18" charset="0"/>
            </a:endParaRPr>
          </a:p>
          <a:p>
            <a:pPr algn="ctr"/>
            <a:r>
              <a:rPr lang="en-US" dirty="0" smtClean="0">
                <a:solidFill>
                  <a:prstClr val="black">
                    <a:lumMod val="75000"/>
                    <a:lumOff val="25000"/>
                  </a:prstClr>
                </a:solidFill>
                <a:latin typeface="Century" panose="02040604050505020304" pitchFamily="18" charset="0"/>
              </a:rPr>
              <a:t>S180030100191</a:t>
            </a:r>
            <a:endParaRPr lang="en-US" dirty="0">
              <a:solidFill>
                <a:prstClr val="black">
                  <a:lumMod val="75000"/>
                  <a:lumOff val="25000"/>
                </a:prstClr>
              </a:solidFill>
              <a:latin typeface="Century" panose="02040604050505020304" pitchFamily="18" charset="0"/>
            </a:endParaRPr>
          </a:p>
          <a:p>
            <a:pPr algn="ctr"/>
            <a:r>
              <a:rPr lang="en-US" dirty="0">
                <a:solidFill>
                  <a:prstClr val="black">
                    <a:lumMod val="75000"/>
                    <a:lumOff val="25000"/>
                  </a:prstClr>
                </a:solidFill>
                <a:latin typeface="Century" panose="02040604050505020304" pitchFamily="18" charset="0"/>
              </a:rPr>
              <a:t>NIIT Limited</a:t>
            </a:r>
            <a:endParaRPr lang="en-US" cap="all" dirty="0">
              <a:solidFill>
                <a:prstClr val="black">
                  <a:lumMod val="75000"/>
                  <a:lumOff val="25000"/>
                </a:prstClr>
              </a:solidFill>
              <a:latin typeface="Century" panose="02040604050505020304" pitchFamily="18" charset="0"/>
            </a:endParaRPr>
          </a:p>
          <a:p>
            <a:pPr algn="ctr"/>
            <a:endParaRPr lang="en-US" sz="2000" b="1" dirty="0">
              <a:solidFill>
                <a:srgbClr val="105299"/>
              </a:solidFill>
              <a:latin typeface="Times New Roman" panose="02020603050405020304" pitchFamily="18" charset="0"/>
              <a:cs typeface="Times New Roman" panose="02020603050405020304" pitchFamily="18" charset="0"/>
            </a:endParaRPr>
          </a:p>
        </p:txBody>
      </p:sp>
      <p:pic>
        <p:nvPicPr>
          <p:cNvPr id="3" name="Picture 2" descr="C:\Users\Bashyan PC\Documents\Hadoop\projtrep\title.png"/>
          <p:cNvPicPr/>
          <p:nvPr/>
        </p:nvPicPr>
        <p:blipFill>
          <a:blip r:embed="rId2">
            <a:extLst>
              <a:ext uri="{28A0092B-C50C-407E-A947-70E740481C1C}">
                <a14:useLocalDpi xmlns:a14="http://schemas.microsoft.com/office/drawing/2010/main" val="0"/>
              </a:ext>
            </a:extLst>
          </a:blip>
          <a:srcRect/>
          <a:stretch>
            <a:fillRect/>
          </a:stretch>
        </p:blipFill>
        <p:spPr bwMode="auto">
          <a:xfrm>
            <a:off x="3200400" y="609600"/>
            <a:ext cx="5956540" cy="3429000"/>
          </a:xfrm>
          <a:prstGeom prst="rect">
            <a:avLst/>
          </a:prstGeom>
          <a:noFill/>
          <a:ln>
            <a:noFill/>
          </a:ln>
        </p:spPr>
      </p:pic>
      <p:sp>
        <p:nvSpPr>
          <p:cNvPr id="2" name="TextBox 1"/>
          <p:cNvSpPr txBox="1"/>
          <p:nvPr/>
        </p:nvSpPr>
        <p:spPr>
          <a:xfrm>
            <a:off x="3795867" y="4488597"/>
            <a:ext cx="6564089" cy="738664"/>
          </a:xfrm>
          <a:prstGeom prst="rect">
            <a:avLst/>
          </a:prstGeom>
          <a:noFill/>
        </p:spPr>
        <p:txBody>
          <a:bodyPr wrap="square" rtlCol="0">
            <a:spAutoFit/>
          </a:bodyPr>
          <a:lstStyle/>
          <a:p>
            <a:r>
              <a:rPr lang="en-US" sz="2400" dirty="0" smtClean="0">
                <a:solidFill>
                  <a:srgbClr val="2683C6">
                    <a:lumMod val="50000"/>
                  </a:srgbClr>
                </a:solidFill>
                <a:latin typeface="Constantia" panose="02030602050306030303" pitchFamily="18" charset="0"/>
              </a:rPr>
              <a:t>ANALYSIS Of H1B Visa Applications</a:t>
            </a:r>
            <a:endParaRPr lang="en-US" sz="2400" dirty="0">
              <a:solidFill>
                <a:srgbClr val="2683C6">
                  <a:lumMod val="50000"/>
                </a:srgbClr>
              </a:solidFill>
              <a:latin typeface="Constantia" panose="02030602050306030303" pitchFamily="18" charset="0"/>
            </a:endParaRPr>
          </a:p>
          <a:p>
            <a:pPr algn="ctr"/>
            <a:r>
              <a:rPr lang="en-US" cap="all" dirty="0">
                <a:solidFill>
                  <a:srgbClr val="2683C6">
                    <a:lumMod val="50000"/>
                  </a:srgbClr>
                </a:solidFill>
                <a:latin typeface="Constantia" panose="02030602050306030303" pitchFamily="18" charset="0"/>
              </a:rPr>
              <a:t>BIG DATA </a:t>
            </a:r>
            <a:r>
              <a:rPr lang="en-US" cap="all" dirty="0">
                <a:solidFill>
                  <a:srgbClr val="2683C6">
                    <a:lumMod val="50000"/>
                  </a:srgbClr>
                </a:solidFill>
                <a:latin typeface="Constantia" panose="02030602050306030303" pitchFamily="18" charset="0"/>
              </a:rPr>
              <a:t>– HADOOP</a:t>
            </a:r>
            <a:endParaRPr lang="en-US" dirty="0">
              <a:solidFill>
                <a:srgbClr val="2683C6">
                  <a:lumMod val="50000"/>
                </a:srgbClr>
              </a:solidFill>
              <a:latin typeface="Constantia" panose="02030602050306030303" pitchFamily="18" charset="0"/>
            </a:endParaRPr>
          </a:p>
        </p:txBody>
      </p:sp>
      <p:pic>
        <p:nvPicPr>
          <p:cNvPr id="5" name="Picture 2" descr="Image result for niit logo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5700" y="5953059"/>
            <a:ext cx="778600" cy="28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9868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46404"/>
          </a:xfrm>
        </p:spPr>
        <p:txBody>
          <a:bodyPr>
            <a:normAutofit fontScale="90000"/>
          </a:bodyPr>
          <a:lstStyle/>
          <a:p>
            <a:r>
              <a:rPr lang="en-US" dirty="0" smtClean="0"/>
              <a:t>						Example </a:t>
            </a:r>
            <a:r>
              <a:rPr lang="en-US" dirty="0" smtClean="0"/>
              <a:t>for </a:t>
            </a:r>
            <a:r>
              <a:rPr lang="en-US" dirty="0" smtClean="0"/>
              <a:t>Map Reduce</a:t>
            </a:r>
            <a:r>
              <a:rPr lang="en-US" dirty="0" smtClean="0">
                <a:solidFill>
                  <a:srgbClr val="FF0000"/>
                </a:solidFill>
              </a:rPr>
              <a:t/>
            </a:r>
            <a:br>
              <a:rPr lang="en-US" dirty="0" smtClean="0">
                <a:solidFill>
                  <a:srgbClr val="FF0000"/>
                </a:solidFill>
              </a:rPr>
            </a:b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597" y="1603331"/>
            <a:ext cx="9219156" cy="4459266"/>
          </a:xfrm>
          <a:effectLst>
            <a:glow rad="127000">
              <a:srgbClr val="FF0000">
                <a:alpha val="37000"/>
              </a:srgbClr>
            </a:glow>
          </a:effectLst>
        </p:spPr>
      </p:pic>
    </p:spTree>
    <p:extLst>
      <p:ext uri="{BB962C8B-B14F-4D97-AF65-F5344CB8AC3E}">
        <p14:creationId xmlns:p14="http://schemas.microsoft.com/office/powerpoint/2010/main" val="1898123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alpha val="4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flipH="1">
            <a:off x="3400424" y="488516"/>
            <a:ext cx="4966961" cy="977030"/>
          </a:xfrm>
        </p:spPr>
        <p:txBody>
          <a:bodyPr vert="horz" lIns="91440" tIns="45720" rIns="91440" bIns="45720" rtlCol="0" anchor="b">
            <a:normAutofit/>
          </a:bodyPr>
          <a:lstStyle/>
          <a:p>
            <a:r>
              <a:rPr lang="en-US" sz="4800" dirty="0" smtClean="0"/>
              <a:t>     Pig </a:t>
            </a:r>
            <a:r>
              <a:rPr lang="en-US" sz="4800" dirty="0" smtClean="0"/>
              <a:t>latin</a:t>
            </a:r>
            <a:endParaRPr lang="en-US" sz="4800" dirty="0"/>
          </a:p>
        </p:txBody>
      </p:sp>
      <p:sp>
        <p:nvSpPr>
          <p:cNvPr id="3" name="Content Placeholder 2"/>
          <p:cNvSpPr>
            <a:spLocks noGrp="1"/>
          </p:cNvSpPr>
          <p:nvPr>
            <p:ph idx="1"/>
          </p:nvPr>
        </p:nvSpPr>
        <p:spPr>
          <a:xfrm>
            <a:off x="913774" y="1653436"/>
            <a:ext cx="10363826" cy="3983276"/>
          </a:xfrm>
        </p:spPr>
        <p:txBody>
          <a:bodyPr/>
          <a:lstStyle/>
          <a:p>
            <a:r>
              <a:rPr lang="en-US" dirty="0"/>
              <a:t>It is a tool/platform which is used to analyze larger sets of data representing them as data flows. </a:t>
            </a:r>
          </a:p>
          <a:p>
            <a:r>
              <a:rPr lang="en-US" dirty="0"/>
              <a:t>To write data analysis programs, Pig provides a high-level language known as </a:t>
            </a:r>
            <a:r>
              <a:rPr lang="en-US" b="1" dirty="0"/>
              <a:t>Pig Latin</a:t>
            </a:r>
            <a:r>
              <a:rPr lang="en-US" dirty="0"/>
              <a:t>. </a:t>
            </a:r>
          </a:p>
          <a:p>
            <a:r>
              <a:rPr lang="en-US" dirty="0"/>
              <a:t>To analyze data using </a:t>
            </a:r>
            <a:r>
              <a:rPr lang="en-US" b="1" dirty="0"/>
              <a:t>Apache Pig, </a:t>
            </a:r>
            <a:r>
              <a:rPr lang="en-US" dirty="0"/>
              <a:t>programmers need to write scripts using Pig Latin language. All these scripts are internally converted to Map and Reduce tasks. Apache Pig has a component known as </a:t>
            </a:r>
            <a:r>
              <a:rPr lang="en-US" b="1" dirty="0"/>
              <a:t>Pig Engine </a:t>
            </a:r>
            <a:r>
              <a:rPr lang="en-US" dirty="0"/>
              <a:t>that accepts the Pig Latin scripts as input and converts those scripts into MapReduce jobs. </a:t>
            </a:r>
          </a:p>
          <a:p>
            <a:endParaRPr lang="en-US" dirty="0"/>
          </a:p>
        </p:txBody>
      </p:sp>
    </p:spTree>
    <p:extLst>
      <p:ext uri="{BB962C8B-B14F-4D97-AF65-F5344CB8AC3E}">
        <p14:creationId xmlns:p14="http://schemas.microsoft.com/office/powerpoint/2010/main" val="1384859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14326"/>
            <a:ext cx="10364451" cy="1028700"/>
          </a:xfrm>
        </p:spPr>
        <p:txBody>
          <a:bodyPr/>
          <a:lstStyle/>
          <a:p>
            <a:r>
              <a:rPr lang="en-US" dirty="0" smtClean="0"/>
              <a:t>								Pig </a:t>
            </a:r>
            <a:r>
              <a:rPr lang="en-US" dirty="0" smtClean="0"/>
              <a:t>dataflow</a:t>
            </a:r>
            <a:endParaRPr lang="en-US" dirty="0"/>
          </a:p>
        </p:txBody>
      </p:sp>
      <p:pic>
        <p:nvPicPr>
          <p:cNvPr id="4" name="Picture 2" descr="C:\Users\HASIT -SYAL\Desktop\pig-dataflo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75" y="1146041"/>
            <a:ext cx="9258300" cy="477202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75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59762"/>
          </a:xfrm>
        </p:spPr>
        <p:txBody>
          <a:bodyPr>
            <a:normAutofit/>
          </a:bodyPr>
          <a:lstStyle/>
          <a:p>
            <a:r>
              <a:rPr lang="en-US" sz="4400" dirty="0" smtClean="0"/>
              <a:t>										Hive</a:t>
            </a:r>
            <a:endParaRPr lang="en-US" sz="4400" dirty="0"/>
          </a:p>
        </p:txBody>
      </p:sp>
      <p:sp>
        <p:nvSpPr>
          <p:cNvPr id="3" name="Content Placeholder 2"/>
          <p:cNvSpPr>
            <a:spLocks noGrp="1"/>
          </p:cNvSpPr>
          <p:nvPr>
            <p:ph idx="1"/>
          </p:nvPr>
        </p:nvSpPr>
        <p:spPr>
          <a:xfrm>
            <a:off x="913774" y="1828800"/>
            <a:ext cx="10363826" cy="4283901"/>
          </a:xfrm>
        </p:spPr>
        <p:txBody>
          <a:bodyPr/>
          <a:lstStyle/>
          <a:p>
            <a:r>
              <a:rPr lang="en-US" dirty="0"/>
              <a:t>It is a platform used to develop SQL type scripts to do MapReduce operations. </a:t>
            </a:r>
          </a:p>
          <a:p>
            <a:r>
              <a:rPr lang="en-US" dirty="0"/>
              <a:t>Hive is a data warehouse infrastructure tool to process structured data in Hadoop. It resides on top of Hadoop to summarize Big Data, and makes querying and analyzing easy. </a:t>
            </a:r>
            <a:endParaRPr lang="en-US" dirty="0" smtClean="0"/>
          </a:p>
          <a:p>
            <a:r>
              <a:rPr lang="en-US" dirty="0"/>
              <a:t>Initially Hive was developed by Facebook, later the Apache Software Foundation took it up and developed it further as an open source under the name Apache Hive. It is used by different companies. For example, Amazon uses it in Amazon Elastic MapReduce. </a:t>
            </a:r>
          </a:p>
          <a:p>
            <a:endParaRPr lang="en-US" dirty="0"/>
          </a:p>
          <a:p>
            <a:endParaRPr lang="en-US" dirty="0"/>
          </a:p>
        </p:txBody>
      </p:sp>
    </p:spTree>
    <p:extLst>
      <p:ext uri="{BB962C8B-B14F-4D97-AF65-F5344CB8AC3E}">
        <p14:creationId xmlns:p14="http://schemas.microsoft.com/office/powerpoint/2010/main" val="481678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84815"/>
          </a:xfrm>
        </p:spPr>
        <p:txBody>
          <a:bodyPr>
            <a:normAutofit/>
          </a:bodyPr>
          <a:lstStyle/>
          <a:p>
            <a:r>
              <a:rPr lang="en-US" sz="4400" dirty="0" smtClean="0">
                <a:solidFill>
                  <a:srgbClr val="FF0000"/>
                </a:solidFill>
              </a:rPr>
              <a:t>						</a:t>
            </a:r>
            <a:r>
              <a:rPr lang="en-US" sz="4400" dirty="0" smtClean="0"/>
              <a:t>Hive</a:t>
            </a:r>
            <a:r>
              <a:rPr lang="en-US" sz="4400" dirty="0" smtClean="0">
                <a:solidFill>
                  <a:srgbClr val="FF0000"/>
                </a:solidFill>
              </a:rPr>
              <a:t> </a:t>
            </a:r>
            <a:r>
              <a:rPr lang="en-US" sz="4400" dirty="0" smtClean="0"/>
              <a:t>architecture</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134" y="2054225"/>
            <a:ext cx="9256734" cy="4359101"/>
          </a:xfrm>
          <a:effectLst>
            <a:glow rad="127000">
              <a:srgbClr val="FF0000">
                <a:alpha val="79000"/>
              </a:srgbClr>
            </a:glow>
          </a:effectLst>
        </p:spPr>
      </p:pic>
    </p:spTree>
    <p:extLst>
      <p:ext uri="{BB962C8B-B14F-4D97-AF65-F5344CB8AC3E}">
        <p14:creationId xmlns:p14="http://schemas.microsoft.com/office/powerpoint/2010/main" val="1697574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75781"/>
            <a:ext cx="10364451" cy="1052187"/>
          </a:xfrm>
        </p:spPr>
        <p:txBody>
          <a:bodyPr>
            <a:normAutofit/>
          </a:bodyPr>
          <a:lstStyle/>
          <a:p>
            <a:r>
              <a:rPr lang="en-US" sz="5400" dirty="0" smtClean="0"/>
              <a:t>									scoop</a:t>
            </a:r>
            <a:endParaRPr lang="en-US" sz="5400" dirty="0"/>
          </a:p>
        </p:txBody>
      </p:sp>
      <p:sp>
        <p:nvSpPr>
          <p:cNvPr id="5" name="Content Placeholder 4"/>
          <p:cNvSpPr>
            <a:spLocks noGrp="1"/>
          </p:cNvSpPr>
          <p:nvPr>
            <p:ph idx="1"/>
          </p:nvPr>
        </p:nvSpPr>
        <p:spPr/>
        <p:txBody>
          <a:bodyPr>
            <a:normAutofit/>
          </a:bodyPr>
          <a:lstStyle/>
          <a:p>
            <a:r>
              <a:rPr lang="en-US" sz="3500" b="1" dirty="0" err="1"/>
              <a:t>Sqoop</a:t>
            </a:r>
            <a:r>
              <a:rPr lang="en-US" sz="3500" dirty="0"/>
              <a:t> is a tool designed to transfer data between </a:t>
            </a:r>
            <a:r>
              <a:rPr lang="en-US" sz="3500" b="1" dirty="0"/>
              <a:t>Hadoop</a:t>
            </a:r>
            <a:r>
              <a:rPr lang="en-US" sz="3500" dirty="0"/>
              <a:t> and relational database servers. It is used to import data from relational databases such as MySQL, Oracle to </a:t>
            </a:r>
            <a:r>
              <a:rPr lang="en-US" sz="3500" b="1" dirty="0"/>
              <a:t>Hadoop</a:t>
            </a:r>
            <a:r>
              <a:rPr lang="en-US" sz="3500" dirty="0"/>
              <a:t> HDFS, and export from </a:t>
            </a:r>
            <a:r>
              <a:rPr lang="en-US" sz="3500" b="1" dirty="0"/>
              <a:t>Hadoop</a:t>
            </a:r>
            <a:r>
              <a:rPr lang="en-US" sz="3500" dirty="0"/>
              <a:t> file system to relational databases</a:t>
            </a:r>
            <a:r>
              <a:rPr lang="en-US" dirty="0"/>
              <a:t>.</a:t>
            </a:r>
          </a:p>
        </p:txBody>
      </p:sp>
    </p:spTree>
    <p:extLst>
      <p:ext uri="{BB962C8B-B14F-4D97-AF65-F5344CB8AC3E}">
        <p14:creationId xmlns:p14="http://schemas.microsoft.com/office/powerpoint/2010/main" val="53303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791219" y="851769"/>
            <a:ext cx="7515617" cy="62629"/>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729" y="291831"/>
            <a:ext cx="7979079" cy="6026484"/>
          </a:xfrm>
          <a:effectLst>
            <a:glow rad="139700">
              <a:schemeClr val="accent5">
                <a:satMod val="175000"/>
                <a:alpha val="40000"/>
              </a:schemeClr>
            </a:glow>
          </a:effectLst>
        </p:spPr>
      </p:pic>
    </p:spTree>
    <p:extLst>
      <p:ext uri="{BB962C8B-B14F-4D97-AF65-F5344CB8AC3E}">
        <p14:creationId xmlns:p14="http://schemas.microsoft.com/office/powerpoint/2010/main" val="1567726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723" y="1440493"/>
            <a:ext cx="3031299" cy="774201"/>
          </a:xfrm>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065" y="649489"/>
            <a:ext cx="7800635" cy="4943916"/>
          </a:xfrm>
        </p:spPr>
      </p:pic>
    </p:spTree>
    <p:extLst>
      <p:ext uri="{BB962C8B-B14F-4D97-AF65-F5344CB8AC3E}">
        <p14:creationId xmlns:p14="http://schemas.microsoft.com/office/powerpoint/2010/main" val="1302722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38400" y="306650"/>
            <a:ext cx="7543800" cy="836351"/>
          </a:xfrm>
        </p:spPr>
        <p:txBody>
          <a:bodyPr/>
          <a:lstStyle/>
          <a:p>
            <a:pPr algn="ctr"/>
            <a:r>
              <a:rPr lang="en-US" dirty="0" smtClean="0">
                <a:latin typeface="Times New Roman" panose="02020603050405020304" pitchFamily="18" charset="0"/>
                <a:cs typeface="Times New Roman" panose="02020603050405020304" pitchFamily="18" charset="0"/>
              </a:rPr>
              <a:t>Project Flow</a:t>
            </a:r>
            <a:endParaRPr lang="en-US" dirty="0">
              <a:latin typeface="Times New Roman" panose="02020603050405020304" pitchFamily="18" charset="0"/>
              <a:cs typeface="Times New Roman" panose="02020603050405020304" pitchFamily="18" charset="0"/>
            </a:endParaRPr>
          </a:p>
        </p:txBody>
      </p:sp>
      <p:graphicFrame>
        <p:nvGraphicFramePr>
          <p:cNvPr id="9" name="Diagram 8"/>
          <p:cNvGraphicFramePr/>
          <p:nvPr>
            <p:extLst>
              <p:ext uri="{D42A27DB-BD31-4B8C-83A1-F6EECF244321}">
                <p14:modId xmlns:p14="http://schemas.microsoft.com/office/powerpoint/2010/main" val="4048435989"/>
              </p:ext>
            </p:extLst>
          </p:nvPr>
        </p:nvGraphicFramePr>
        <p:xfrm>
          <a:off x="2133600" y="1600200"/>
          <a:ext cx="83820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nvPr>
        </p:nvGraphicFramePr>
        <p:xfrm>
          <a:off x="3543300" y="3810000"/>
          <a:ext cx="5334000" cy="2247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2" descr="Image result for apache hadoop elephant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6088" y="5486400"/>
            <a:ext cx="1065213" cy="801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572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75989"/>
            <a:ext cx="11529098" cy="7333989"/>
          </a:xfrm>
        </p:spPr>
      </p:pic>
    </p:spTree>
    <p:extLst>
      <p:ext uri="{BB962C8B-B14F-4D97-AF65-F5344CB8AC3E}">
        <p14:creationId xmlns:p14="http://schemas.microsoft.com/office/powerpoint/2010/main" val="141590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877" y="418290"/>
            <a:ext cx="10364451" cy="676893"/>
          </a:xfrm>
        </p:spPr>
        <p:txBody>
          <a:bodyPr/>
          <a:lstStyle/>
          <a:p>
            <a:r>
              <a:rPr lang="en-US" dirty="0" smtClean="0"/>
              <a:t>						TERMINOLOGIES</a:t>
            </a:r>
            <a:endParaRPr lang="en-US" dirty="0"/>
          </a:p>
        </p:txBody>
      </p:sp>
      <p:sp>
        <p:nvSpPr>
          <p:cNvPr id="3" name="Content Placeholder 2"/>
          <p:cNvSpPr>
            <a:spLocks noGrp="1"/>
          </p:cNvSpPr>
          <p:nvPr>
            <p:ph idx="1"/>
          </p:nvPr>
        </p:nvSpPr>
        <p:spPr>
          <a:xfrm>
            <a:off x="913774" y="1211283"/>
            <a:ext cx="10363826" cy="5023261"/>
          </a:xfrm>
        </p:spPr>
        <p:txBody>
          <a:bodyPr/>
          <a:lstStyle/>
          <a:p>
            <a:r>
              <a:rPr lang="en-US" sz="4000" dirty="0"/>
              <a:t>What is Big Data? </a:t>
            </a:r>
          </a:p>
          <a:p>
            <a:r>
              <a:rPr lang="en-US" sz="3600" dirty="0">
                <a:solidFill>
                  <a:schemeClr val="bg1">
                    <a:lumMod val="50000"/>
                  </a:schemeClr>
                </a:solidFill>
              </a:rPr>
              <a:t>Big Data is a collection of large datasets that cannot be processed using traditional computing techniques. It is not a single technique or a tool, rather it involves many areas of business and technology. </a:t>
            </a:r>
          </a:p>
          <a:p>
            <a:endParaRPr lang="en-US" sz="3600" dirty="0">
              <a:solidFill>
                <a:schemeClr val="bg1">
                  <a:lumMod val="50000"/>
                </a:schemeClr>
              </a:solidFill>
            </a:endParaRPr>
          </a:p>
        </p:txBody>
      </p:sp>
    </p:spTree>
    <p:extLst>
      <p:ext uri="{BB962C8B-B14F-4D97-AF65-F5344CB8AC3E}">
        <p14:creationId xmlns:p14="http://schemas.microsoft.com/office/powerpoint/2010/main" val="278468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Bashyan PC\Documents\Hadoop\projtrep\3V's.jpg"/>
          <p:cNvPicPr/>
          <p:nvPr/>
        </p:nvPicPr>
        <p:blipFill>
          <a:blip r:embed="rId2">
            <a:extLst>
              <a:ext uri="{28A0092B-C50C-407E-A947-70E740481C1C}">
                <a14:useLocalDpi xmlns:a14="http://schemas.microsoft.com/office/drawing/2010/main" val="0"/>
              </a:ext>
            </a:extLst>
          </a:blip>
          <a:srcRect/>
          <a:stretch>
            <a:fillRect/>
          </a:stretch>
        </p:blipFill>
        <p:spPr bwMode="auto">
          <a:xfrm>
            <a:off x="4551992" y="3048000"/>
            <a:ext cx="3144209" cy="2983468"/>
          </a:xfrm>
          <a:prstGeom prst="ellipse">
            <a:avLst/>
          </a:prstGeom>
          <a:ln>
            <a:noFill/>
          </a:ln>
          <a:effectLst>
            <a:outerShdw blurRad="44450" dist="27940" dir="5400000" algn="ctr">
              <a:srgbClr val="000000">
                <a:alpha val="32000"/>
              </a:srgbClr>
            </a:outerShdw>
            <a:softEdge rad="635000"/>
          </a:effectLst>
          <a:scene3d>
            <a:camera prst="orthographicFront"/>
            <a:lightRig rig="balanced" dir="t">
              <a:rot lat="0" lon="0" rev="8700000"/>
            </a:lightRig>
          </a:scene3d>
          <a:sp3d>
            <a:bevelT w="190500" h="38100"/>
          </a:sp3d>
        </p:spPr>
      </p:pic>
      <p:sp>
        <p:nvSpPr>
          <p:cNvPr id="2" name="Title 1"/>
          <p:cNvSpPr>
            <a:spLocks noGrp="1"/>
          </p:cNvSpPr>
          <p:nvPr>
            <p:ph type="title"/>
          </p:nvPr>
        </p:nvSpPr>
        <p:spPr>
          <a:xfrm>
            <a:off x="2346959" y="-438775"/>
            <a:ext cx="7543800" cy="1450757"/>
          </a:xfrm>
        </p:spPr>
        <p:txBody>
          <a:bodyPr/>
          <a:lstStyle/>
          <a:p>
            <a:pPr algn="ctr"/>
            <a:r>
              <a:rPr lang="en-US" dirty="0" smtClean="0">
                <a:latin typeface="Times New Roman" panose="02020603050405020304" pitchFamily="18" charset="0"/>
                <a:ea typeface="Tahoma" panose="020B0604030504040204" pitchFamily="34" charset="0"/>
                <a:cs typeface="Times New Roman" panose="02020603050405020304" pitchFamily="18" charset="0"/>
              </a:rPr>
              <a:t>Big Data</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6" name="Content Placeholder 5"/>
          <p:cNvGraphicFramePr>
            <a:graphicFrameLocks noGrp="1"/>
          </p:cNvGraphicFramePr>
          <p:nvPr>
            <p:ph idx="1"/>
            <p:extLst/>
          </p:nvPr>
        </p:nvGraphicFramePr>
        <p:xfrm>
          <a:off x="2346959" y="30309"/>
          <a:ext cx="7543801"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5410200" y="6031468"/>
            <a:ext cx="1699248" cy="369332"/>
          </a:xfrm>
          <a:prstGeom prst="rect">
            <a:avLst/>
          </a:prstGeom>
          <a:noFill/>
        </p:spPr>
        <p:txBody>
          <a:bodyPr wrap="none" rtlCol="0">
            <a:spAutoFit/>
          </a:bodyPr>
          <a:lstStyle/>
          <a:p>
            <a:r>
              <a:rPr lang="en-US" dirty="0">
                <a:solidFill>
                  <a:prstClr val="black"/>
                </a:solidFill>
                <a:latin typeface="Calibri" panose="020F0502020204030204"/>
              </a:rPr>
              <a:t>3 V’s of Big Data</a:t>
            </a:r>
            <a:endParaRPr lang="en-US" dirty="0">
              <a:solidFill>
                <a:prstClr val="black"/>
              </a:solidFill>
              <a:latin typeface="Calibri" panose="020F0502020204030204"/>
            </a:endParaRPr>
          </a:p>
        </p:txBody>
      </p:sp>
    </p:spTree>
    <p:extLst>
      <p:ext uri="{BB962C8B-B14F-4D97-AF65-F5344CB8AC3E}">
        <p14:creationId xmlns:p14="http://schemas.microsoft.com/office/powerpoint/2010/main" val="79062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00416"/>
            <a:ext cx="10364451" cy="864296"/>
          </a:xfrm>
        </p:spPr>
        <p:txBody>
          <a:bodyPr>
            <a:normAutofit/>
          </a:bodyPr>
          <a:lstStyle/>
          <a:p>
            <a:r>
              <a:rPr lang="en-US" dirty="0" smtClean="0"/>
              <a:t>								Realm </a:t>
            </a:r>
            <a:r>
              <a:rPr lang="en-US" dirty="0"/>
              <a:t>of </a:t>
            </a:r>
            <a:r>
              <a:rPr lang="en-US" dirty="0" err="1"/>
              <a:t>B</a:t>
            </a:r>
            <a:r>
              <a:rPr lang="en-US" dirty="0" err="1" smtClean="0"/>
              <a:t>igdata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920" y="1365338"/>
            <a:ext cx="9807879" cy="5160721"/>
          </a:xfrm>
          <a:effectLst>
            <a:glow rad="127000">
              <a:srgbClr val="FF0000">
                <a:alpha val="40000"/>
              </a:srgbClr>
            </a:glow>
          </a:effectLst>
        </p:spPr>
      </p:pic>
    </p:spTree>
    <p:extLst>
      <p:ext uri="{BB962C8B-B14F-4D97-AF65-F5344CB8AC3E}">
        <p14:creationId xmlns:p14="http://schemas.microsoft.com/office/powerpoint/2010/main" val="1752853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2413" y="501446"/>
            <a:ext cx="6813755" cy="648928"/>
          </a:xfrm>
        </p:spPr>
        <p:txBody>
          <a:bodyPr anchor="b">
            <a:normAutofit/>
          </a:bodyPr>
          <a:lstStyle/>
          <a:p>
            <a:r>
              <a:rPr lang="en-US" sz="3200" dirty="0"/>
              <a:t>Traditional approach vs big data</a:t>
            </a:r>
          </a:p>
        </p:txBody>
      </p:sp>
      <p:sp>
        <p:nvSpPr>
          <p:cNvPr id="3" name="Content Placeholder 2"/>
          <p:cNvSpPr>
            <a:spLocks noGrp="1"/>
          </p:cNvSpPr>
          <p:nvPr>
            <p:ph idx="1"/>
          </p:nvPr>
        </p:nvSpPr>
        <p:spPr>
          <a:xfrm>
            <a:off x="913774" y="2367092"/>
            <a:ext cx="3893978" cy="3424107"/>
          </a:xfrm>
        </p:spPr>
        <p:txBody>
          <a:bodyPr>
            <a:normAutofit/>
          </a:bodyPr>
          <a:lstStyle/>
          <a:p>
            <a:endParaRPr lang="en-US" sz="1600"/>
          </a:p>
          <a:p>
            <a:endParaRPr lang="en-US" sz="1600"/>
          </a:p>
          <a:p>
            <a:endParaRPr lang="en-US" sz="16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1651821"/>
            <a:ext cx="10575220" cy="4011560"/>
          </a:xfrm>
          <a:prstGeom prst="rect">
            <a:avLst/>
          </a:prstGeom>
        </p:spPr>
      </p:pic>
    </p:spTree>
    <p:extLst>
      <p:ext uri="{BB962C8B-B14F-4D97-AF65-F5344CB8AC3E}">
        <p14:creationId xmlns:p14="http://schemas.microsoft.com/office/powerpoint/2010/main" val="1641621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3909806"/>
            <a:ext cx="8689976" cy="1345888"/>
          </a:xfrm>
        </p:spPr>
        <p:txBody>
          <a:bodyPr vert="horz" lIns="91440" tIns="45720" rIns="91440" bIns="45720" rtlCol="0" anchor="b">
            <a:normAutofit/>
          </a:bodyPr>
          <a:lstStyle/>
          <a:p>
            <a:r>
              <a:rPr lang="en-US" sz="4800" dirty="0" smtClean="0"/>
              <a:t>		The </a:t>
            </a:r>
            <a:r>
              <a:rPr lang="en-US" sz="4800" dirty="0"/>
              <a:t>4 v’s of big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782" y="550656"/>
            <a:ext cx="6592529" cy="3564144"/>
          </a:xfrm>
          <a:prstGeom prst="roundRect">
            <a:avLst>
              <a:gd name="adj" fmla="val 5301"/>
            </a:avLst>
          </a:prstGeom>
          <a:ln w="82550" cap="sq">
            <a:solidFill>
              <a:srgbClr val="EAEAEA"/>
            </a:solidFill>
            <a:miter lim="800000"/>
          </a:ln>
          <a:effectLst>
            <a:glow rad="355600">
              <a:schemeClr val="tx1">
                <a:alpha val="73000"/>
              </a:schemeClr>
            </a:glow>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45678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05599"/>
          </a:xfrm>
        </p:spPr>
        <p:txBody>
          <a:bodyPr>
            <a:normAutofit fontScale="90000"/>
          </a:bodyPr>
          <a:lstStyle/>
          <a:p>
            <a:r>
              <a:rPr lang="en-US" dirty="0" smtClean="0"/>
              <a:t>							Hadoop </a:t>
            </a:r>
            <a:r>
              <a:rPr lang="en-US" dirty="0" smtClean="0"/>
              <a:t>ecosystem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75" y="1445341"/>
            <a:ext cx="10103270" cy="4748981"/>
          </a:xfrm>
          <a:effectLst>
            <a:glow rad="127000">
              <a:schemeClr val="accent1">
                <a:alpha val="80000"/>
              </a:schemeClr>
            </a:glow>
          </a:effectLst>
        </p:spPr>
      </p:pic>
    </p:spTree>
    <p:extLst>
      <p:ext uri="{BB962C8B-B14F-4D97-AF65-F5344CB8AC3E}">
        <p14:creationId xmlns:p14="http://schemas.microsoft.com/office/powerpoint/2010/main" val="64195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4219278" y="1114123"/>
            <a:ext cx="4206091" cy="571500"/>
          </a:xfrm>
        </p:spPr>
        <p:txBody>
          <a:bodyPr vert="horz" lIns="91440" tIns="45720" rIns="91440" bIns="45720" rtlCol="0" anchor="b">
            <a:normAutofit fontScale="90000"/>
          </a:bodyPr>
          <a:lstStyle/>
          <a:p>
            <a:r>
              <a:rPr lang="en-US" sz="4800" dirty="0"/>
              <a:t>M</a:t>
            </a:r>
            <a:r>
              <a:rPr lang="en-US" sz="4800" dirty="0" smtClean="0"/>
              <a:t>ap Reduce</a:t>
            </a:r>
            <a:endParaRPr lang="en-US" sz="4800" dirty="0"/>
          </a:p>
        </p:txBody>
      </p:sp>
      <p:sp>
        <p:nvSpPr>
          <p:cNvPr id="3" name="Content Placeholder 2"/>
          <p:cNvSpPr>
            <a:spLocks noGrp="1"/>
          </p:cNvSpPr>
          <p:nvPr>
            <p:ph idx="1"/>
          </p:nvPr>
        </p:nvSpPr>
        <p:spPr>
          <a:xfrm>
            <a:off x="1070936" y="2100264"/>
            <a:ext cx="10363826" cy="4129086"/>
          </a:xfrm>
        </p:spPr>
        <p:txBody>
          <a:bodyPr/>
          <a:lstStyle/>
          <a:p>
            <a:pPr marL="0" indent="0">
              <a:lnSpc>
                <a:spcPct val="100000"/>
              </a:lnSpc>
              <a:spcBef>
                <a:spcPts val="0"/>
              </a:spcBef>
              <a:buClrTx/>
              <a:buNone/>
            </a:pPr>
            <a:r>
              <a:rPr lang="en-US" sz="3600" dirty="0"/>
              <a:t>MapReduce divides a task into small parts and assigns them to many computers. Later, the results are collected at one place and integrated to form the result dataset.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07020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85751"/>
            <a:ext cx="10364451" cy="1028700"/>
          </a:xfrm>
        </p:spPr>
        <p:txBody>
          <a:bodyPr>
            <a:normAutofit/>
          </a:bodyPr>
          <a:lstStyle/>
          <a:p>
            <a:r>
              <a:rPr lang="en-US" sz="4400" dirty="0" smtClean="0">
                <a:solidFill>
                  <a:srgbClr val="FF0000"/>
                </a:solidFill>
              </a:rPr>
              <a:t>					</a:t>
            </a:r>
            <a:r>
              <a:rPr lang="en-US" sz="4400" dirty="0" smtClean="0"/>
              <a:t>Process </a:t>
            </a:r>
            <a:r>
              <a:rPr lang="en-US" sz="4400" dirty="0" smtClean="0"/>
              <a:t>in </a:t>
            </a:r>
            <a:r>
              <a:rPr lang="en-US" sz="4400" dirty="0" smtClean="0"/>
              <a:t>map reduce</a:t>
            </a:r>
            <a:endParaRPr lang="en-US" sz="4400" dirty="0"/>
          </a:p>
        </p:txBody>
      </p:sp>
      <p:sp>
        <p:nvSpPr>
          <p:cNvPr id="3" name="Content Placeholder 2"/>
          <p:cNvSpPr>
            <a:spLocks noGrp="1"/>
          </p:cNvSpPr>
          <p:nvPr>
            <p:ph idx="1"/>
          </p:nvPr>
        </p:nvSpPr>
        <p:spPr>
          <a:xfrm>
            <a:off x="913774" y="1314450"/>
            <a:ext cx="10363826" cy="5543549"/>
          </a:xfrm>
        </p:spPr>
        <p:txBody>
          <a:bodyPr>
            <a:normAutofit/>
          </a:bodyPr>
          <a:lstStyle/>
          <a:p>
            <a:r>
              <a:rPr lang="en-US" sz="2800" dirty="0" smtClean="0"/>
              <a:t>Input Split</a:t>
            </a:r>
            <a:endParaRPr lang="en-US" sz="2800" dirty="0" smtClean="0"/>
          </a:p>
          <a:p>
            <a:r>
              <a:rPr lang="en-US" sz="2800" dirty="0" smtClean="0"/>
              <a:t>Map</a:t>
            </a:r>
          </a:p>
          <a:p>
            <a:r>
              <a:rPr lang="en-US" sz="2800" dirty="0" smtClean="0"/>
              <a:t>Intermediate keys</a:t>
            </a:r>
          </a:p>
          <a:p>
            <a:r>
              <a:rPr lang="en-US" sz="2800" dirty="0" smtClean="0"/>
              <a:t>Combiner</a:t>
            </a:r>
          </a:p>
          <a:p>
            <a:r>
              <a:rPr lang="en-US" sz="2800" dirty="0" smtClean="0"/>
              <a:t>Shuffle </a:t>
            </a:r>
            <a:r>
              <a:rPr lang="en-US" sz="2800" dirty="0" smtClean="0"/>
              <a:t>and </a:t>
            </a:r>
            <a:r>
              <a:rPr lang="en-US" sz="2800" dirty="0" smtClean="0"/>
              <a:t>sort</a:t>
            </a:r>
          </a:p>
          <a:p>
            <a:r>
              <a:rPr lang="en-US" sz="2800" dirty="0" err="1" smtClean="0"/>
              <a:t>Partitioner</a:t>
            </a:r>
            <a:endParaRPr lang="en-US" sz="2800" dirty="0" smtClean="0"/>
          </a:p>
          <a:p>
            <a:r>
              <a:rPr lang="en-US" sz="2800" dirty="0" smtClean="0"/>
              <a:t>Reducer</a:t>
            </a:r>
            <a:endParaRPr lang="en-US" sz="2800" dirty="0" smtClean="0"/>
          </a:p>
          <a:p>
            <a:r>
              <a:rPr lang="en-US" sz="2800" dirty="0" smtClean="0"/>
              <a:t>Output phase</a:t>
            </a:r>
            <a:endParaRPr lang="en-US" sz="2800" dirty="0"/>
          </a:p>
        </p:txBody>
      </p:sp>
    </p:spTree>
    <p:extLst>
      <p:ext uri="{BB962C8B-B14F-4D97-AF65-F5344CB8AC3E}">
        <p14:creationId xmlns:p14="http://schemas.microsoft.com/office/powerpoint/2010/main" val="120902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1745</TotalTime>
  <Words>365</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Calibri</vt:lpstr>
      <vt:lpstr>Calibri Light</vt:lpstr>
      <vt:lpstr>Century</vt:lpstr>
      <vt:lpstr>Constantia</vt:lpstr>
      <vt:lpstr>Tahoma</vt:lpstr>
      <vt:lpstr>Times New Roman</vt:lpstr>
      <vt:lpstr>Trebuchet MS</vt:lpstr>
      <vt:lpstr>Wingdings 3</vt:lpstr>
      <vt:lpstr>Retrospect</vt:lpstr>
      <vt:lpstr>Facet</vt:lpstr>
      <vt:lpstr>PowerPoint Presentation</vt:lpstr>
      <vt:lpstr>      TERMINOLOGIES</vt:lpstr>
      <vt:lpstr>Big Data</vt:lpstr>
      <vt:lpstr>        Realm of Bigdata</vt:lpstr>
      <vt:lpstr>Traditional approach vs big data</vt:lpstr>
      <vt:lpstr>  The 4 v’s of big data</vt:lpstr>
      <vt:lpstr>       Hadoop ecosystem</vt:lpstr>
      <vt:lpstr>Map Reduce</vt:lpstr>
      <vt:lpstr>     Process in map reduce</vt:lpstr>
      <vt:lpstr>      Example for Map Reduce </vt:lpstr>
      <vt:lpstr>     Pig latin</vt:lpstr>
      <vt:lpstr>        Pig dataflow</vt:lpstr>
      <vt:lpstr>          Hive</vt:lpstr>
      <vt:lpstr>      Hive architecture</vt:lpstr>
      <vt:lpstr>         scoop</vt:lpstr>
      <vt:lpstr>PowerPoint Presentation</vt:lpstr>
      <vt:lpstr>PowerPoint Presentation</vt:lpstr>
      <vt:lpstr>Project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Sharang Rengaraja usha</dc:creator>
  <cp:lastModifiedBy>keerthi rajamani</cp:lastModifiedBy>
  <cp:revision>32</cp:revision>
  <dcterms:created xsi:type="dcterms:W3CDTF">2017-07-12T06:47:20Z</dcterms:created>
  <dcterms:modified xsi:type="dcterms:W3CDTF">2017-10-23T07:40:53Z</dcterms:modified>
</cp:coreProperties>
</file>