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8" r:id="rId11"/>
    <p:sldId id="269" r:id="rId12"/>
    <p:sldId id="263" r:id="rId13"/>
    <p:sldId id="265" r:id="rId14"/>
    <p:sldId id="264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4322-CF75-45AD-9C8D-31F49BC5127D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C208-84CD-45BA-AAD5-067808FC9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37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4322-CF75-45AD-9C8D-31F49BC5127D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C208-84CD-45BA-AAD5-067808FC9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95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4322-CF75-45AD-9C8D-31F49BC5127D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C208-84CD-45BA-AAD5-067808FC9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8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4322-CF75-45AD-9C8D-31F49BC5127D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C208-84CD-45BA-AAD5-067808FC9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41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4322-CF75-45AD-9C8D-31F49BC5127D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C208-84CD-45BA-AAD5-067808FC9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18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4322-CF75-45AD-9C8D-31F49BC5127D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C208-84CD-45BA-AAD5-067808FC9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25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4322-CF75-45AD-9C8D-31F49BC5127D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C208-84CD-45BA-AAD5-067808FC9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6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4322-CF75-45AD-9C8D-31F49BC5127D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C208-84CD-45BA-AAD5-067808FC9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03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4322-CF75-45AD-9C8D-31F49BC5127D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C208-84CD-45BA-AAD5-067808FC9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41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4322-CF75-45AD-9C8D-31F49BC5127D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C208-84CD-45BA-AAD5-067808FC9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73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4322-CF75-45AD-9C8D-31F49BC5127D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C208-84CD-45BA-AAD5-067808FC9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24322-CF75-45AD-9C8D-31F49BC5127D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9C208-84CD-45BA-AAD5-067808FC9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4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428" y="0"/>
            <a:ext cx="10174310" cy="3863662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IN" sz="7200" b="1" dirty="0"/>
              <a:t/>
            </a:r>
            <a:br>
              <a:rPr lang="en-IN" sz="7200" b="1" dirty="0"/>
            </a:b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37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- CSS Selectors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library supports nearly all of the selectors included in Cascading Style Sheet (CSS) specifications 1 through 3, as outlined on the World Wide Web Consortium's site.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Using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library developers can enhance their websites without worrying about browsers and their versions as long as the browsers have JavaScript enabled.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Most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JQuery CSS Methods do not modify the content of the jQuery object and they are used to apply CSS properties on DOM elements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(css.html)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8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- DOM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JQuery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methods to manipulate DOM in efficient way.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You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need to write big code to modify the value of any element's attribute or to extract HTML code from a paragraph or division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JQuery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methods such as 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.html(), and 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which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getters, retrieving information from DOM elements for later use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(manipulation.html)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35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the ability to create dynamic web pages by using events. Events are actions that can be detected by your Web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Following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examples events </a:t>
            </a:r>
          </a:p>
          <a:p>
            <a:pPr lvl="3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mouse click</a:t>
            </a:r>
          </a:p>
          <a:p>
            <a:pPr lvl="3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 loading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mouse over an element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Submitting an HTML form</a:t>
            </a:r>
          </a:p>
          <a:p>
            <a:pPr lvl="3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keystroke on your keyboard, etc.</a:t>
            </a: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(eventhandler.html)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50" y="-10207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-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1" y="1223493"/>
            <a:ext cx="10684099" cy="495347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jQuery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trivially simple interface for doing various kind of amazing effects.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jQuery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allow us to quickly apply commonly used effects with a minimum configuration.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covers all the important jQuery methods to create visual effects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[selector].show( speed, [callback] );</a:t>
            </a:r>
          </a:p>
          <a:p>
            <a:pPr marL="914400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HIDE and SHOW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endParaRPr lang="en-US" sz="2400" dirty="0" smtClean="0"/>
          </a:p>
          <a:p>
            <a:pPr marL="914400" lvl="2" indent="0" algn="just">
              <a:buNone/>
            </a:pPr>
            <a:endParaRPr lang="en-US" sz="2400" dirty="0"/>
          </a:p>
          <a:p>
            <a:pPr marL="914400" lvl="2" indent="0" algn="just">
              <a:buNone/>
            </a:pPr>
            <a:r>
              <a:rPr lang="en-US" sz="2400" dirty="0" smtClean="0"/>
              <a:t>				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(effect.html)</a:t>
            </a:r>
            <a:r>
              <a:rPr lang="en-US" sz="2400" dirty="0" smtClean="0"/>
              <a:t>				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4940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21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-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be added basic mouse-based behaviours to any element. Using with interactions, We can create sortable lists, resizeable elements, drag &amp; drop behaviours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make great building blocks for more complex widgets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914400" lvl="2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lvl="6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Drag able (drag.html)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lvl="6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Drop able (drop.html)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lvl="6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Resize able (resize.html)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lvl="6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Select able (selectable.html)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lvl="6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Sort able (sort.html)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1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-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Widgets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61024"/>
            <a:ext cx="10804301" cy="533598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jQuery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widget is a specialized jQuery plug-in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plug-ins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some built-in capabilities, such as a way to associate data with its elements, expose methods, merge options with defaults, and control the plug-in's lifetime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Ex :-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AutoComplete(AutoComplete.html)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Picker(Datepicker.html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Dialog(Dailog.html)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Menu(menu.html)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Bar(Progress.html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Tab(Tab.html)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Tooltip(Tooltip.html)</a:t>
            </a:r>
          </a:p>
          <a:p>
            <a:pPr marL="457200" indent="-457200" algn="just">
              <a:buFont typeface="+mj-lt"/>
              <a:buAutoNum type="arabicPeriod"/>
            </a:pPr>
            <a:endParaRPr lang="en-IN" sz="2400" dirty="0"/>
          </a:p>
          <a:p>
            <a:pPr marL="457200" indent="-457200" algn="just">
              <a:buFont typeface="+mj-lt"/>
              <a:buAutoNum type="arabicPeriod"/>
            </a:pPr>
            <a:endParaRPr lang="en-IN" sz="2400" dirty="0"/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82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-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679" y="1558343"/>
            <a:ext cx="10032642" cy="435305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two different styling themes 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themeA.html)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(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themeB.html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different colors for buttons, bars, content blocks, and so 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43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715" y="195441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14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jQuery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fast and concise JavaScript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jQuery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HTML document traversing, event handling, animating, and Ajax interactions for Rapid Web Development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free, open-source software using the permissive MIT License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analysis indicates that it is the most widely deployed JavaScript library by a large margin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857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6944"/>
            <a:ext cx="10515600" cy="101291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- Overview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3401"/>
            <a:ext cx="10636877" cy="553147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 manipulation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jQuery made it easy to select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 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Object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elements, negotiate them and modifying their content by using cross-browser open source selector engine called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Sizzle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 handling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jQuery offers an elegant way to capture a wide variety of events, such as a user clicking on a link, without the need to clutter the HTML code itself with event handlers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jQuery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comes with plenty of built-in animation effects which you can use in your websites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Lightweight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jQuery is very lightweight library - about 19KB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Cross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has cross-browser support, and works well in IE 6.0+, FF 2.0+, Safari 3.0+, Chrome and Opera 9.0+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Latest Technology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supports CSS3 selectors and basic XPath syntax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10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JQUERY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download jQuery library on your local machine and include it in your HTML 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CDN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Version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include jQuery library into your HTML code directly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Delivery Network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(CDN).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89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49" y="171942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Example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49" y="1287886"/>
            <a:ext cx="11088710" cy="52030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	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&lt;title&gt;The jQuery Example&lt;/title&gt;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 type = "text/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/jquery-2.1.3.min.js"&gt;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	 &lt;/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 type = "text/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$(document).ready(function()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			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("Hello, World!");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		 });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&lt;body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h1&gt;Hello&lt;/h1&gt;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									(example.html)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851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CDN VERSION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7048"/>
            <a:ext cx="10830060" cy="552148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title&gt;The jQuery Example&lt;/title&gt;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 type = "text/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		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"https://ajax.googleapis.com/ajax/libs/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/2.1.3/jquery.min.js"&gt;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&lt;/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 type = "text/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$(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document).ready(function()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("Hello, World!");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});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&lt;/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  &lt;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body&gt;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		&lt;h1&gt;Hello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&lt;/h1&gt;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&lt;/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									(CDN.html)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5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181237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-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85990"/>
            <a:ext cx="10813870" cy="53720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Tag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Represents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tag name available in the DOM. For example $('p') selects all paragraphs &lt;p&gt; in the document.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Tag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Represents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tag available with the given ID in the DOM. For example $('#some-id') selects the single element in the document that has an ID of some-id.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Tag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Represents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tag available with the given class in the DOM. For example $('.some-class') selects all elements in the document that have a class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some-class.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(selector.html)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2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152" y="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- Attributes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36104" y="1311965"/>
            <a:ext cx="10717696" cy="48649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Some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most basic components we can manipulate when it comes to DOM elements are the properties and attributes assigned to those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lvl="3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Name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 Name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lvl="3"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  <a:p>
            <a:pPr lvl="3"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(attribute.html)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0277306" y="-323166"/>
            <a:ext cx="218268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9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-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 Traversing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jQuery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very powerful tool which provides a variety of DOM traversal methods to help us select elements in a document randomly as well as in sequential method.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DOM Traversal Methods do not modify the jQuery object and they are used to filter out elements from a document based on given conditions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				(traversing.html)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59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</TotalTime>
  <Words>225</Words>
  <Application>Microsoft Office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jQuery </vt:lpstr>
      <vt:lpstr>Introduction</vt:lpstr>
      <vt:lpstr>jQuery - Overview  </vt:lpstr>
      <vt:lpstr>HOW TO USE JQUERY</vt:lpstr>
      <vt:lpstr>Sample Example</vt:lpstr>
      <vt:lpstr>EXAMPLE BASED ON CDN VERSION</vt:lpstr>
      <vt:lpstr>jQuery - Selectors</vt:lpstr>
      <vt:lpstr>jQuery - Attributes</vt:lpstr>
      <vt:lpstr>jQuery - DOM Traversing</vt:lpstr>
      <vt:lpstr>jQuery - CSS Selectors Methods</vt:lpstr>
      <vt:lpstr>jQuery - DOM Manipulation</vt:lpstr>
      <vt:lpstr>Events Handling</vt:lpstr>
      <vt:lpstr>jQuery - Effects</vt:lpstr>
      <vt:lpstr>jQuery - Interactions</vt:lpstr>
      <vt:lpstr>jQuery - Widgets</vt:lpstr>
      <vt:lpstr>jQuery - Theming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keerthi raj</dc:creator>
  <cp:lastModifiedBy>keerthi raj</cp:lastModifiedBy>
  <cp:revision>49</cp:revision>
  <dcterms:created xsi:type="dcterms:W3CDTF">2018-10-10T09:09:57Z</dcterms:created>
  <dcterms:modified xsi:type="dcterms:W3CDTF">2018-10-14T19:17:14Z</dcterms:modified>
</cp:coreProperties>
</file>