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0" r:id="rId2"/>
  </p:sldMasterIdLst>
  <p:notesMasterIdLst>
    <p:notesMasterId r:id="rId30"/>
  </p:notesMasterIdLst>
  <p:sldIdLst>
    <p:sldId id="272" r:id="rId3"/>
    <p:sldId id="290" r:id="rId4"/>
    <p:sldId id="291" r:id="rId5"/>
    <p:sldId id="292" r:id="rId6"/>
    <p:sldId id="293" r:id="rId7"/>
    <p:sldId id="279" r:id="rId8"/>
    <p:sldId id="295" r:id="rId9"/>
    <p:sldId id="296" r:id="rId10"/>
    <p:sldId id="294" r:id="rId11"/>
    <p:sldId id="289" r:id="rId12"/>
    <p:sldId id="297" r:id="rId13"/>
    <p:sldId id="283" r:id="rId14"/>
    <p:sldId id="288" r:id="rId15"/>
    <p:sldId id="298" r:id="rId16"/>
    <p:sldId id="299" r:id="rId17"/>
    <p:sldId id="287" r:id="rId18"/>
    <p:sldId id="300" r:id="rId19"/>
    <p:sldId id="301" r:id="rId20"/>
    <p:sldId id="284" r:id="rId21"/>
    <p:sldId id="302" r:id="rId22"/>
    <p:sldId id="303" r:id="rId23"/>
    <p:sldId id="304" r:id="rId24"/>
    <p:sldId id="305" r:id="rId25"/>
    <p:sldId id="306" r:id="rId26"/>
    <p:sldId id="307" r:id="rId27"/>
    <p:sldId id="308"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ACB86-8C8B-40BC-A69B-BB2CF9F30936}" v="19" dt="2024-04-21T11:09:26.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p:scale>
          <a:sx n="110" d="100"/>
          <a:sy n="110" d="100"/>
        </p:scale>
        <p:origin x="-595"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ula nagaveni" userId="42f19da421025de8" providerId="LiveId" clId="{C38ACB86-8C8B-40BC-A69B-BB2CF9F30936}"/>
    <pc:docChg chg="undo custSel addSld delSld modSld sldOrd">
      <pc:chgData name="ravula nagaveni" userId="42f19da421025de8" providerId="LiveId" clId="{C38ACB86-8C8B-40BC-A69B-BB2CF9F30936}" dt="2024-04-21T11:33:07.275" v="2597" actId="20577"/>
      <pc:docMkLst>
        <pc:docMk/>
      </pc:docMkLst>
      <pc:sldChg chg="addSp delSp modSp add del mod">
        <pc:chgData name="ravula nagaveni" userId="42f19da421025de8" providerId="LiveId" clId="{C38ACB86-8C8B-40BC-A69B-BB2CF9F30936}" dt="2024-04-21T04:46:53.922" v="1470" actId="2696"/>
        <pc:sldMkLst>
          <pc:docMk/>
          <pc:sldMk cId="2779409655" sldId="256"/>
        </pc:sldMkLst>
        <pc:spChg chg="mod">
          <ac:chgData name="ravula nagaveni" userId="42f19da421025de8" providerId="LiveId" clId="{C38ACB86-8C8B-40BC-A69B-BB2CF9F30936}" dt="2024-04-21T04:38:28.414" v="1260" actId="14100"/>
          <ac:spMkLst>
            <pc:docMk/>
            <pc:sldMk cId="2779409655" sldId="256"/>
            <ac:spMk id="2" creationId="{AA97A3F8-F19B-6732-C675-57E9B02E29BC}"/>
          </ac:spMkLst>
        </pc:spChg>
        <pc:spChg chg="add del mod">
          <ac:chgData name="ravula nagaveni" userId="42f19da421025de8" providerId="LiveId" clId="{C38ACB86-8C8B-40BC-A69B-BB2CF9F30936}" dt="2024-04-21T04:33:50.714" v="1249"/>
          <ac:spMkLst>
            <pc:docMk/>
            <pc:sldMk cId="2779409655" sldId="256"/>
            <ac:spMk id="5" creationId="{6FB1BB20-CCDE-4D8C-B4F5-2448DBDFE773}"/>
          </ac:spMkLst>
        </pc:spChg>
      </pc:sldChg>
      <pc:sldChg chg="addSp modSp mod">
        <pc:chgData name="ravula nagaveni" userId="42f19da421025de8" providerId="LiveId" clId="{C38ACB86-8C8B-40BC-A69B-BB2CF9F30936}" dt="2024-04-21T08:49:22.100" v="2550" actId="1076"/>
        <pc:sldMkLst>
          <pc:docMk/>
          <pc:sldMk cId="3269411124" sldId="260"/>
        </pc:sldMkLst>
        <pc:picChg chg="add mod">
          <ac:chgData name="ravula nagaveni" userId="42f19da421025de8" providerId="LiveId" clId="{C38ACB86-8C8B-40BC-A69B-BB2CF9F30936}" dt="2024-04-21T08:49:22.100" v="2550" actId="1076"/>
          <ac:picMkLst>
            <pc:docMk/>
            <pc:sldMk cId="3269411124" sldId="260"/>
            <ac:picMk id="5" creationId="{84F2B502-4D10-B42A-4254-886EEA9430C9}"/>
          </ac:picMkLst>
        </pc:picChg>
      </pc:sldChg>
      <pc:sldChg chg="modSp mod">
        <pc:chgData name="ravula nagaveni" userId="42f19da421025de8" providerId="LiveId" clId="{C38ACB86-8C8B-40BC-A69B-BB2CF9F30936}" dt="2024-04-21T11:33:07.275" v="2597" actId="20577"/>
        <pc:sldMkLst>
          <pc:docMk/>
          <pc:sldMk cId="843016158" sldId="261"/>
        </pc:sldMkLst>
        <pc:spChg chg="mod">
          <ac:chgData name="ravula nagaveni" userId="42f19da421025de8" providerId="LiveId" clId="{C38ACB86-8C8B-40BC-A69B-BB2CF9F30936}" dt="2024-04-21T11:33:07.275" v="2597" actId="20577"/>
          <ac:spMkLst>
            <pc:docMk/>
            <pc:sldMk cId="843016158" sldId="261"/>
            <ac:spMk id="3" creationId="{08B8DDD8-5AB6-D17A-0142-75614B670B7C}"/>
          </ac:spMkLst>
        </pc:spChg>
      </pc:sldChg>
      <pc:sldChg chg="modSp mod">
        <pc:chgData name="ravula nagaveni" userId="42f19da421025de8" providerId="LiveId" clId="{C38ACB86-8C8B-40BC-A69B-BB2CF9F30936}" dt="2024-04-21T05:15:51.257" v="1793" actId="14100"/>
        <pc:sldMkLst>
          <pc:docMk/>
          <pc:sldMk cId="1778151266" sldId="262"/>
        </pc:sldMkLst>
        <pc:spChg chg="mod">
          <ac:chgData name="ravula nagaveni" userId="42f19da421025de8" providerId="LiveId" clId="{C38ACB86-8C8B-40BC-A69B-BB2CF9F30936}" dt="2024-04-21T05:15:42.028" v="1791" actId="20577"/>
          <ac:spMkLst>
            <pc:docMk/>
            <pc:sldMk cId="1778151266" sldId="262"/>
            <ac:spMk id="2" creationId="{9D5D5ED9-147B-7873-72AF-34F829EB3943}"/>
          </ac:spMkLst>
        </pc:spChg>
        <pc:spChg chg="mod">
          <ac:chgData name="ravula nagaveni" userId="42f19da421025de8" providerId="LiveId" clId="{C38ACB86-8C8B-40BC-A69B-BB2CF9F30936}" dt="2024-04-21T05:15:51.257" v="1793" actId="14100"/>
          <ac:spMkLst>
            <pc:docMk/>
            <pc:sldMk cId="1778151266" sldId="262"/>
            <ac:spMk id="3" creationId="{C7B1C558-FF7C-F9C1-D1B4-AA8332E5F2FE}"/>
          </ac:spMkLst>
        </pc:spChg>
      </pc:sldChg>
      <pc:sldChg chg="modSp mod">
        <pc:chgData name="ravula nagaveni" userId="42f19da421025de8" providerId="LiveId" clId="{C38ACB86-8C8B-40BC-A69B-BB2CF9F30936}" dt="2024-04-21T05:14:43.014" v="1778" actId="14100"/>
        <pc:sldMkLst>
          <pc:docMk/>
          <pc:sldMk cId="422911790" sldId="263"/>
        </pc:sldMkLst>
        <pc:spChg chg="mod">
          <ac:chgData name="ravula nagaveni" userId="42f19da421025de8" providerId="LiveId" clId="{C38ACB86-8C8B-40BC-A69B-BB2CF9F30936}" dt="2024-04-21T05:14:43.014" v="1778" actId="14100"/>
          <ac:spMkLst>
            <pc:docMk/>
            <pc:sldMk cId="422911790" sldId="263"/>
            <ac:spMk id="3" creationId="{F4FDF789-9576-C99F-A4C7-BA2EFFFEAF5D}"/>
          </ac:spMkLst>
        </pc:spChg>
      </pc:sldChg>
      <pc:sldChg chg="modSp mod">
        <pc:chgData name="ravula nagaveni" userId="42f19da421025de8" providerId="LiveId" clId="{C38ACB86-8C8B-40BC-A69B-BB2CF9F30936}" dt="2024-04-21T11:29:46.214" v="2588" actId="20577"/>
        <pc:sldMkLst>
          <pc:docMk/>
          <pc:sldMk cId="3059978876" sldId="265"/>
        </pc:sldMkLst>
        <pc:spChg chg="mod">
          <ac:chgData name="ravula nagaveni" userId="42f19da421025de8" providerId="LiveId" clId="{C38ACB86-8C8B-40BC-A69B-BB2CF9F30936}" dt="2024-04-21T11:29:46.214" v="2588" actId="20577"/>
          <ac:spMkLst>
            <pc:docMk/>
            <pc:sldMk cId="3059978876" sldId="265"/>
            <ac:spMk id="3" creationId="{B1C39493-7788-A545-7ED2-E2F9982416DE}"/>
          </ac:spMkLst>
        </pc:spChg>
      </pc:sldChg>
      <pc:sldChg chg="delSp modSp mod modClrScheme chgLayout">
        <pc:chgData name="ravula nagaveni" userId="42f19da421025de8" providerId="LiveId" clId="{C38ACB86-8C8B-40BC-A69B-BB2CF9F30936}" dt="2024-04-21T05:17:00.615" v="1797" actId="14100"/>
        <pc:sldMkLst>
          <pc:docMk/>
          <pc:sldMk cId="176097802" sldId="266"/>
        </pc:sldMkLst>
        <pc:spChg chg="mod ord">
          <ac:chgData name="ravula nagaveni" userId="42f19da421025de8" providerId="LiveId" clId="{C38ACB86-8C8B-40BC-A69B-BB2CF9F30936}" dt="2024-04-21T05:17:00.615" v="1797" actId="14100"/>
          <ac:spMkLst>
            <pc:docMk/>
            <pc:sldMk cId="176097802" sldId="266"/>
            <ac:spMk id="4" creationId="{DCF62B3F-871B-8DD3-60ED-E5E0AD7F8FD5}"/>
          </ac:spMkLst>
        </pc:spChg>
        <pc:spChg chg="del">
          <ac:chgData name="ravula nagaveni" userId="42f19da421025de8" providerId="LiveId" clId="{C38ACB86-8C8B-40BC-A69B-BB2CF9F30936}" dt="2024-04-21T05:16:28.483" v="1794" actId="700"/>
          <ac:spMkLst>
            <pc:docMk/>
            <pc:sldMk cId="176097802" sldId="266"/>
            <ac:spMk id="5" creationId="{780F93B7-D1F7-5E83-EF9F-62306416B4E6}"/>
          </ac:spMkLst>
        </pc:spChg>
      </pc:sldChg>
      <pc:sldChg chg="modSp new mod">
        <pc:chgData name="ravula nagaveni" userId="42f19da421025de8" providerId="LiveId" clId="{C38ACB86-8C8B-40BC-A69B-BB2CF9F30936}" dt="2024-04-21T06:46:06.583" v="2276" actId="20577"/>
        <pc:sldMkLst>
          <pc:docMk/>
          <pc:sldMk cId="2890205383" sldId="267"/>
        </pc:sldMkLst>
        <pc:spChg chg="mod">
          <ac:chgData name="ravula nagaveni" userId="42f19da421025de8" providerId="LiveId" clId="{C38ACB86-8C8B-40BC-A69B-BB2CF9F30936}" dt="2024-04-21T06:46:06.583" v="2276" actId="20577"/>
          <ac:spMkLst>
            <pc:docMk/>
            <pc:sldMk cId="2890205383" sldId="267"/>
            <ac:spMk id="2" creationId="{8D95E997-5F48-24B7-9E00-18BE153ADEB4}"/>
          </ac:spMkLst>
        </pc:spChg>
        <pc:spChg chg="mod">
          <ac:chgData name="ravula nagaveni" userId="42f19da421025de8" providerId="LiveId" clId="{C38ACB86-8C8B-40BC-A69B-BB2CF9F30936}" dt="2024-04-21T04:31:00.408" v="929" actId="20577"/>
          <ac:spMkLst>
            <pc:docMk/>
            <pc:sldMk cId="2890205383" sldId="267"/>
            <ac:spMk id="3" creationId="{86C1DEF9-66EE-6950-A2BB-D38D24329ED0}"/>
          </ac:spMkLst>
        </pc:spChg>
      </pc:sldChg>
      <pc:sldChg chg="addSp delSp modSp new mod">
        <pc:chgData name="ravula nagaveni" userId="42f19da421025de8" providerId="LiveId" clId="{C38ACB86-8C8B-40BC-A69B-BB2CF9F30936}" dt="2024-04-16T06:17:12.195" v="268" actId="20577"/>
        <pc:sldMkLst>
          <pc:docMk/>
          <pc:sldMk cId="4122627995" sldId="268"/>
        </pc:sldMkLst>
        <pc:spChg chg="mod">
          <ac:chgData name="ravula nagaveni" userId="42f19da421025de8" providerId="LiveId" clId="{C38ACB86-8C8B-40BC-A69B-BB2CF9F30936}" dt="2024-04-16T06:17:12.195" v="268" actId="20577"/>
          <ac:spMkLst>
            <pc:docMk/>
            <pc:sldMk cId="4122627995" sldId="268"/>
            <ac:spMk id="2" creationId="{3DC8F144-DC0B-4452-5233-2C6EFABDF788}"/>
          </ac:spMkLst>
        </pc:spChg>
        <pc:spChg chg="del mod">
          <ac:chgData name="ravula nagaveni" userId="42f19da421025de8" providerId="LiveId" clId="{C38ACB86-8C8B-40BC-A69B-BB2CF9F30936}" dt="2024-04-16T06:12:25.940" v="87" actId="478"/>
          <ac:spMkLst>
            <pc:docMk/>
            <pc:sldMk cId="4122627995" sldId="268"/>
            <ac:spMk id="3" creationId="{37B73FC0-B9C1-2AD9-933F-5EEE106DD41E}"/>
          </ac:spMkLst>
        </pc:spChg>
        <pc:spChg chg="add mod">
          <ac:chgData name="ravula nagaveni" userId="42f19da421025de8" providerId="LiveId" clId="{C38ACB86-8C8B-40BC-A69B-BB2CF9F30936}" dt="2024-04-16T06:13:30.454" v="135" actId="20577"/>
          <ac:spMkLst>
            <pc:docMk/>
            <pc:sldMk cId="4122627995" sldId="268"/>
            <ac:spMk id="5" creationId="{998BE3AC-C057-0633-68BB-556879081732}"/>
          </ac:spMkLst>
        </pc:spChg>
      </pc:sldChg>
      <pc:sldChg chg="modSp new del mod modClrScheme chgLayout">
        <pc:chgData name="ravula nagaveni" userId="42f19da421025de8" providerId="LiveId" clId="{C38ACB86-8C8B-40BC-A69B-BB2CF9F30936}" dt="2024-04-21T05:28:53.088" v="1813" actId="2696"/>
        <pc:sldMkLst>
          <pc:docMk/>
          <pc:sldMk cId="2737395227" sldId="269"/>
        </pc:sldMkLst>
        <pc:spChg chg="mod ord">
          <ac:chgData name="ravula nagaveni" userId="42f19da421025de8" providerId="LiveId" clId="{C38ACB86-8C8B-40BC-A69B-BB2CF9F30936}" dt="2024-04-21T05:22:14.971" v="1806" actId="700"/>
          <ac:spMkLst>
            <pc:docMk/>
            <pc:sldMk cId="2737395227" sldId="269"/>
            <ac:spMk id="2" creationId="{818A280A-E919-8F3A-A769-8A3777575114}"/>
          </ac:spMkLst>
        </pc:spChg>
        <pc:spChg chg="mod ord">
          <ac:chgData name="ravula nagaveni" userId="42f19da421025de8" providerId="LiveId" clId="{C38ACB86-8C8B-40BC-A69B-BB2CF9F30936}" dt="2024-04-21T05:28:47.953" v="1812" actId="20577"/>
          <ac:spMkLst>
            <pc:docMk/>
            <pc:sldMk cId="2737395227" sldId="269"/>
            <ac:spMk id="3" creationId="{93E45773-1DF2-36DC-3A76-BFDC6FD07022}"/>
          </ac:spMkLst>
        </pc:spChg>
      </pc:sldChg>
      <pc:sldChg chg="addSp modSp new mod">
        <pc:chgData name="ravula nagaveni" userId="42f19da421025de8" providerId="LiveId" clId="{C38ACB86-8C8B-40BC-A69B-BB2CF9F30936}" dt="2024-04-21T07:09:21.163" v="2436" actId="14100"/>
        <pc:sldMkLst>
          <pc:docMk/>
          <pc:sldMk cId="2866981101" sldId="270"/>
        </pc:sldMkLst>
        <pc:spChg chg="mod">
          <ac:chgData name="ravula nagaveni" userId="42f19da421025de8" providerId="LiveId" clId="{C38ACB86-8C8B-40BC-A69B-BB2CF9F30936}" dt="2024-04-16T06:30:56.470" v="781" actId="20577"/>
          <ac:spMkLst>
            <pc:docMk/>
            <pc:sldMk cId="2866981101" sldId="270"/>
            <ac:spMk id="2" creationId="{7186F6BF-70F3-BD31-0698-066AE00CE820}"/>
          </ac:spMkLst>
        </pc:spChg>
        <pc:spChg chg="mod">
          <ac:chgData name="ravula nagaveni" userId="42f19da421025de8" providerId="LiveId" clId="{C38ACB86-8C8B-40BC-A69B-BB2CF9F30936}" dt="2024-04-21T06:38:25.530" v="2257" actId="20577"/>
          <ac:spMkLst>
            <pc:docMk/>
            <pc:sldMk cId="2866981101" sldId="270"/>
            <ac:spMk id="3" creationId="{794453ED-74C2-C578-D235-B6F3A482223B}"/>
          </ac:spMkLst>
        </pc:spChg>
        <pc:picChg chg="add mod">
          <ac:chgData name="ravula nagaveni" userId="42f19da421025de8" providerId="LiveId" clId="{C38ACB86-8C8B-40BC-A69B-BB2CF9F30936}" dt="2024-04-21T07:09:21.163" v="2436" actId="14100"/>
          <ac:picMkLst>
            <pc:docMk/>
            <pc:sldMk cId="2866981101" sldId="270"/>
            <ac:picMk id="5" creationId="{5EA78DFA-FD38-AFDC-8371-42C5826E8679}"/>
          </ac:picMkLst>
        </pc:picChg>
      </pc:sldChg>
      <pc:sldChg chg="addSp modSp new del mod">
        <pc:chgData name="ravula nagaveni" userId="42f19da421025de8" providerId="LiveId" clId="{C38ACB86-8C8B-40BC-A69B-BB2CF9F30936}" dt="2024-04-21T04:40:00.111" v="1277" actId="2696"/>
        <pc:sldMkLst>
          <pc:docMk/>
          <pc:sldMk cId="2375140925" sldId="271"/>
        </pc:sldMkLst>
        <pc:picChg chg="add mod">
          <ac:chgData name="ravula nagaveni" userId="42f19da421025de8" providerId="LiveId" clId="{C38ACB86-8C8B-40BC-A69B-BB2CF9F30936}" dt="2024-04-21T04:39:34.349" v="1268" actId="14100"/>
          <ac:picMkLst>
            <pc:docMk/>
            <pc:sldMk cId="2375140925" sldId="271"/>
            <ac:picMk id="4" creationId="{C867D7F8-2039-15D3-4336-DB6F9B2FDEED}"/>
          </ac:picMkLst>
        </pc:picChg>
      </pc:sldChg>
      <pc:sldChg chg="modSp add mod">
        <pc:chgData name="ravula nagaveni" userId="42f19da421025de8" providerId="LiveId" clId="{C38ACB86-8C8B-40BC-A69B-BB2CF9F30936}" dt="2024-04-21T05:19:38.957" v="1800" actId="14100"/>
        <pc:sldMkLst>
          <pc:docMk/>
          <pc:sldMk cId="0" sldId="272"/>
        </pc:sldMkLst>
        <pc:spChg chg="mod">
          <ac:chgData name="ravula nagaveni" userId="42f19da421025de8" providerId="LiveId" clId="{C38ACB86-8C8B-40BC-A69B-BB2CF9F30936}" dt="2024-04-21T04:43:35.343" v="1435" actId="20577"/>
          <ac:spMkLst>
            <pc:docMk/>
            <pc:sldMk cId="0" sldId="272"/>
            <ac:spMk id="9" creationId="{00000000-0000-0000-0000-000000000000}"/>
          </ac:spMkLst>
        </pc:spChg>
        <pc:spChg chg="mod">
          <ac:chgData name="ravula nagaveni" userId="42f19da421025de8" providerId="LiveId" clId="{C38ACB86-8C8B-40BC-A69B-BB2CF9F30936}" dt="2024-04-21T04:44:22.363" v="1439" actId="14100"/>
          <ac:spMkLst>
            <pc:docMk/>
            <pc:sldMk cId="0" sldId="272"/>
            <ac:spMk id="11" creationId="{00000000-0000-0000-0000-000000000000}"/>
          </ac:spMkLst>
        </pc:spChg>
        <pc:spChg chg="mod">
          <ac:chgData name="ravula nagaveni" userId="42f19da421025de8" providerId="LiveId" clId="{C38ACB86-8C8B-40BC-A69B-BB2CF9F30936}" dt="2024-04-21T04:43:51.742" v="1436" actId="14100"/>
          <ac:spMkLst>
            <pc:docMk/>
            <pc:sldMk cId="0" sldId="272"/>
            <ac:spMk id="12" creationId="{00000000-0000-0000-0000-000000000000}"/>
          </ac:spMkLst>
        </pc:spChg>
        <pc:picChg chg="mod">
          <ac:chgData name="ravula nagaveni" userId="42f19da421025de8" providerId="LiveId" clId="{C38ACB86-8C8B-40BC-A69B-BB2CF9F30936}" dt="2024-04-21T05:19:38.957" v="1800" actId="14100"/>
          <ac:picMkLst>
            <pc:docMk/>
            <pc:sldMk cId="0" sldId="272"/>
            <ac:picMk id="7" creationId="{00000000-0000-0000-0000-000000000000}"/>
          </ac:picMkLst>
        </pc:picChg>
      </pc:sldChg>
      <pc:sldChg chg="addSp delSp modSp new mod modClrScheme chgLayout">
        <pc:chgData name="ravula nagaveni" userId="42f19da421025de8" providerId="LiveId" clId="{C38ACB86-8C8B-40BC-A69B-BB2CF9F30936}" dt="2024-04-21T05:32:42.793" v="1860" actId="14100"/>
        <pc:sldMkLst>
          <pc:docMk/>
          <pc:sldMk cId="2688932054" sldId="273"/>
        </pc:sldMkLst>
        <pc:spChg chg="del mod ord">
          <ac:chgData name="ravula nagaveni" userId="42f19da421025de8" providerId="LiveId" clId="{C38ACB86-8C8B-40BC-A69B-BB2CF9F30936}" dt="2024-04-21T04:45:11.984" v="1442" actId="700"/>
          <ac:spMkLst>
            <pc:docMk/>
            <pc:sldMk cId="2688932054" sldId="273"/>
            <ac:spMk id="2" creationId="{F07AF204-D29A-D9B7-8CFC-441DC685E151}"/>
          </ac:spMkLst>
        </pc:spChg>
        <pc:spChg chg="del mod ord">
          <ac:chgData name="ravula nagaveni" userId="42f19da421025de8" providerId="LiveId" clId="{C38ACB86-8C8B-40BC-A69B-BB2CF9F30936}" dt="2024-04-21T04:45:11.984" v="1442" actId="700"/>
          <ac:spMkLst>
            <pc:docMk/>
            <pc:sldMk cId="2688932054" sldId="273"/>
            <ac:spMk id="3" creationId="{C267A223-1BE4-BC15-BBB1-0F6AFAD1FFD7}"/>
          </ac:spMkLst>
        </pc:spChg>
        <pc:spChg chg="add mod ord">
          <ac:chgData name="ravula nagaveni" userId="42f19da421025de8" providerId="LiveId" clId="{C38ACB86-8C8B-40BC-A69B-BB2CF9F30936}" dt="2024-04-21T05:32:42.793" v="1860" actId="14100"/>
          <ac:spMkLst>
            <pc:docMk/>
            <pc:sldMk cId="2688932054" sldId="273"/>
            <ac:spMk id="4" creationId="{9DC4755B-DAF3-8EE6-960B-235901B61027}"/>
          </ac:spMkLst>
        </pc:spChg>
        <pc:spChg chg="add del mod ord">
          <ac:chgData name="ravula nagaveni" userId="42f19da421025de8" providerId="LiveId" clId="{C38ACB86-8C8B-40BC-A69B-BB2CF9F30936}" dt="2024-04-21T04:47:55.894" v="1472" actId="700"/>
          <ac:spMkLst>
            <pc:docMk/>
            <pc:sldMk cId="2688932054" sldId="273"/>
            <ac:spMk id="5" creationId="{93D49C27-FEBF-D0DB-DC20-800D60E33EE8}"/>
          </ac:spMkLst>
        </pc:spChg>
      </pc:sldChg>
      <pc:sldChg chg="addSp delSp modSp new del mod">
        <pc:chgData name="ravula nagaveni" userId="42f19da421025de8" providerId="LiveId" clId="{C38ACB86-8C8B-40BC-A69B-BB2CF9F30936}" dt="2024-04-21T04:48:46.250" v="1480" actId="2696"/>
        <pc:sldMkLst>
          <pc:docMk/>
          <pc:sldMk cId="1158661866" sldId="274"/>
        </pc:sldMkLst>
        <pc:spChg chg="del">
          <ac:chgData name="ravula nagaveni" userId="42f19da421025de8" providerId="LiveId" clId="{C38ACB86-8C8B-40BC-A69B-BB2CF9F30936}" dt="2024-04-21T04:48:11.261" v="1474"/>
          <ac:spMkLst>
            <pc:docMk/>
            <pc:sldMk cId="1158661866" sldId="274"/>
            <ac:spMk id="3" creationId="{D1B7B9C1-70C2-D102-7DB8-313556DB4BC8}"/>
          </ac:spMkLst>
        </pc:spChg>
        <pc:picChg chg="add mod">
          <ac:chgData name="ravula nagaveni" userId="42f19da421025de8" providerId="LiveId" clId="{C38ACB86-8C8B-40BC-A69B-BB2CF9F30936}" dt="2024-04-21T04:48:26.168" v="1478" actId="14100"/>
          <ac:picMkLst>
            <pc:docMk/>
            <pc:sldMk cId="1158661866" sldId="274"/>
            <ac:picMk id="4" creationId="{A9E2A61F-856C-018B-BF3C-FF3D54A3A266}"/>
          </ac:picMkLst>
        </pc:picChg>
        <pc:picChg chg="add">
          <ac:chgData name="ravula nagaveni" userId="42f19da421025de8" providerId="LiveId" clId="{C38ACB86-8C8B-40BC-A69B-BB2CF9F30936}" dt="2024-04-21T04:48:31.304" v="1479"/>
          <ac:picMkLst>
            <pc:docMk/>
            <pc:sldMk cId="1158661866" sldId="274"/>
            <ac:picMk id="5" creationId="{CBA2B81D-4291-5067-184F-5BBD5BE4CC58}"/>
          </ac:picMkLst>
        </pc:picChg>
      </pc:sldChg>
      <pc:sldChg chg="add del">
        <pc:chgData name="ravula nagaveni" userId="42f19da421025de8" providerId="LiveId" clId="{C38ACB86-8C8B-40BC-A69B-BB2CF9F30936}" dt="2024-04-21T04:47:00.186" v="1471" actId="2696"/>
        <pc:sldMkLst>
          <pc:docMk/>
          <pc:sldMk cId="2037539962" sldId="274"/>
        </pc:sldMkLst>
      </pc:sldChg>
      <pc:sldChg chg="delSp new del mod modClrScheme chgLayout">
        <pc:chgData name="ravula nagaveni" userId="42f19da421025de8" providerId="LiveId" clId="{C38ACB86-8C8B-40BC-A69B-BB2CF9F30936}" dt="2024-04-21T05:20:08.793" v="1802" actId="2696"/>
        <pc:sldMkLst>
          <pc:docMk/>
          <pc:sldMk cId="4047159557" sldId="274"/>
        </pc:sldMkLst>
        <pc:spChg chg="del">
          <ac:chgData name="ravula nagaveni" userId="42f19da421025de8" providerId="LiveId" clId="{C38ACB86-8C8B-40BC-A69B-BB2CF9F30936}" dt="2024-04-21T04:49:43.405" v="1482" actId="700"/>
          <ac:spMkLst>
            <pc:docMk/>
            <pc:sldMk cId="4047159557" sldId="274"/>
            <ac:spMk id="2" creationId="{07ECA138-6390-57EF-ECD4-1FAD98B17D5F}"/>
          </ac:spMkLst>
        </pc:spChg>
        <pc:spChg chg="del">
          <ac:chgData name="ravula nagaveni" userId="42f19da421025de8" providerId="LiveId" clId="{C38ACB86-8C8B-40BC-A69B-BB2CF9F30936}" dt="2024-04-21T04:49:43.405" v="1482" actId="700"/>
          <ac:spMkLst>
            <pc:docMk/>
            <pc:sldMk cId="4047159557" sldId="274"/>
            <ac:spMk id="3" creationId="{DDF3DCC9-D43F-8EDF-E394-F1330CCD2723}"/>
          </ac:spMkLst>
        </pc:spChg>
      </pc:sldChg>
      <pc:sldChg chg="modSp new mod">
        <pc:chgData name="ravula nagaveni" userId="42f19da421025de8" providerId="LiveId" clId="{C38ACB86-8C8B-40BC-A69B-BB2CF9F30936}" dt="2024-04-21T05:09:10.161" v="1627" actId="14100"/>
        <pc:sldMkLst>
          <pc:docMk/>
          <pc:sldMk cId="3046473609" sldId="275"/>
        </pc:sldMkLst>
        <pc:spChg chg="mod">
          <ac:chgData name="ravula nagaveni" userId="42f19da421025de8" providerId="LiveId" clId="{C38ACB86-8C8B-40BC-A69B-BB2CF9F30936}" dt="2024-04-21T05:06:42.947" v="1509" actId="20577"/>
          <ac:spMkLst>
            <pc:docMk/>
            <pc:sldMk cId="3046473609" sldId="275"/>
            <ac:spMk id="2" creationId="{7DF0AC08-8DE7-7652-4E21-05B060A75EDB}"/>
          </ac:spMkLst>
        </pc:spChg>
        <pc:spChg chg="mod">
          <ac:chgData name="ravula nagaveni" userId="42f19da421025de8" providerId="LiveId" clId="{C38ACB86-8C8B-40BC-A69B-BB2CF9F30936}" dt="2024-04-21T05:09:10.161" v="1627" actId="14100"/>
          <ac:spMkLst>
            <pc:docMk/>
            <pc:sldMk cId="3046473609" sldId="275"/>
            <ac:spMk id="3" creationId="{F06FF9B7-1C94-0848-1493-8C7229973E01}"/>
          </ac:spMkLst>
        </pc:spChg>
      </pc:sldChg>
      <pc:sldChg chg="addSp delSp modSp new del mod modClrScheme chgLayout">
        <pc:chgData name="ravula nagaveni" userId="42f19da421025de8" providerId="LiveId" clId="{C38ACB86-8C8B-40BC-A69B-BB2CF9F30936}" dt="2024-04-21T06:14:36.841" v="2091" actId="2696"/>
        <pc:sldMkLst>
          <pc:docMk/>
          <pc:sldMk cId="1507779158" sldId="276"/>
        </pc:sldMkLst>
        <pc:spChg chg="del">
          <ac:chgData name="ravula nagaveni" userId="42f19da421025de8" providerId="LiveId" clId="{C38ACB86-8C8B-40BC-A69B-BB2CF9F30936}" dt="2024-04-21T05:25:28.160" v="1808" actId="700"/>
          <ac:spMkLst>
            <pc:docMk/>
            <pc:sldMk cId="1507779158" sldId="276"/>
            <ac:spMk id="2" creationId="{6A2F7DC7-B070-F1FC-5623-58680776BBA4}"/>
          </ac:spMkLst>
        </pc:spChg>
        <pc:spChg chg="del">
          <ac:chgData name="ravula nagaveni" userId="42f19da421025de8" providerId="LiveId" clId="{C38ACB86-8C8B-40BC-A69B-BB2CF9F30936}" dt="2024-04-21T05:25:28.160" v="1808" actId="700"/>
          <ac:spMkLst>
            <pc:docMk/>
            <pc:sldMk cId="1507779158" sldId="276"/>
            <ac:spMk id="3" creationId="{A37D5EC1-B2FE-286C-752E-6D1E86D3213E}"/>
          </ac:spMkLst>
        </pc:spChg>
        <pc:picChg chg="add mod">
          <ac:chgData name="ravula nagaveni" userId="42f19da421025de8" providerId="LiveId" clId="{C38ACB86-8C8B-40BC-A69B-BB2CF9F30936}" dt="2024-04-21T06:13:33.731" v="2089" actId="14100"/>
          <ac:picMkLst>
            <pc:docMk/>
            <pc:sldMk cId="1507779158" sldId="276"/>
            <ac:picMk id="5" creationId="{9598EFAD-0EBE-47BF-FACB-3A187EADC954}"/>
          </ac:picMkLst>
        </pc:picChg>
        <pc:picChg chg="add mod">
          <ac:chgData name="ravula nagaveni" userId="42f19da421025de8" providerId="LiveId" clId="{C38ACB86-8C8B-40BC-A69B-BB2CF9F30936}" dt="2024-04-21T06:13:50.995" v="2090" actId="931"/>
          <ac:picMkLst>
            <pc:docMk/>
            <pc:sldMk cId="1507779158" sldId="276"/>
            <ac:picMk id="7" creationId="{2178F466-F154-64A7-4B55-C0EA771F80C4}"/>
          </ac:picMkLst>
        </pc:picChg>
      </pc:sldChg>
      <pc:sldChg chg="new del">
        <pc:chgData name="ravula nagaveni" userId="42f19da421025de8" providerId="LiveId" clId="{C38ACB86-8C8B-40BC-A69B-BB2CF9F30936}" dt="2024-04-21T05:20:15.151" v="1803" actId="2696"/>
        <pc:sldMkLst>
          <pc:docMk/>
          <pc:sldMk cId="2733251480" sldId="276"/>
        </pc:sldMkLst>
      </pc:sldChg>
      <pc:sldChg chg="modSp new mod">
        <pc:chgData name="ravula nagaveni" userId="42f19da421025de8" providerId="LiveId" clId="{C38ACB86-8C8B-40BC-A69B-BB2CF9F30936}" dt="2024-04-21T05:30:15.948" v="1858" actId="14100"/>
        <pc:sldMkLst>
          <pc:docMk/>
          <pc:sldMk cId="3454433263" sldId="277"/>
        </pc:sldMkLst>
        <pc:spChg chg="mod">
          <ac:chgData name="ravula nagaveni" userId="42f19da421025de8" providerId="LiveId" clId="{C38ACB86-8C8B-40BC-A69B-BB2CF9F30936}" dt="2024-04-21T05:30:15.948" v="1858" actId="14100"/>
          <ac:spMkLst>
            <pc:docMk/>
            <pc:sldMk cId="3454433263" sldId="277"/>
            <ac:spMk id="2" creationId="{C1975E3C-03DE-59E9-084A-13B699015BC6}"/>
          </ac:spMkLst>
        </pc:spChg>
        <pc:spChg chg="mod">
          <ac:chgData name="ravula nagaveni" userId="42f19da421025de8" providerId="LiveId" clId="{C38ACB86-8C8B-40BC-A69B-BB2CF9F30936}" dt="2024-04-21T05:29:35.187" v="1855" actId="5793"/>
          <ac:spMkLst>
            <pc:docMk/>
            <pc:sldMk cId="3454433263" sldId="277"/>
            <ac:spMk id="3" creationId="{FE5A2EA9-4F63-E7FC-D73E-BFE37CFF3A61}"/>
          </ac:spMkLst>
        </pc:spChg>
      </pc:sldChg>
      <pc:sldChg chg="addSp delSp modSp add del">
        <pc:chgData name="ravula nagaveni" userId="42f19da421025de8" providerId="LiveId" clId="{C38ACB86-8C8B-40BC-A69B-BB2CF9F30936}" dt="2024-04-21T04:52:06.341" v="1485" actId="2696"/>
        <pc:sldMkLst>
          <pc:docMk/>
          <pc:sldMk cId="0" sldId="278"/>
        </pc:sldMkLst>
        <pc:spChg chg="del">
          <ac:chgData name="ravula nagaveni" userId="42f19da421025de8" providerId="LiveId" clId="{C38ACB86-8C8B-40BC-A69B-BB2CF9F30936}" dt="2024-04-21T04:51:49.910" v="1484" actId="931"/>
          <ac:spMkLst>
            <pc:docMk/>
            <pc:sldMk cId="0" sldId="278"/>
            <ac:spMk id="3" creationId="{00000000-0000-0000-0000-000000000000}"/>
          </ac:spMkLst>
        </pc:spChg>
        <pc:picChg chg="add mod">
          <ac:chgData name="ravula nagaveni" userId="42f19da421025de8" providerId="LiveId" clId="{C38ACB86-8C8B-40BC-A69B-BB2CF9F30936}" dt="2024-04-21T04:51:49.910" v="1484" actId="931"/>
          <ac:picMkLst>
            <pc:docMk/>
            <pc:sldMk cId="0" sldId="278"/>
            <ac:picMk id="5" creationId="{E86DE45B-6481-D8D2-C381-903973CAD589}"/>
          </ac:picMkLst>
        </pc:picChg>
      </pc:sldChg>
      <pc:sldChg chg="addSp modSp new del mod">
        <pc:chgData name="ravula nagaveni" userId="42f19da421025de8" providerId="LiveId" clId="{C38ACB86-8C8B-40BC-A69B-BB2CF9F30936}" dt="2024-04-21T06:25:55.487" v="2103" actId="2696"/>
        <pc:sldMkLst>
          <pc:docMk/>
          <pc:sldMk cId="123661576" sldId="278"/>
        </pc:sldMkLst>
        <pc:spChg chg="add mod">
          <ac:chgData name="ravula nagaveni" userId="42f19da421025de8" providerId="LiveId" clId="{C38ACB86-8C8B-40BC-A69B-BB2CF9F30936}" dt="2024-04-21T06:25:49.925" v="2102" actId="20577"/>
          <ac:spMkLst>
            <pc:docMk/>
            <pc:sldMk cId="123661576" sldId="278"/>
            <ac:spMk id="3" creationId="{4C3CB529-7882-D9D2-10E7-F43E6D329DE2}"/>
          </ac:spMkLst>
        </pc:spChg>
      </pc:sldChg>
      <pc:sldChg chg="addSp delSp modSp new mod modClrScheme chgLayout">
        <pc:chgData name="ravula nagaveni" userId="42f19da421025de8" providerId="LiveId" clId="{C38ACB86-8C8B-40BC-A69B-BB2CF9F30936}" dt="2024-04-21T06:36:19.127" v="2245" actId="14100"/>
        <pc:sldMkLst>
          <pc:docMk/>
          <pc:sldMk cId="2826582074" sldId="279"/>
        </pc:sldMkLst>
        <pc:spChg chg="del">
          <ac:chgData name="ravula nagaveni" userId="42f19da421025de8" providerId="LiveId" clId="{C38ACB86-8C8B-40BC-A69B-BB2CF9F30936}" dt="2024-04-21T06:14:48.414" v="2093" actId="700"/>
          <ac:spMkLst>
            <pc:docMk/>
            <pc:sldMk cId="2826582074" sldId="279"/>
            <ac:spMk id="2" creationId="{1A12ABB8-2CB2-F832-DB83-D2BD2FE8C915}"/>
          </ac:spMkLst>
        </pc:spChg>
        <pc:spChg chg="del">
          <ac:chgData name="ravula nagaveni" userId="42f19da421025de8" providerId="LiveId" clId="{C38ACB86-8C8B-40BC-A69B-BB2CF9F30936}" dt="2024-04-21T06:14:48.414" v="2093" actId="700"/>
          <ac:spMkLst>
            <pc:docMk/>
            <pc:sldMk cId="2826582074" sldId="279"/>
            <ac:spMk id="3" creationId="{0F96C22F-BECD-EABE-2435-ABAD462CEF28}"/>
          </ac:spMkLst>
        </pc:spChg>
        <pc:picChg chg="add mod">
          <ac:chgData name="ravula nagaveni" userId="42f19da421025de8" providerId="LiveId" clId="{C38ACB86-8C8B-40BC-A69B-BB2CF9F30936}" dt="2024-04-21T06:36:19.127" v="2245" actId="14100"/>
          <ac:picMkLst>
            <pc:docMk/>
            <pc:sldMk cId="2826582074" sldId="279"/>
            <ac:picMk id="5" creationId="{24CF9D04-9747-3DDB-487E-190C216462D5}"/>
          </ac:picMkLst>
        </pc:picChg>
      </pc:sldChg>
      <pc:sldChg chg="addSp modSp new mod modClrScheme chgLayout">
        <pc:chgData name="ravula nagaveni" userId="42f19da421025de8" providerId="LiveId" clId="{C38ACB86-8C8B-40BC-A69B-BB2CF9F30936}" dt="2024-04-21T11:10:48.377" v="2572" actId="20577"/>
        <pc:sldMkLst>
          <pc:docMk/>
          <pc:sldMk cId="2183261082" sldId="280"/>
        </pc:sldMkLst>
        <pc:spChg chg="add mod">
          <ac:chgData name="ravula nagaveni" userId="42f19da421025de8" providerId="LiveId" clId="{C38ACB86-8C8B-40BC-A69B-BB2CF9F30936}" dt="2024-04-21T11:10:48.377" v="2572" actId="20577"/>
          <ac:spMkLst>
            <pc:docMk/>
            <pc:sldMk cId="2183261082" sldId="280"/>
            <ac:spMk id="3" creationId="{42F5A48B-FBCC-2B94-CFA2-45201000DB0B}"/>
          </ac:spMkLst>
        </pc:spChg>
      </pc:sldChg>
      <pc:sldChg chg="addSp modSp new del mod">
        <pc:chgData name="ravula nagaveni" userId="42f19da421025de8" providerId="LiveId" clId="{C38ACB86-8C8B-40BC-A69B-BB2CF9F30936}" dt="2024-04-21T06:29:28.426" v="2143" actId="2696"/>
        <pc:sldMkLst>
          <pc:docMk/>
          <pc:sldMk cId="2543497696" sldId="280"/>
        </pc:sldMkLst>
        <pc:spChg chg="add mod">
          <ac:chgData name="ravula nagaveni" userId="42f19da421025de8" providerId="LiveId" clId="{C38ACB86-8C8B-40BC-A69B-BB2CF9F30936}" dt="2024-04-21T06:29:18.021" v="2142"/>
          <ac:spMkLst>
            <pc:docMk/>
            <pc:sldMk cId="2543497696" sldId="280"/>
            <ac:spMk id="3" creationId="{481ECD56-56C2-1AEE-41B4-3E0C3EEAE64F}"/>
          </ac:spMkLst>
        </pc:spChg>
      </pc:sldChg>
      <pc:sldChg chg="addSp delSp modSp new del mod modClrScheme chgLayout">
        <pc:chgData name="ravula nagaveni" userId="42f19da421025de8" providerId="LiveId" clId="{C38ACB86-8C8B-40BC-A69B-BB2CF9F30936}" dt="2024-04-21T07:21:10.277" v="2437" actId="2696"/>
        <pc:sldMkLst>
          <pc:docMk/>
          <pc:sldMk cId="2580995801" sldId="281"/>
        </pc:sldMkLst>
        <pc:spChg chg="del">
          <ac:chgData name="ravula nagaveni" userId="42f19da421025de8" providerId="LiveId" clId="{C38ACB86-8C8B-40BC-A69B-BB2CF9F30936}" dt="2024-04-21T06:42:59.441" v="2259" actId="700"/>
          <ac:spMkLst>
            <pc:docMk/>
            <pc:sldMk cId="2580995801" sldId="281"/>
            <ac:spMk id="2" creationId="{83FCCB15-0AD1-5B73-0E7E-D294C29B6CC1}"/>
          </ac:spMkLst>
        </pc:spChg>
        <pc:spChg chg="del">
          <ac:chgData name="ravula nagaveni" userId="42f19da421025de8" providerId="LiveId" clId="{C38ACB86-8C8B-40BC-A69B-BB2CF9F30936}" dt="2024-04-21T06:42:59.441" v="2259" actId="700"/>
          <ac:spMkLst>
            <pc:docMk/>
            <pc:sldMk cId="2580995801" sldId="281"/>
            <ac:spMk id="3" creationId="{6759E64A-34BD-07AA-700F-148F25724F7D}"/>
          </ac:spMkLst>
        </pc:spChg>
        <pc:spChg chg="add del mod">
          <ac:chgData name="ravula nagaveni" userId="42f19da421025de8" providerId="LiveId" clId="{C38ACB86-8C8B-40BC-A69B-BB2CF9F30936}" dt="2024-04-21T06:43:34.340" v="2267"/>
          <ac:spMkLst>
            <pc:docMk/>
            <pc:sldMk cId="2580995801" sldId="281"/>
            <ac:spMk id="5" creationId="{4402DA53-A229-867E-6D16-B462A633F5BB}"/>
          </ac:spMkLst>
        </pc:spChg>
        <pc:picChg chg="add mod">
          <ac:chgData name="ravula nagaveni" userId="42f19da421025de8" providerId="LiveId" clId="{C38ACB86-8C8B-40BC-A69B-BB2CF9F30936}" dt="2024-04-21T06:43:46.504" v="2269" actId="14100"/>
          <ac:picMkLst>
            <pc:docMk/>
            <pc:sldMk cId="2580995801" sldId="281"/>
            <ac:picMk id="7" creationId="{D60775FB-0835-74A6-5AE9-E15A92351436}"/>
          </ac:picMkLst>
        </pc:picChg>
      </pc:sldChg>
      <pc:sldChg chg="addSp delSp modSp new mod modClrScheme chgLayout">
        <pc:chgData name="ravula nagaveni" userId="42f19da421025de8" providerId="LiveId" clId="{C38ACB86-8C8B-40BC-A69B-BB2CF9F30936}" dt="2024-04-21T11:12:34.393" v="2577" actId="20577"/>
        <pc:sldMkLst>
          <pc:docMk/>
          <pc:sldMk cId="1785976678" sldId="282"/>
        </pc:sldMkLst>
        <pc:spChg chg="del">
          <ac:chgData name="ravula nagaveni" userId="42f19da421025de8" providerId="LiveId" clId="{C38ACB86-8C8B-40BC-A69B-BB2CF9F30936}" dt="2024-04-21T06:45:38.321" v="2271" actId="700"/>
          <ac:spMkLst>
            <pc:docMk/>
            <pc:sldMk cId="1785976678" sldId="282"/>
            <ac:spMk id="2" creationId="{54DB4CAE-2282-278E-8D15-6293332F0B7E}"/>
          </ac:spMkLst>
        </pc:spChg>
        <pc:spChg chg="del">
          <ac:chgData name="ravula nagaveni" userId="42f19da421025de8" providerId="LiveId" clId="{C38ACB86-8C8B-40BC-A69B-BB2CF9F30936}" dt="2024-04-21T06:45:38.321" v="2271" actId="700"/>
          <ac:spMkLst>
            <pc:docMk/>
            <pc:sldMk cId="1785976678" sldId="282"/>
            <ac:spMk id="3" creationId="{AB881B0F-690E-79EC-7E9B-B7C107FC9401}"/>
          </ac:spMkLst>
        </pc:spChg>
        <pc:spChg chg="add del mod">
          <ac:chgData name="ravula nagaveni" userId="42f19da421025de8" providerId="LiveId" clId="{C38ACB86-8C8B-40BC-A69B-BB2CF9F30936}" dt="2024-04-21T06:46:22.734" v="2290"/>
          <ac:spMkLst>
            <pc:docMk/>
            <pc:sldMk cId="1785976678" sldId="282"/>
            <ac:spMk id="7" creationId="{04981E28-2743-7D31-E4CA-7BD27433111C}"/>
          </ac:spMkLst>
        </pc:spChg>
        <pc:spChg chg="add del mod">
          <ac:chgData name="ravula nagaveni" userId="42f19da421025de8" providerId="LiveId" clId="{C38ACB86-8C8B-40BC-A69B-BB2CF9F30936}" dt="2024-04-21T06:47:50.404" v="2316"/>
          <ac:spMkLst>
            <pc:docMk/>
            <pc:sldMk cId="1785976678" sldId="282"/>
            <ac:spMk id="9" creationId="{D255081C-C626-6B40-6922-535E5706572F}"/>
          </ac:spMkLst>
        </pc:spChg>
        <pc:spChg chg="add mod ord">
          <ac:chgData name="ravula nagaveni" userId="42f19da421025de8" providerId="LiveId" clId="{C38ACB86-8C8B-40BC-A69B-BB2CF9F30936}" dt="2024-04-21T11:12:34.393" v="2577" actId="20577"/>
          <ac:spMkLst>
            <pc:docMk/>
            <pc:sldMk cId="1785976678" sldId="282"/>
            <ac:spMk id="10" creationId="{FE6131CD-550C-DF55-AD50-00715B93BBB7}"/>
          </ac:spMkLst>
        </pc:spChg>
        <pc:picChg chg="add mod">
          <ac:chgData name="ravula nagaveni" userId="42f19da421025de8" providerId="LiveId" clId="{C38ACB86-8C8B-40BC-A69B-BB2CF9F30936}" dt="2024-04-21T06:46:42.784" v="2293" actId="14100"/>
          <ac:picMkLst>
            <pc:docMk/>
            <pc:sldMk cId="1785976678" sldId="282"/>
            <ac:picMk id="5" creationId="{3CB04EFB-8F3B-F491-6EBC-4F5341DB16C7}"/>
          </ac:picMkLst>
        </pc:picChg>
      </pc:sldChg>
      <pc:sldChg chg="addSp delSp modSp new mod modClrScheme chgLayout">
        <pc:chgData name="ravula nagaveni" userId="42f19da421025de8" providerId="LiveId" clId="{C38ACB86-8C8B-40BC-A69B-BB2CF9F30936}" dt="2024-04-21T07:21:43.622" v="2441" actId="14100"/>
        <pc:sldMkLst>
          <pc:docMk/>
          <pc:sldMk cId="3387421720" sldId="283"/>
        </pc:sldMkLst>
        <pc:spChg chg="del">
          <ac:chgData name="ravula nagaveni" userId="42f19da421025de8" providerId="LiveId" clId="{C38ACB86-8C8B-40BC-A69B-BB2CF9F30936}" dt="2024-04-21T07:21:26.409" v="2439" actId="700"/>
          <ac:spMkLst>
            <pc:docMk/>
            <pc:sldMk cId="3387421720" sldId="283"/>
            <ac:spMk id="2" creationId="{6CFC36A3-2A4A-7126-962F-F708D956854F}"/>
          </ac:spMkLst>
        </pc:spChg>
        <pc:spChg chg="del">
          <ac:chgData name="ravula nagaveni" userId="42f19da421025de8" providerId="LiveId" clId="{C38ACB86-8C8B-40BC-A69B-BB2CF9F30936}" dt="2024-04-21T07:21:26.409" v="2439" actId="700"/>
          <ac:spMkLst>
            <pc:docMk/>
            <pc:sldMk cId="3387421720" sldId="283"/>
            <ac:spMk id="3" creationId="{D6AD43BB-B1C2-0BB2-453B-BE3230F3D1C0}"/>
          </ac:spMkLst>
        </pc:spChg>
        <pc:picChg chg="add mod">
          <ac:chgData name="ravula nagaveni" userId="42f19da421025de8" providerId="LiveId" clId="{C38ACB86-8C8B-40BC-A69B-BB2CF9F30936}" dt="2024-04-21T07:21:43.622" v="2441" actId="14100"/>
          <ac:picMkLst>
            <pc:docMk/>
            <pc:sldMk cId="3387421720" sldId="283"/>
            <ac:picMk id="5" creationId="{F8C6DC6F-2117-DB88-5527-D8CD7C9EB069}"/>
          </ac:picMkLst>
        </pc:picChg>
      </pc:sldChg>
      <pc:sldChg chg="addSp delSp modSp new mod modClrScheme chgLayout">
        <pc:chgData name="ravula nagaveni" userId="42f19da421025de8" providerId="LiveId" clId="{C38ACB86-8C8B-40BC-A69B-BB2CF9F30936}" dt="2024-04-21T07:34:07.399" v="2451" actId="14100"/>
        <pc:sldMkLst>
          <pc:docMk/>
          <pc:sldMk cId="2898233430" sldId="284"/>
        </pc:sldMkLst>
        <pc:spChg chg="del">
          <ac:chgData name="ravula nagaveni" userId="42f19da421025de8" providerId="LiveId" clId="{C38ACB86-8C8B-40BC-A69B-BB2CF9F30936}" dt="2024-04-21T07:33:19.442" v="2443" actId="700"/>
          <ac:spMkLst>
            <pc:docMk/>
            <pc:sldMk cId="2898233430" sldId="284"/>
            <ac:spMk id="2" creationId="{1BBF9D7B-D149-DE33-B378-1BB5F9CCC37A}"/>
          </ac:spMkLst>
        </pc:spChg>
        <pc:spChg chg="del">
          <ac:chgData name="ravula nagaveni" userId="42f19da421025de8" providerId="LiveId" clId="{C38ACB86-8C8B-40BC-A69B-BB2CF9F30936}" dt="2024-04-21T07:33:19.442" v="2443" actId="700"/>
          <ac:spMkLst>
            <pc:docMk/>
            <pc:sldMk cId="2898233430" sldId="284"/>
            <ac:spMk id="3" creationId="{A798C313-2A14-9427-392E-A2AF0364BE1A}"/>
          </ac:spMkLst>
        </pc:spChg>
        <pc:picChg chg="add mod">
          <ac:chgData name="ravula nagaveni" userId="42f19da421025de8" providerId="LiveId" clId="{C38ACB86-8C8B-40BC-A69B-BB2CF9F30936}" dt="2024-04-21T07:34:07.399" v="2451" actId="14100"/>
          <ac:picMkLst>
            <pc:docMk/>
            <pc:sldMk cId="2898233430" sldId="284"/>
            <ac:picMk id="5" creationId="{704039B5-8EB7-CB6B-E489-B366DA61C7F3}"/>
          </ac:picMkLst>
        </pc:picChg>
      </pc:sldChg>
      <pc:sldChg chg="addSp delSp modSp new mod modClrScheme chgLayout">
        <pc:chgData name="ravula nagaveni" userId="42f19da421025de8" providerId="LiveId" clId="{C38ACB86-8C8B-40BC-A69B-BB2CF9F30936}" dt="2024-04-21T07:48:43.813" v="2519" actId="14100"/>
        <pc:sldMkLst>
          <pc:docMk/>
          <pc:sldMk cId="3429031106" sldId="285"/>
        </pc:sldMkLst>
        <pc:spChg chg="del">
          <ac:chgData name="ravula nagaveni" userId="42f19da421025de8" providerId="LiveId" clId="{C38ACB86-8C8B-40BC-A69B-BB2CF9F30936}" dt="2024-04-21T07:42:49.723" v="2453" actId="700"/>
          <ac:spMkLst>
            <pc:docMk/>
            <pc:sldMk cId="3429031106" sldId="285"/>
            <ac:spMk id="2" creationId="{1A8EC06A-19C8-ADA1-CAE2-D5F7F5AFDFB7}"/>
          </ac:spMkLst>
        </pc:spChg>
        <pc:spChg chg="del">
          <ac:chgData name="ravula nagaveni" userId="42f19da421025de8" providerId="LiveId" clId="{C38ACB86-8C8B-40BC-A69B-BB2CF9F30936}" dt="2024-04-21T07:42:49.723" v="2453" actId="700"/>
          <ac:spMkLst>
            <pc:docMk/>
            <pc:sldMk cId="3429031106" sldId="285"/>
            <ac:spMk id="3" creationId="{872D5069-BF44-B6E3-DA1A-A9C767832221}"/>
          </ac:spMkLst>
        </pc:spChg>
        <pc:spChg chg="add del mod">
          <ac:chgData name="ravula nagaveni" userId="42f19da421025de8" providerId="LiveId" clId="{C38ACB86-8C8B-40BC-A69B-BB2CF9F30936}" dt="2024-04-21T07:46:08.433" v="2497"/>
          <ac:spMkLst>
            <pc:docMk/>
            <pc:sldMk cId="3429031106" sldId="285"/>
            <ac:spMk id="5" creationId="{4954A8CF-B7C3-5E15-8623-18E4AE77E33E}"/>
          </ac:spMkLst>
        </pc:spChg>
        <pc:spChg chg="add del mod ord">
          <ac:chgData name="ravula nagaveni" userId="42f19da421025de8" providerId="LiveId" clId="{C38ACB86-8C8B-40BC-A69B-BB2CF9F30936}" dt="2024-04-21T07:45:55.100" v="2494" actId="700"/>
          <ac:spMkLst>
            <pc:docMk/>
            <pc:sldMk cId="3429031106" sldId="285"/>
            <ac:spMk id="6" creationId="{4163745F-F31B-9D45-38DA-F3842B3A220B}"/>
          </ac:spMkLst>
        </pc:spChg>
        <pc:spChg chg="add del mod ord">
          <ac:chgData name="ravula nagaveni" userId="42f19da421025de8" providerId="LiveId" clId="{C38ACB86-8C8B-40BC-A69B-BB2CF9F30936}" dt="2024-04-21T07:45:55.100" v="2494" actId="700"/>
          <ac:spMkLst>
            <pc:docMk/>
            <pc:sldMk cId="3429031106" sldId="285"/>
            <ac:spMk id="7" creationId="{79762C66-624B-AD7D-3D48-ED7EA2FA4B52}"/>
          </ac:spMkLst>
        </pc:spChg>
        <pc:spChg chg="add mod">
          <ac:chgData name="ravula nagaveni" userId="42f19da421025de8" providerId="LiveId" clId="{C38ACB86-8C8B-40BC-A69B-BB2CF9F30936}" dt="2024-04-21T07:46:33.093" v="2513" actId="20577"/>
          <ac:spMkLst>
            <pc:docMk/>
            <pc:sldMk cId="3429031106" sldId="285"/>
            <ac:spMk id="8" creationId="{C6C00555-4085-5EE6-A916-575F7DA58FDF}"/>
          </ac:spMkLst>
        </pc:spChg>
        <pc:spChg chg="add mod">
          <ac:chgData name="ravula nagaveni" userId="42f19da421025de8" providerId="LiveId" clId="{C38ACB86-8C8B-40BC-A69B-BB2CF9F30936}" dt="2024-04-21T07:48:43.813" v="2519" actId="14100"/>
          <ac:spMkLst>
            <pc:docMk/>
            <pc:sldMk cId="3429031106" sldId="285"/>
            <ac:spMk id="9" creationId="{954486BF-2870-A049-90C9-C1FBBA1E8DC0}"/>
          </ac:spMkLst>
        </pc:spChg>
      </pc:sldChg>
      <pc:sldChg chg="modSp new mod">
        <pc:chgData name="ravula nagaveni" userId="42f19da421025de8" providerId="LiveId" clId="{C38ACB86-8C8B-40BC-A69B-BB2CF9F30936}" dt="2024-04-21T07:51:00.397" v="2539" actId="27636"/>
        <pc:sldMkLst>
          <pc:docMk/>
          <pc:sldMk cId="2891942775" sldId="286"/>
        </pc:sldMkLst>
        <pc:spChg chg="mod">
          <ac:chgData name="ravula nagaveni" userId="42f19da421025de8" providerId="LiveId" clId="{C38ACB86-8C8B-40BC-A69B-BB2CF9F30936}" dt="2024-04-21T07:50:55.831" v="2537" actId="20577"/>
          <ac:spMkLst>
            <pc:docMk/>
            <pc:sldMk cId="2891942775" sldId="286"/>
            <ac:spMk id="2" creationId="{A798B6AA-F01F-9E20-24D7-9A0A25FB44F8}"/>
          </ac:spMkLst>
        </pc:spChg>
        <pc:spChg chg="mod">
          <ac:chgData name="ravula nagaveni" userId="42f19da421025de8" providerId="LiveId" clId="{C38ACB86-8C8B-40BC-A69B-BB2CF9F30936}" dt="2024-04-21T07:51:00.397" v="2539" actId="27636"/>
          <ac:spMkLst>
            <pc:docMk/>
            <pc:sldMk cId="2891942775" sldId="286"/>
            <ac:spMk id="3" creationId="{2332F0DB-832D-A53D-ABE9-881FA8C96EE6}"/>
          </ac:spMkLst>
        </pc:spChg>
      </pc:sldChg>
      <pc:sldChg chg="addSp delSp modSp new mod modClrScheme chgLayout">
        <pc:chgData name="ravula nagaveni" userId="42f19da421025de8" providerId="LiveId" clId="{C38ACB86-8C8B-40BC-A69B-BB2CF9F30936}" dt="2024-04-21T08:49:45.945" v="2553" actId="931"/>
        <pc:sldMkLst>
          <pc:docMk/>
          <pc:sldMk cId="1890237076" sldId="287"/>
        </pc:sldMkLst>
        <pc:spChg chg="del">
          <ac:chgData name="ravula nagaveni" userId="42f19da421025de8" providerId="LiveId" clId="{C38ACB86-8C8B-40BC-A69B-BB2CF9F30936}" dt="2024-04-21T08:49:34.475" v="2552" actId="700"/>
          <ac:spMkLst>
            <pc:docMk/>
            <pc:sldMk cId="1890237076" sldId="287"/>
            <ac:spMk id="2" creationId="{33A0CBE6-6AC0-5A97-9F53-3C8EF75B4327}"/>
          </ac:spMkLst>
        </pc:spChg>
        <pc:spChg chg="del">
          <ac:chgData name="ravula nagaveni" userId="42f19da421025de8" providerId="LiveId" clId="{C38ACB86-8C8B-40BC-A69B-BB2CF9F30936}" dt="2024-04-21T08:49:34.475" v="2552" actId="700"/>
          <ac:spMkLst>
            <pc:docMk/>
            <pc:sldMk cId="1890237076" sldId="287"/>
            <ac:spMk id="3" creationId="{3BB19008-DD17-617D-63D1-AD61093DB8D8}"/>
          </ac:spMkLst>
        </pc:spChg>
        <pc:picChg chg="add mod">
          <ac:chgData name="ravula nagaveni" userId="42f19da421025de8" providerId="LiveId" clId="{C38ACB86-8C8B-40BC-A69B-BB2CF9F30936}" dt="2024-04-21T08:49:45.945" v="2553" actId="931"/>
          <ac:picMkLst>
            <pc:docMk/>
            <pc:sldMk cId="1890237076" sldId="287"/>
            <ac:picMk id="5" creationId="{010BA67C-2AF3-BC31-796A-C438F4F33016}"/>
          </ac:picMkLst>
        </pc:picChg>
      </pc:sldChg>
      <pc:sldChg chg="addSp modSp new">
        <pc:chgData name="ravula nagaveni" userId="42f19da421025de8" providerId="LiveId" clId="{C38ACB86-8C8B-40BC-A69B-BB2CF9F30936}" dt="2024-04-21T11:02:53.337" v="2555" actId="931"/>
        <pc:sldMkLst>
          <pc:docMk/>
          <pc:sldMk cId="1616352921" sldId="288"/>
        </pc:sldMkLst>
        <pc:picChg chg="add mod">
          <ac:chgData name="ravula nagaveni" userId="42f19da421025de8" providerId="LiveId" clId="{C38ACB86-8C8B-40BC-A69B-BB2CF9F30936}" dt="2024-04-21T11:02:53.337" v="2555" actId="931"/>
          <ac:picMkLst>
            <pc:docMk/>
            <pc:sldMk cId="1616352921" sldId="288"/>
            <ac:picMk id="3" creationId="{BA6D5E17-C17A-F94A-06DF-918F2CB437C6}"/>
          </ac:picMkLst>
        </pc:picChg>
      </pc:sldChg>
      <pc:sldChg chg="addSp delSp modSp new mod ord modClrScheme chgLayout">
        <pc:chgData name="ravula nagaveni" userId="42f19da421025de8" providerId="LiveId" clId="{C38ACB86-8C8B-40BC-A69B-BB2CF9F30936}" dt="2024-04-21T11:14:56.475" v="2586" actId="700"/>
        <pc:sldMkLst>
          <pc:docMk/>
          <pc:sldMk cId="602598379" sldId="289"/>
        </pc:sldMkLst>
        <pc:spChg chg="del">
          <ac:chgData name="ravula nagaveni" userId="42f19da421025de8" providerId="LiveId" clId="{C38ACB86-8C8B-40BC-A69B-BB2CF9F30936}" dt="2024-04-21T11:09:17.928" v="2559" actId="700"/>
          <ac:spMkLst>
            <pc:docMk/>
            <pc:sldMk cId="602598379" sldId="289"/>
            <ac:spMk id="2" creationId="{B8CB47FE-5F5B-E70E-A1E6-1127E7D2C286}"/>
          </ac:spMkLst>
        </pc:spChg>
        <pc:spChg chg="del">
          <ac:chgData name="ravula nagaveni" userId="42f19da421025de8" providerId="LiveId" clId="{C38ACB86-8C8B-40BC-A69B-BB2CF9F30936}" dt="2024-04-21T11:09:17.928" v="2559" actId="700"/>
          <ac:spMkLst>
            <pc:docMk/>
            <pc:sldMk cId="602598379" sldId="289"/>
            <ac:spMk id="3" creationId="{A9C16EC4-53AC-3DC8-5F17-F941A86D9CC3}"/>
          </ac:spMkLst>
        </pc:spChg>
        <pc:spChg chg="add del mod ord">
          <ac:chgData name="ravula nagaveni" userId="42f19da421025de8" providerId="LiveId" clId="{C38ACB86-8C8B-40BC-A69B-BB2CF9F30936}" dt="2024-04-21T11:14:56.475" v="2586" actId="700"/>
          <ac:spMkLst>
            <pc:docMk/>
            <pc:sldMk cId="602598379" sldId="289"/>
            <ac:spMk id="6" creationId="{0D20324B-6FB2-CF5E-1174-29C83B729CC8}"/>
          </ac:spMkLst>
        </pc:spChg>
        <pc:picChg chg="add mod">
          <ac:chgData name="ravula nagaveni" userId="42f19da421025de8" providerId="LiveId" clId="{C38ACB86-8C8B-40BC-A69B-BB2CF9F30936}" dt="2024-04-21T11:13:57.199" v="2579" actId="1076"/>
          <ac:picMkLst>
            <pc:docMk/>
            <pc:sldMk cId="602598379" sldId="289"/>
            <ac:picMk id="5" creationId="{5400A1A4-35F8-1FEE-3D43-7687159383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DED1A-5411-40FA-9FD9-6940459FD426}"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73E10-0A58-4521-BAEA-4E78AE0E5DD3}" type="slidenum">
              <a:rPr lang="en-IN" smtClean="0"/>
              <a:t>‹#›</a:t>
            </a:fld>
            <a:endParaRPr lang="en-IN"/>
          </a:p>
        </p:txBody>
      </p:sp>
    </p:spTree>
    <p:extLst>
      <p:ext uri="{BB962C8B-B14F-4D97-AF65-F5344CB8AC3E}">
        <p14:creationId xmlns:p14="http://schemas.microsoft.com/office/powerpoint/2010/main" val="68556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101152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87842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717BB0-C0C7-48CF-8962-EA7871A023D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extLst>
      <p:ext uri="{BB962C8B-B14F-4D97-AF65-F5344CB8AC3E}">
        <p14:creationId xmlns:p14="http://schemas.microsoft.com/office/powerpoint/2010/main" val="202513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79449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717BB0-C0C7-48CF-8962-EA7871A023D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extLst>
      <p:ext uri="{BB962C8B-B14F-4D97-AF65-F5344CB8AC3E}">
        <p14:creationId xmlns:p14="http://schemas.microsoft.com/office/powerpoint/2010/main" val="312333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372187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2237408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400138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4EB1369-0604-4FA6-996E-03C8705D752F}" type="datetimeFigureOut">
              <a:rPr lang="en-IN" smtClean="0"/>
              <a:t>21-04-2024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18185911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B1369-0604-4FA6-996E-03C8705D752F}"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3074889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B1369-0604-4FA6-996E-03C8705D752F}"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371553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724768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B1369-0604-4FA6-996E-03C8705D752F}"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1440903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B1369-0604-4FA6-996E-03C8705D752F}"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3528841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B1369-0604-4FA6-996E-03C8705D752F}"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2464345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4EB1369-0604-4FA6-996E-03C8705D752F}"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4254083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EB1369-0604-4FA6-996E-03C8705D752F}"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263479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EB1369-0604-4FA6-996E-03C8705D752F}"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964611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EB1369-0604-4FA6-996E-03C8705D752F}"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2557516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40357677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4079714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41402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935671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25393769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7BC5-D6F6-4C78-AF62-30F0B5903CC4}"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1352270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B1369-0604-4FA6-996E-03C8705D752F}"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773923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B1369-0604-4FA6-996E-03C8705D752F}"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A40DE-A871-4E51-93E0-5B5A55D531AC}" type="slidenum">
              <a:rPr lang="en-IN" smtClean="0"/>
              <a:t>‹#›</a:t>
            </a:fld>
            <a:endParaRPr lang="en-IN"/>
          </a:p>
        </p:txBody>
      </p:sp>
    </p:spTree>
    <p:extLst>
      <p:ext uri="{BB962C8B-B14F-4D97-AF65-F5344CB8AC3E}">
        <p14:creationId xmlns:p14="http://schemas.microsoft.com/office/powerpoint/2010/main" val="331209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5573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97BC5-D6F6-4C78-AF62-30F0B5903CC4}"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8044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497BC5-D6F6-4C78-AF62-30F0B5903CC4}"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97800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97BC5-D6F6-4C78-AF62-30F0B5903CC4}"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379283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400412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497BC5-D6F6-4C78-AF62-30F0B5903CC4}"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717BB0-C0C7-48CF-8962-EA7871A023DF}" type="slidenum">
              <a:rPr lang="en-IN" smtClean="0"/>
              <a:t>‹#›</a:t>
            </a:fld>
            <a:endParaRPr lang="en-IN"/>
          </a:p>
        </p:txBody>
      </p:sp>
    </p:spTree>
    <p:extLst>
      <p:ext uri="{BB962C8B-B14F-4D97-AF65-F5344CB8AC3E}">
        <p14:creationId xmlns:p14="http://schemas.microsoft.com/office/powerpoint/2010/main" val="53855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497BC5-D6F6-4C78-AF62-30F0B5903CC4}" type="datetimeFigureOut">
              <a:rPr lang="en-IN" smtClean="0"/>
              <a:t>21-04-2024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717BB0-C0C7-48CF-8962-EA7871A023DF}" type="slidenum">
              <a:rPr lang="en-IN" smtClean="0"/>
              <a:t>‹#›</a:t>
            </a:fld>
            <a:endParaRPr lang="en-IN"/>
          </a:p>
        </p:txBody>
      </p:sp>
    </p:spTree>
    <p:extLst>
      <p:ext uri="{BB962C8B-B14F-4D97-AF65-F5344CB8AC3E}">
        <p14:creationId xmlns:p14="http://schemas.microsoft.com/office/powerpoint/2010/main" val="614773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497BC5-D6F6-4C78-AF62-30F0B5903CC4}" type="datetimeFigureOut">
              <a:rPr lang="en-IN" smtClean="0"/>
              <a:t>21-04-2024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717BB0-C0C7-48CF-8962-EA7871A023DF}" type="slidenum">
              <a:rPr lang="en-IN" smtClean="0"/>
              <a:t>‹#›</a:t>
            </a:fld>
            <a:endParaRPr lang="en-IN"/>
          </a:p>
        </p:txBody>
      </p:sp>
    </p:spTree>
    <p:extLst>
      <p:ext uri="{BB962C8B-B14F-4D97-AF65-F5344CB8AC3E}">
        <p14:creationId xmlns:p14="http://schemas.microsoft.com/office/powerpoint/2010/main" val="3593466224"/>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1883"/>
            <a:ext cx="12255909" cy="7459884"/>
          </a:xfrm>
          <a:prstGeom prst="rect">
            <a:avLst/>
          </a:prstGeom>
        </p:spPr>
      </p:pic>
      <p:pic>
        <p:nvPicPr>
          <p:cNvPr id="4" name="Picture 3" descr="Home – SMGIG – St.Mary's Guntur is an Educational ..."/>
          <p:cNvPicPr>
            <a:picLocks noChangeAspect="1"/>
          </p:cNvPicPr>
          <p:nvPr/>
        </p:nvPicPr>
        <p:blipFill rotWithShape="1">
          <a:blip r:embed="rId3" cstate="print">
            <a:extLst>
              <a:ext uri="{28A0092B-C50C-407E-A947-70E740481C1C}">
                <a14:useLocalDpi xmlns:a14="http://schemas.microsoft.com/office/drawing/2010/main" val="0"/>
              </a:ext>
            </a:extLst>
          </a:blip>
          <a:srcRect r="7681"/>
          <a:stretch>
            <a:fillRect/>
          </a:stretch>
        </p:blipFill>
        <p:spPr bwMode="auto">
          <a:xfrm>
            <a:off x="629265" y="306409"/>
            <a:ext cx="9222658" cy="1122513"/>
          </a:xfrm>
          <a:prstGeom prst="rect">
            <a:avLst/>
          </a:prstGeom>
          <a:noFill/>
          <a:ln>
            <a:noFill/>
          </a:ln>
        </p:spPr>
      </p:pic>
      <p:sp>
        <p:nvSpPr>
          <p:cNvPr id="9" name="TextBox 8"/>
          <p:cNvSpPr txBox="1"/>
          <p:nvPr/>
        </p:nvSpPr>
        <p:spPr>
          <a:xfrm>
            <a:off x="1307692" y="2005781"/>
            <a:ext cx="7118555" cy="104644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					  	 </a:t>
            </a:r>
            <a:r>
              <a:rPr kumimoji="0" lang="en-US" sz="20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Project 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		            </a:t>
            </a:r>
            <a:r>
              <a:rPr lang="en-US" sz="2400" b="1" dirty="0">
                <a:solidFill>
                  <a:srgbClr val="C00000"/>
                </a:solidFill>
                <a:latin typeface="Arial Black" panose="020B0A04020102020204" pitchFamily="34" charset="0"/>
                <a:ea typeface="+mn-ea"/>
                <a:cs typeface="+mn-cs"/>
              </a:rPr>
              <a:t>Ma</a:t>
            </a:r>
            <a:r>
              <a:rPr lang="en-US" sz="2400" b="1" dirty="0">
                <a:solidFill>
                  <a:srgbClr val="C00000"/>
                </a:solidFill>
                <a:latin typeface="Arial Black" panose="020B0A04020102020204" pitchFamily="34" charset="0"/>
              </a:rPr>
              <a:t>rket Basket Analysis</a:t>
            </a:r>
            <a:endParaRPr kumimoji="0" lang="en-IN" sz="1800" b="1" i="0" u="none" strike="noStrike" kern="1200" cap="none" spc="0" normalizeH="0" baseline="0" noProof="0" dirty="0">
              <a:ln>
                <a:noFill/>
              </a:ln>
              <a:solidFill>
                <a:srgbClr val="00B050"/>
              </a:solidFill>
              <a:effectLst/>
              <a:uLnTx/>
              <a:uFillTx/>
              <a:latin typeface="Algerian" panose="04020705040A02060702" pitchFamily="82" charset="0"/>
              <a:ea typeface="+mn-ea"/>
              <a:cs typeface="+mn-cs"/>
            </a:endParaRPr>
          </a:p>
        </p:txBody>
      </p:sp>
      <p:sp>
        <p:nvSpPr>
          <p:cNvPr id="11" name="Oval 10"/>
          <p:cNvSpPr/>
          <p:nvPr/>
        </p:nvSpPr>
        <p:spPr>
          <a:xfrm>
            <a:off x="3220719" y="4168877"/>
            <a:ext cx="4653281" cy="2487561"/>
          </a:xfrm>
          <a:prstGeom prst="ellipse">
            <a:avLst/>
          </a:prstGeom>
          <a:solidFill>
            <a:schemeClr val="bg1"/>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w="0"/>
              <a:solidFill>
                <a:prstClr val="black"/>
              </a:solidFill>
              <a:effectLst>
                <a:outerShdw blurRad="38100" dist="19050" dir="2700000" algn="tl" rotWithShape="0">
                  <a:prstClr val="black">
                    <a:alpha val="40000"/>
                  </a:prstClr>
                </a:outerShdw>
              </a:effectLst>
              <a:uLnTx/>
              <a:uFillTx/>
              <a:latin typeface="Century Gothic"/>
              <a:ea typeface="+mn-ea"/>
              <a:cs typeface="+mn-cs"/>
            </a:endParaRPr>
          </a:p>
        </p:txBody>
      </p:sp>
      <p:sp>
        <p:nvSpPr>
          <p:cNvPr id="12" name="TextBox 11"/>
          <p:cNvSpPr txBox="1"/>
          <p:nvPr/>
        </p:nvSpPr>
        <p:spPr>
          <a:xfrm>
            <a:off x="3596146" y="4673993"/>
            <a:ext cx="4830101"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53010">
                    <a:lumMod val="60000"/>
                    <a:lumOff val="40000"/>
                  </a:srgbClr>
                </a:solidFill>
                <a:effectLst/>
                <a:uLnTx/>
                <a:uFillTx/>
                <a:latin typeface="Century Gothic"/>
                <a:ea typeface="+mn-ea"/>
                <a:cs typeface="+mn-cs"/>
              </a:rPr>
              <a:t>Team Members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entury Gothic"/>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1" dirty="0">
                <a:solidFill>
                  <a:prstClr val="black"/>
                </a:solidFill>
                <a:latin typeface="Arial Black" panose="020B0A04020102020204" pitchFamily="34" charset="0"/>
              </a:rPr>
              <a:t>R. Nagaveni </a:t>
            </a:r>
            <a:r>
              <a:rPr kumimoji="0" lang="en-US"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(Team Leader)</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rPr>
              <a:t>P. Dhana Sri</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b="1" dirty="0">
                <a:solidFill>
                  <a:prstClr val="black"/>
                </a:solidFill>
                <a:latin typeface="Arial Black" panose="020B0A04020102020204" pitchFamily="34" charset="0"/>
              </a:rPr>
              <a:t>M. </a:t>
            </a:r>
            <a:r>
              <a:rPr lang="en-IN" b="1" dirty="0" err="1">
                <a:solidFill>
                  <a:prstClr val="black"/>
                </a:solidFill>
                <a:latin typeface="Arial Black" panose="020B0A04020102020204" pitchFamily="34" charset="0"/>
              </a:rPr>
              <a:t>Jyothika</a:t>
            </a:r>
            <a:endParaRPr kumimoji="0" lang="en-IN" sz="1800" b="1"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00A1A4-35F8-1FEE-3D43-768715938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7" y="-208280"/>
            <a:ext cx="12192000" cy="7274560"/>
          </a:xfrm>
          <a:prstGeom prst="rect">
            <a:avLst/>
          </a:prstGeom>
        </p:spPr>
      </p:pic>
    </p:spTree>
    <p:extLst>
      <p:ext uri="{BB962C8B-B14F-4D97-AF65-F5344CB8AC3E}">
        <p14:creationId xmlns:p14="http://schemas.microsoft.com/office/powerpoint/2010/main" val="60259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DA20-E135-85AC-D5F6-DA0F8FA7F60A}"/>
              </a:ext>
            </a:extLst>
          </p:cNvPr>
          <p:cNvSpPr>
            <a:spLocks noGrp="1"/>
          </p:cNvSpPr>
          <p:nvPr>
            <p:ph type="title"/>
          </p:nvPr>
        </p:nvSpPr>
        <p:spPr/>
        <p:txBody>
          <a:bodyPr/>
          <a:lstStyle/>
          <a:p>
            <a:r>
              <a:rPr lang="en-IN" dirty="0"/>
              <a:t>Association Rule Mining</a:t>
            </a:r>
          </a:p>
        </p:txBody>
      </p:sp>
      <p:sp>
        <p:nvSpPr>
          <p:cNvPr id="3" name="Content Placeholder 2">
            <a:extLst>
              <a:ext uri="{FF2B5EF4-FFF2-40B4-BE49-F238E27FC236}">
                <a16:creationId xmlns:a16="http://schemas.microsoft.com/office/drawing/2014/main" id="{20E8AD38-3275-6C1B-A6EF-1B91B477B661}"/>
              </a:ext>
            </a:extLst>
          </p:cNvPr>
          <p:cNvSpPr>
            <a:spLocks noGrp="1"/>
          </p:cNvSpPr>
          <p:nvPr>
            <p:ph idx="1"/>
          </p:nvPr>
        </p:nvSpPr>
        <p:spPr/>
        <p:txBody>
          <a:bodyPr/>
          <a:lstStyle/>
          <a:p>
            <a:r>
              <a:rPr lang="en-US" dirty="0"/>
              <a:t>Association Rule Mining is used when you want to find an association between different objects in a dataset, find frequent patterns in a transaction database, relational databases or any other information repository.</a:t>
            </a:r>
          </a:p>
          <a:p>
            <a:r>
              <a:rPr lang="en-US" dirty="0"/>
              <a:t>The application of Association Rule Mining are found in Marketing, Basket Data Analysis in retailing ,clustering and classification</a:t>
            </a:r>
            <a:endParaRPr lang="en-IN" dirty="0"/>
          </a:p>
          <a:p>
            <a:endParaRPr lang="en-IN" dirty="0"/>
          </a:p>
        </p:txBody>
      </p:sp>
    </p:spTree>
    <p:extLst>
      <p:ext uri="{BB962C8B-B14F-4D97-AF65-F5344CB8AC3E}">
        <p14:creationId xmlns:p14="http://schemas.microsoft.com/office/powerpoint/2010/main" val="375635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C6DC6F-2117-DB88-5527-D8CD7C9E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317" y="755984"/>
            <a:ext cx="9079365" cy="5563536"/>
          </a:xfrm>
          <a:prstGeom prst="rect">
            <a:avLst/>
          </a:prstGeom>
        </p:spPr>
      </p:pic>
    </p:spTree>
    <p:extLst>
      <p:ext uri="{BB962C8B-B14F-4D97-AF65-F5344CB8AC3E}">
        <p14:creationId xmlns:p14="http://schemas.microsoft.com/office/powerpoint/2010/main" val="338742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6D5E17-C17A-F94A-06DF-918F2CB43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925" y="0"/>
            <a:ext cx="8134149" cy="6858000"/>
          </a:xfrm>
          <a:prstGeom prst="rect">
            <a:avLst/>
          </a:prstGeom>
        </p:spPr>
      </p:pic>
    </p:spTree>
    <p:extLst>
      <p:ext uri="{BB962C8B-B14F-4D97-AF65-F5344CB8AC3E}">
        <p14:creationId xmlns:p14="http://schemas.microsoft.com/office/powerpoint/2010/main" val="161635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E80E-4A55-3B2C-6B14-4138E79DB4C7}"/>
              </a:ext>
            </a:extLst>
          </p:cNvPr>
          <p:cNvSpPr>
            <a:spLocks noGrp="1"/>
          </p:cNvSpPr>
          <p:nvPr>
            <p:ph type="title"/>
          </p:nvPr>
        </p:nvSpPr>
        <p:spPr/>
        <p:txBody>
          <a:bodyPr/>
          <a:lstStyle/>
          <a:p>
            <a:r>
              <a:rPr lang="en-IN" dirty="0"/>
              <a:t>Marketing Strategies</a:t>
            </a:r>
          </a:p>
        </p:txBody>
      </p:sp>
      <p:sp>
        <p:nvSpPr>
          <p:cNvPr id="3" name="Content Placeholder 2">
            <a:extLst>
              <a:ext uri="{FF2B5EF4-FFF2-40B4-BE49-F238E27FC236}">
                <a16:creationId xmlns:a16="http://schemas.microsoft.com/office/drawing/2014/main" id="{E6C225B8-608A-D6C3-642A-3F671B9164EF}"/>
              </a:ext>
            </a:extLst>
          </p:cNvPr>
          <p:cNvSpPr>
            <a:spLocks noGrp="1"/>
          </p:cNvSpPr>
          <p:nvPr>
            <p:ph idx="1"/>
          </p:nvPr>
        </p:nvSpPr>
        <p:spPr/>
        <p:txBody>
          <a:bodyPr/>
          <a:lstStyle/>
          <a:p>
            <a:r>
              <a:rPr lang="en-US" dirty="0"/>
              <a:t>Changing the store layout according to trends</a:t>
            </a:r>
          </a:p>
          <a:p>
            <a:r>
              <a:rPr lang="en-US" dirty="0"/>
              <a:t>Customer behavior  analysis</a:t>
            </a:r>
          </a:p>
          <a:p>
            <a:r>
              <a:rPr lang="en-US" dirty="0"/>
              <a:t>Catalog  design</a:t>
            </a:r>
          </a:p>
          <a:p>
            <a:r>
              <a:rPr lang="en-US" dirty="0"/>
              <a:t>Cross marketing on online stores</a:t>
            </a:r>
          </a:p>
          <a:p>
            <a:r>
              <a:rPr lang="en-US" dirty="0"/>
              <a:t>What are the trending items customers buy</a:t>
            </a:r>
          </a:p>
          <a:p>
            <a:r>
              <a:rPr lang="en-US" dirty="0"/>
              <a:t>Customized emails with add-on sales etc.</a:t>
            </a:r>
            <a:endParaRPr lang="en-IN" dirty="0"/>
          </a:p>
          <a:p>
            <a:endParaRPr lang="en-IN" dirty="0"/>
          </a:p>
        </p:txBody>
      </p:sp>
    </p:spTree>
    <p:extLst>
      <p:ext uri="{BB962C8B-B14F-4D97-AF65-F5344CB8AC3E}">
        <p14:creationId xmlns:p14="http://schemas.microsoft.com/office/powerpoint/2010/main" val="106078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C21F-C315-61FA-D709-2075906743D3}"/>
              </a:ext>
            </a:extLst>
          </p:cNvPr>
          <p:cNvSpPr>
            <a:spLocks noGrp="1"/>
          </p:cNvSpPr>
          <p:nvPr>
            <p:ph type="title"/>
          </p:nvPr>
        </p:nvSpPr>
        <p:spPr/>
        <p:txBody>
          <a:bodyPr/>
          <a:lstStyle/>
          <a:p>
            <a:r>
              <a:rPr lang="en-US" dirty="0"/>
              <a:t>Example of Market Basket Analysis</a:t>
            </a:r>
            <a:endParaRPr lang="en-IN" dirty="0"/>
          </a:p>
        </p:txBody>
      </p:sp>
      <p:sp>
        <p:nvSpPr>
          <p:cNvPr id="3" name="Content Placeholder 2">
            <a:extLst>
              <a:ext uri="{FF2B5EF4-FFF2-40B4-BE49-F238E27FC236}">
                <a16:creationId xmlns:a16="http://schemas.microsoft.com/office/drawing/2014/main" id="{1BA3421A-FFE0-B078-A84C-EFDE3FA069AB}"/>
              </a:ext>
            </a:extLst>
          </p:cNvPr>
          <p:cNvSpPr>
            <a:spLocks noGrp="1"/>
          </p:cNvSpPr>
          <p:nvPr>
            <p:ph idx="1"/>
          </p:nvPr>
        </p:nvSpPr>
        <p:spPr/>
        <p:txBody>
          <a:bodyPr/>
          <a:lstStyle/>
          <a:p>
            <a:r>
              <a:rPr lang="en-US" dirty="0"/>
              <a:t>One itemset might be : {pencil, paper, staples, rubber} in which  case all of these items have been bought in a single transaction.</a:t>
            </a:r>
          </a:p>
          <a:p>
            <a:r>
              <a:rPr lang="en-US" dirty="0"/>
              <a:t>In this example one rule could be: { pencil, paper} =&gt; {rubber}.This means that if a customer has a transaction that contains a pencil and paper , then they are likely to be interested in also buying a rubber. </a:t>
            </a:r>
            <a:endParaRPr lang="en-IN" dirty="0"/>
          </a:p>
          <a:p>
            <a:endParaRPr lang="en-IN" dirty="0"/>
          </a:p>
        </p:txBody>
      </p:sp>
    </p:spTree>
    <p:extLst>
      <p:ext uri="{BB962C8B-B14F-4D97-AF65-F5344CB8AC3E}">
        <p14:creationId xmlns:p14="http://schemas.microsoft.com/office/powerpoint/2010/main" val="240357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0BA67C-2AF3-BC31-796A-C438F4F33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362" y="704850"/>
            <a:ext cx="8677275" cy="5448300"/>
          </a:xfrm>
          <a:prstGeom prst="rect">
            <a:avLst/>
          </a:prstGeom>
        </p:spPr>
      </p:pic>
    </p:spTree>
    <p:extLst>
      <p:ext uri="{BB962C8B-B14F-4D97-AF65-F5344CB8AC3E}">
        <p14:creationId xmlns:p14="http://schemas.microsoft.com/office/powerpoint/2010/main" val="1890237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96AD-9B6B-2AF2-EC56-FD413F3275BA}"/>
              </a:ext>
            </a:extLst>
          </p:cNvPr>
          <p:cNvSpPr>
            <a:spLocks noGrp="1"/>
          </p:cNvSpPr>
          <p:nvPr>
            <p:ph type="title"/>
          </p:nvPr>
        </p:nvSpPr>
        <p:spPr/>
        <p:txBody>
          <a:bodyPr/>
          <a:lstStyle/>
          <a:p>
            <a:r>
              <a:rPr lang="en-US" dirty="0"/>
              <a:t>Terms used in Market Basket Analysis</a:t>
            </a:r>
            <a:endParaRPr lang="en-IN" dirty="0"/>
          </a:p>
        </p:txBody>
      </p:sp>
      <p:sp>
        <p:nvSpPr>
          <p:cNvPr id="3" name="Content Placeholder 2">
            <a:extLst>
              <a:ext uri="{FF2B5EF4-FFF2-40B4-BE49-F238E27FC236}">
                <a16:creationId xmlns:a16="http://schemas.microsoft.com/office/drawing/2014/main" id="{B771406B-3782-CE3B-3E44-73070E8D2397}"/>
              </a:ext>
            </a:extLst>
          </p:cNvPr>
          <p:cNvSpPr>
            <a:spLocks noGrp="1"/>
          </p:cNvSpPr>
          <p:nvPr>
            <p:ph idx="1"/>
          </p:nvPr>
        </p:nvSpPr>
        <p:spPr>
          <a:xfrm>
            <a:off x="685801" y="2142068"/>
            <a:ext cx="10131425" cy="2941209"/>
          </a:xfrm>
        </p:spPr>
        <p:txBody>
          <a:bodyPr/>
          <a:lstStyle/>
          <a:p>
            <a:r>
              <a:rPr lang="en-US" dirty="0"/>
              <a:t>There are two  terms mainly used in MBA is : </a:t>
            </a:r>
          </a:p>
          <a:p>
            <a:pPr marL="0" indent="0">
              <a:buNone/>
            </a:pPr>
            <a:r>
              <a:rPr lang="en-US" dirty="0"/>
              <a:t>   1.Support    :        The percentage of transactions that contain all of                                         </a:t>
            </a:r>
          </a:p>
          <a:p>
            <a:pPr marL="0" indent="0">
              <a:buNone/>
            </a:pPr>
            <a:r>
              <a:rPr lang="en-US" dirty="0"/>
              <a:t>                                   the items in an itemset. The higher the support the                  </a:t>
            </a:r>
          </a:p>
          <a:p>
            <a:pPr marL="0" indent="0">
              <a:buNone/>
            </a:pPr>
            <a:r>
              <a:rPr lang="en-US" dirty="0"/>
              <a:t>                                   more  frequently  the itemset occurs.</a:t>
            </a:r>
          </a:p>
          <a:p>
            <a:pPr marL="0" indent="0">
              <a:buNone/>
            </a:pPr>
            <a:r>
              <a:rPr lang="en-US" dirty="0"/>
              <a:t>   2.Confidence :      The probability that the transaction that contains</a:t>
            </a:r>
          </a:p>
          <a:p>
            <a:pPr marL="0" indent="0">
              <a:buNone/>
            </a:pPr>
            <a:r>
              <a:rPr lang="en-US" dirty="0"/>
              <a:t>                                   the items on the left hand side of the rule also</a:t>
            </a:r>
          </a:p>
          <a:p>
            <a:pPr marL="0" indent="0">
              <a:buNone/>
            </a:pPr>
            <a:r>
              <a:rPr lang="en-US" dirty="0"/>
              <a:t>                                   also contains the item on the right hand side.           </a:t>
            </a:r>
            <a:endParaRPr lang="en-IN" dirty="0"/>
          </a:p>
          <a:p>
            <a:endParaRPr lang="en-IN" dirty="0"/>
          </a:p>
        </p:txBody>
      </p:sp>
    </p:spTree>
    <p:extLst>
      <p:ext uri="{BB962C8B-B14F-4D97-AF65-F5344CB8AC3E}">
        <p14:creationId xmlns:p14="http://schemas.microsoft.com/office/powerpoint/2010/main" val="2403401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2D15-6252-299C-BF52-2321C81F869C}"/>
              </a:ext>
            </a:extLst>
          </p:cNvPr>
          <p:cNvSpPr>
            <a:spLocks noGrp="1"/>
          </p:cNvSpPr>
          <p:nvPr>
            <p:ph type="title"/>
          </p:nvPr>
        </p:nvSpPr>
        <p:spPr/>
        <p:txBody>
          <a:bodyPr/>
          <a:lstStyle/>
          <a:p>
            <a:r>
              <a:rPr lang="en-IN" dirty="0"/>
              <a:t>Advantages of Market basket analysis</a:t>
            </a:r>
          </a:p>
        </p:txBody>
      </p:sp>
      <p:sp>
        <p:nvSpPr>
          <p:cNvPr id="3" name="Content Placeholder 2">
            <a:extLst>
              <a:ext uri="{FF2B5EF4-FFF2-40B4-BE49-F238E27FC236}">
                <a16:creationId xmlns:a16="http://schemas.microsoft.com/office/drawing/2014/main" id="{FB47EABE-974B-0F9A-224B-365A8B9C5577}"/>
              </a:ext>
            </a:extLst>
          </p:cNvPr>
          <p:cNvSpPr>
            <a:spLocks noGrp="1"/>
          </p:cNvSpPr>
          <p:nvPr>
            <p:ph idx="1"/>
          </p:nvPr>
        </p:nvSpPr>
        <p:spPr>
          <a:xfrm>
            <a:off x="685801" y="1858297"/>
            <a:ext cx="10131425" cy="2703871"/>
          </a:xfrm>
        </p:spPr>
        <p:txBody>
          <a:bodyPr>
            <a:normAutofit/>
          </a:bodyPr>
          <a:lstStyle/>
          <a:p>
            <a:r>
              <a:rPr lang="en-US" dirty="0"/>
              <a:t>Easy to implement.</a:t>
            </a:r>
          </a:p>
          <a:p>
            <a:r>
              <a:rPr lang="en-US" dirty="0"/>
              <a:t>Easy to start.</a:t>
            </a:r>
          </a:p>
          <a:p>
            <a:r>
              <a:rPr lang="en-US" dirty="0"/>
              <a:t>Flexible data  formats.</a:t>
            </a:r>
          </a:p>
          <a:p>
            <a:r>
              <a:rPr lang="en-US" dirty="0"/>
              <a:t>Simplicity</a:t>
            </a:r>
          </a:p>
          <a:p>
            <a:r>
              <a:rPr lang="en-US" dirty="0"/>
              <a:t>Better Price Strategies</a:t>
            </a:r>
          </a:p>
          <a:p>
            <a:r>
              <a:rPr lang="en-US" dirty="0"/>
              <a:t>Sales Growth</a:t>
            </a:r>
          </a:p>
          <a:p>
            <a:endParaRPr lang="en-IN" dirty="0"/>
          </a:p>
        </p:txBody>
      </p:sp>
    </p:spTree>
    <p:extLst>
      <p:ext uri="{BB962C8B-B14F-4D97-AF65-F5344CB8AC3E}">
        <p14:creationId xmlns:p14="http://schemas.microsoft.com/office/powerpoint/2010/main" val="154415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4039B5-8EB7-CB6B-E489-B366DA61C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68" y="436881"/>
            <a:ext cx="9755823" cy="5923280"/>
          </a:xfrm>
          <a:prstGeom prst="rect">
            <a:avLst/>
          </a:prstGeom>
        </p:spPr>
      </p:pic>
    </p:spTree>
    <p:extLst>
      <p:ext uri="{BB962C8B-B14F-4D97-AF65-F5344CB8AC3E}">
        <p14:creationId xmlns:p14="http://schemas.microsoft.com/office/powerpoint/2010/main" val="289823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CF70-151C-EF67-BE6B-057235212C3A}"/>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309C5BA-8B7E-8D88-76D8-14D32084A31B}"/>
              </a:ext>
            </a:extLst>
          </p:cNvPr>
          <p:cNvSpPr>
            <a:spLocks noGrp="1"/>
          </p:cNvSpPr>
          <p:nvPr>
            <p:ph idx="1"/>
          </p:nvPr>
        </p:nvSpPr>
        <p:spPr/>
        <p:txBody>
          <a:bodyPr>
            <a:normAutofit/>
          </a:bodyPr>
          <a:lstStyle/>
          <a:p>
            <a:pPr marL="0" indent="0">
              <a:buNone/>
            </a:pPr>
            <a:r>
              <a:rPr lang="en-IN" dirty="0"/>
              <a:t>Market basket analysis (i.e. Data mining technique in the field of marketing) is the method to find the associations between the items / item sets and based on those associations we can analyse the customer behaviour. In this research we have presented the variability of time, because with the change in time the habits or behaviour of the customer also changes. For example, people wear warm clothes in winter and light clothes in summer. Similarly, customers purchase behaviour also changes with the change in time. We study the problem of discovering association rules that display regular cyclic variation over time. This problem will allow us to access the changing trends in the purchase behaviour of customers in a retail market, and we will be able to analyse the results which will display the changing trends of the association rules. In this research we will study the interaction between association rules and time.</a:t>
            </a:r>
          </a:p>
        </p:txBody>
      </p:sp>
    </p:spTree>
    <p:extLst>
      <p:ext uri="{BB962C8B-B14F-4D97-AF65-F5344CB8AC3E}">
        <p14:creationId xmlns:p14="http://schemas.microsoft.com/office/powerpoint/2010/main" val="51290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E740-DDD9-6EAC-6D3F-84C81BC68B32}"/>
              </a:ext>
            </a:extLst>
          </p:cNvPr>
          <p:cNvSpPr>
            <a:spLocks noGrp="1"/>
          </p:cNvSpPr>
          <p:nvPr>
            <p:ph type="title"/>
          </p:nvPr>
        </p:nvSpPr>
        <p:spPr/>
        <p:txBody>
          <a:bodyPr/>
          <a:lstStyle/>
          <a:p>
            <a:r>
              <a:rPr lang="en-IN" dirty="0"/>
              <a:t>Disadvantages of Market basket analysis</a:t>
            </a:r>
          </a:p>
        </p:txBody>
      </p:sp>
      <p:sp>
        <p:nvSpPr>
          <p:cNvPr id="3" name="Content Placeholder 2">
            <a:extLst>
              <a:ext uri="{FF2B5EF4-FFF2-40B4-BE49-F238E27FC236}">
                <a16:creationId xmlns:a16="http://schemas.microsoft.com/office/drawing/2014/main" id="{5A79E359-5548-4E85-765B-C49DCA1DE239}"/>
              </a:ext>
            </a:extLst>
          </p:cNvPr>
          <p:cNvSpPr>
            <a:spLocks noGrp="1"/>
          </p:cNvSpPr>
          <p:nvPr>
            <p:ph idx="1"/>
          </p:nvPr>
        </p:nvSpPr>
        <p:spPr>
          <a:xfrm>
            <a:off x="685801" y="2142068"/>
            <a:ext cx="10131425" cy="1712178"/>
          </a:xfrm>
        </p:spPr>
        <p:txBody>
          <a:bodyPr/>
          <a:lstStyle/>
          <a:p>
            <a:r>
              <a:rPr lang="en-US" dirty="0"/>
              <a:t>Exponential Growth in  computation.</a:t>
            </a:r>
          </a:p>
          <a:p>
            <a:r>
              <a:rPr lang="en-US" dirty="0"/>
              <a:t>Rule selection.</a:t>
            </a:r>
          </a:p>
          <a:p>
            <a:r>
              <a:rPr lang="en-US" dirty="0"/>
              <a:t>Not suitable for rare items.</a:t>
            </a:r>
          </a:p>
          <a:p>
            <a:endParaRPr lang="en-IN" dirty="0"/>
          </a:p>
        </p:txBody>
      </p:sp>
    </p:spTree>
    <p:extLst>
      <p:ext uri="{BB962C8B-B14F-4D97-AF65-F5344CB8AC3E}">
        <p14:creationId xmlns:p14="http://schemas.microsoft.com/office/powerpoint/2010/main" val="4232172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BB05-2BF1-4EBD-C541-13DE7354F0C0}"/>
              </a:ext>
            </a:extLst>
          </p:cNvPr>
          <p:cNvSpPr>
            <a:spLocks noGrp="1"/>
          </p:cNvSpPr>
          <p:nvPr>
            <p:ph type="title"/>
          </p:nvPr>
        </p:nvSpPr>
        <p:spPr/>
        <p:txBody>
          <a:bodyPr/>
          <a:lstStyle/>
          <a:p>
            <a:r>
              <a:rPr lang="en-IN" dirty="0"/>
              <a:t>Problems in Market basket analysis</a:t>
            </a:r>
          </a:p>
        </p:txBody>
      </p:sp>
      <p:sp>
        <p:nvSpPr>
          <p:cNvPr id="3" name="Content Placeholder 2">
            <a:extLst>
              <a:ext uri="{FF2B5EF4-FFF2-40B4-BE49-F238E27FC236}">
                <a16:creationId xmlns:a16="http://schemas.microsoft.com/office/drawing/2014/main" id="{87917EEA-30D4-0594-CBCE-5B6EA36AAC31}"/>
              </a:ext>
            </a:extLst>
          </p:cNvPr>
          <p:cNvSpPr>
            <a:spLocks noGrp="1"/>
          </p:cNvSpPr>
          <p:nvPr>
            <p:ph idx="1"/>
          </p:nvPr>
        </p:nvSpPr>
        <p:spPr>
          <a:xfrm>
            <a:off x="685801" y="2142067"/>
            <a:ext cx="10131425" cy="1810501"/>
          </a:xfrm>
        </p:spPr>
        <p:txBody>
          <a:bodyPr/>
          <a:lstStyle/>
          <a:p>
            <a:r>
              <a:rPr lang="en-US" dirty="0"/>
              <a:t>Level of frequency of appearance determination. </a:t>
            </a:r>
          </a:p>
          <a:p>
            <a:r>
              <a:rPr lang="en-US" dirty="0"/>
              <a:t>Finding strong association among frequent items.</a:t>
            </a:r>
            <a:endParaRPr lang="en-IN" dirty="0"/>
          </a:p>
          <a:p>
            <a:endParaRPr lang="en-IN" dirty="0"/>
          </a:p>
        </p:txBody>
      </p:sp>
    </p:spTree>
    <p:extLst>
      <p:ext uri="{BB962C8B-B14F-4D97-AF65-F5344CB8AC3E}">
        <p14:creationId xmlns:p14="http://schemas.microsoft.com/office/powerpoint/2010/main" val="384191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25D9-4737-B759-858F-4E51E914492D}"/>
              </a:ext>
            </a:extLst>
          </p:cNvPr>
          <p:cNvSpPr>
            <a:spLocks noGrp="1"/>
          </p:cNvSpPr>
          <p:nvPr>
            <p:ph type="title"/>
          </p:nvPr>
        </p:nvSpPr>
        <p:spPr/>
        <p:txBody>
          <a:bodyPr/>
          <a:lstStyle/>
          <a:p>
            <a:r>
              <a:rPr lang="en-IN" dirty="0"/>
              <a:t>Applications of Market basket analysis</a:t>
            </a:r>
          </a:p>
        </p:txBody>
      </p:sp>
      <p:sp>
        <p:nvSpPr>
          <p:cNvPr id="3" name="Content Placeholder 2">
            <a:extLst>
              <a:ext uri="{FF2B5EF4-FFF2-40B4-BE49-F238E27FC236}">
                <a16:creationId xmlns:a16="http://schemas.microsoft.com/office/drawing/2014/main" id="{B59652E1-4AC8-E95B-E594-AA66C6FECDC1}"/>
              </a:ext>
            </a:extLst>
          </p:cNvPr>
          <p:cNvSpPr>
            <a:spLocks noGrp="1"/>
          </p:cNvSpPr>
          <p:nvPr>
            <p:ph idx="1"/>
          </p:nvPr>
        </p:nvSpPr>
        <p:spPr/>
        <p:txBody>
          <a:bodyPr>
            <a:normAutofit lnSpcReduction="10000"/>
          </a:bodyPr>
          <a:lstStyle/>
          <a:p>
            <a:pPr marL="0" indent="0" algn="just">
              <a:buNone/>
            </a:pPr>
            <a:r>
              <a:rPr lang="en-US" b="1" dirty="0"/>
              <a:t>1. Retail</a:t>
            </a:r>
            <a:r>
              <a:rPr lang="en-US" dirty="0"/>
              <a:t>: Market basket research is frequently used in the retail sector to examine consumer buying patterns and inform decisions about product placement, inventory management, and pricing tactics. Retailers can utilize market basket research to identify which items are sluggish sellers and which ones are commonly bought together, and then modify their inventory management strategy accordingly.</a:t>
            </a:r>
          </a:p>
          <a:p>
            <a:pPr marL="0" indent="0" algn="just">
              <a:buNone/>
            </a:pPr>
            <a:r>
              <a:rPr lang="en-US" b="1" dirty="0"/>
              <a:t>2. E-commerce</a:t>
            </a:r>
            <a:r>
              <a:rPr lang="en-US" dirty="0"/>
              <a:t>: Market basket analysis can help online merchants better understand the customer buying habits and make data-driven decisions about product recommendations and targeted advertising campaigns.  </a:t>
            </a:r>
          </a:p>
          <a:p>
            <a:pPr marL="0" indent="0" algn="just">
              <a:buNone/>
            </a:pPr>
            <a:r>
              <a:rPr lang="en-US" b="1" dirty="0"/>
              <a:t>3. Finance</a:t>
            </a:r>
            <a:r>
              <a:rPr lang="en-US" dirty="0"/>
              <a:t>: Market basket analysis can be used to evaluate investor </a:t>
            </a:r>
            <a:r>
              <a:rPr lang="en-US" dirty="0" err="1"/>
              <a:t>behaviour</a:t>
            </a:r>
            <a:r>
              <a:rPr lang="en-US" dirty="0"/>
              <a:t> and forecast the types of investment items that investors will likely buy in the future. The performance of investment portfolios can be enhanced by using this information to create tailored investment strategies.</a:t>
            </a:r>
          </a:p>
          <a:p>
            <a:pPr marL="0" indent="0">
              <a:buNone/>
            </a:pPr>
            <a:r>
              <a:rPr lang="en-US" b="1" dirty="0"/>
              <a:t>4. Telecommunications</a:t>
            </a:r>
            <a:r>
              <a:rPr lang="en-US" dirty="0"/>
              <a:t>: To  evaluate consumer </a:t>
            </a:r>
            <a:r>
              <a:rPr lang="en-US" dirty="0" err="1"/>
              <a:t>behaviour</a:t>
            </a:r>
            <a:r>
              <a:rPr lang="en-US" dirty="0"/>
              <a:t> and make data-driven decisions about which goods and services to provide, the telecommunications business might employ market basket analysis. </a:t>
            </a:r>
          </a:p>
        </p:txBody>
      </p:sp>
    </p:spTree>
    <p:extLst>
      <p:ext uri="{BB962C8B-B14F-4D97-AF65-F5344CB8AC3E}">
        <p14:creationId xmlns:p14="http://schemas.microsoft.com/office/powerpoint/2010/main" val="3291556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6FA2-EA53-DB99-1757-BAD67EB4D33D}"/>
              </a:ext>
            </a:extLst>
          </p:cNvPr>
          <p:cNvSpPr>
            <a:spLocks noGrp="1"/>
          </p:cNvSpPr>
          <p:nvPr>
            <p:ph type="title"/>
          </p:nvPr>
        </p:nvSpPr>
        <p:spPr/>
        <p:txBody>
          <a:bodyPr/>
          <a:lstStyle/>
          <a:p>
            <a:r>
              <a:rPr lang="en-IN" dirty="0"/>
              <a:t>Functions of MBA</a:t>
            </a:r>
          </a:p>
        </p:txBody>
      </p:sp>
      <p:sp>
        <p:nvSpPr>
          <p:cNvPr id="3" name="Content Placeholder 2">
            <a:extLst>
              <a:ext uri="{FF2B5EF4-FFF2-40B4-BE49-F238E27FC236}">
                <a16:creationId xmlns:a16="http://schemas.microsoft.com/office/drawing/2014/main" id="{6102937E-3F78-4195-3C9D-0C3082E23801}"/>
              </a:ext>
            </a:extLst>
          </p:cNvPr>
          <p:cNvSpPr>
            <a:spLocks noGrp="1"/>
          </p:cNvSpPr>
          <p:nvPr>
            <p:ph idx="1"/>
          </p:nvPr>
        </p:nvSpPr>
        <p:spPr>
          <a:xfrm>
            <a:off x="685801" y="2142068"/>
            <a:ext cx="10131425" cy="1800668"/>
          </a:xfrm>
        </p:spPr>
        <p:txBody>
          <a:bodyPr/>
          <a:lstStyle/>
          <a:p>
            <a:r>
              <a:rPr lang="en-US" dirty="0"/>
              <a:t>Finding set of items that have significant impact on business.</a:t>
            </a:r>
          </a:p>
          <a:p>
            <a:r>
              <a:rPr lang="en-US" dirty="0"/>
              <a:t>Collecting information, From numerous transactions.</a:t>
            </a:r>
          </a:p>
          <a:p>
            <a:r>
              <a:rPr lang="en-US" dirty="0"/>
              <a:t>Generating rules from counts in transactions.</a:t>
            </a:r>
            <a:endParaRPr lang="en-IN" dirty="0"/>
          </a:p>
          <a:p>
            <a:endParaRPr lang="en-IN" dirty="0"/>
          </a:p>
        </p:txBody>
      </p:sp>
    </p:spTree>
    <p:extLst>
      <p:ext uri="{BB962C8B-B14F-4D97-AF65-F5344CB8AC3E}">
        <p14:creationId xmlns:p14="http://schemas.microsoft.com/office/powerpoint/2010/main" val="1985922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1F86-5BF6-61F5-52FB-49B058FBBBD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9BD239E-458F-E013-C148-8713D61DE7EF}"/>
              </a:ext>
            </a:extLst>
          </p:cNvPr>
          <p:cNvSpPr>
            <a:spLocks noGrp="1"/>
          </p:cNvSpPr>
          <p:nvPr>
            <p:ph idx="1"/>
          </p:nvPr>
        </p:nvSpPr>
        <p:spPr>
          <a:xfrm>
            <a:off x="685801" y="2065867"/>
            <a:ext cx="10131425" cy="3976793"/>
          </a:xfrm>
        </p:spPr>
        <p:txBody>
          <a:bodyPr>
            <a:normAutofit fontScale="92500" lnSpcReduction="20000"/>
          </a:bodyPr>
          <a:lstStyle/>
          <a:p>
            <a:r>
              <a:rPr lang="en-US" dirty="0"/>
              <a:t>Market basket analysis has revealed valuable insights into consumer behavior and purchasing patterns within our retail (or e-commerce) environment. Through the examination of transaction data and the application of association rule mining techniques, we have uncovered significant relationships between products, enabling us to better understand customer preferences and optimize various aspects of our business operations.</a:t>
            </a:r>
          </a:p>
          <a:p>
            <a:pPr>
              <a:buFont typeface="+mj-lt"/>
              <a:buAutoNum type="arabicPeriod"/>
            </a:pPr>
            <a:r>
              <a:rPr lang="en-US" dirty="0"/>
              <a:t>Identification of frequently co-occurring items: We have identified associations between products that are frequently purchased together, allowing us to identify cross-selling opportunities and optimize product placements within our stores (or website).</a:t>
            </a:r>
          </a:p>
          <a:p>
            <a:pPr>
              <a:buFont typeface="+mj-lt"/>
              <a:buAutoNum type="arabicPeriod"/>
            </a:pPr>
            <a:r>
              <a:rPr lang="en-US" dirty="0"/>
              <a:t>Understanding customer behavior: The analysis has provided insights into customer preferences and buying habits, allowing us to tailor marketing strategies and promotional activities to better meet their needs.</a:t>
            </a:r>
          </a:p>
          <a:p>
            <a:pPr>
              <a:buFont typeface="+mj-lt"/>
              <a:buAutoNum type="arabicPeriod"/>
            </a:pPr>
            <a:r>
              <a:rPr lang="en-US" dirty="0"/>
              <a:t>Optimization of inventory management: By understanding which products are often purchased together, we can improve inventory management practices, ensuring that popular items are adequately stocked while minimizing overstocking of less frequently purchased products.</a:t>
            </a:r>
          </a:p>
          <a:p>
            <a:pPr>
              <a:buFont typeface="+mj-lt"/>
              <a:buAutoNum type="arabicPeriod"/>
            </a:pPr>
            <a:r>
              <a:rPr lang="en-US" dirty="0"/>
              <a:t>Enhancement of personalized recommendations: The insights gained from market basket analysis can be leveraged to enhance personalized recommendation systems, providing customers with more relevant product suggestions based on their past purchasing behavior.</a:t>
            </a:r>
          </a:p>
          <a:p>
            <a:endParaRPr lang="en-IN" dirty="0"/>
          </a:p>
        </p:txBody>
      </p:sp>
    </p:spTree>
    <p:extLst>
      <p:ext uri="{BB962C8B-B14F-4D97-AF65-F5344CB8AC3E}">
        <p14:creationId xmlns:p14="http://schemas.microsoft.com/office/powerpoint/2010/main" val="221732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7480-A602-3FCF-9438-04B939834530}"/>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2A400F10-94A2-11D8-C55D-6374B0062A60}"/>
              </a:ext>
            </a:extLst>
          </p:cNvPr>
          <p:cNvSpPr>
            <a:spLocks noGrp="1"/>
          </p:cNvSpPr>
          <p:nvPr>
            <p:ph idx="1"/>
          </p:nvPr>
        </p:nvSpPr>
        <p:spPr>
          <a:xfrm>
            <a:off x="685801" y="1866901"/>
            <a:ext cx="10131425" cy="4000499"/>
          </a:xfrm>
        </p:spPr>
        <p:txBody>
          <a:bodyPr>
            <a:normAutofit fontScale="92500" lnSpcReduction="10000"/>
          </a:bodyPr>
          <a:lstStyle/>
          <a:p>
            <a:pPr>
              <a:buFont typeface="+mj-lt"/>
              <a:buAutoNum type="arabicPeriod"/>
            </a:pPr>
            <a:r>
              <a:rPr lang="en-US" dirty="0"/>
              <a:t>Incorporating additional data sources: Future analyses could benefit from the inclusion of additional data sources, such as customer demographics, weather patterns, or seasonal trends, to provide a more comprehensive understanding of consumer behavior.</a:t>
            </a:r>
          </a:p>
          <a:p>
            <a:pPr>
              <a:buFont typeface="+mj-lt"/>
              <a:buAutoNum type="arabicPeriod"/>
            </a:pPr>
            <a:r>
              <a:rPr lang="en-US" dirty="0"/>
              <a:t>Real-time analysis and dynamic recommendations: Implementing real-time market basket analysis techniques would allow us to adapt our recommendations and marketing strategies on-the-fly, based on the latest transaction data.</a:t>
            </a:r>
          </a:p>
          <a:p>
            <a:pPr>
              <a:buFont typeface="+mj-lt"/>
              <a:buAutoNum type="arabicPeriod"/>
            </a:pPr>
            <a:r>
              <a:rPr lang="en-US" dirty="0"/>
              <a:t>Integration with other analytical techniques: Combining market basket analysis with other analytical techniques, such as customer segmentation or sentiment analysis, could provide deeper insights into consumer behavior and preferences.</a:t>
            </a:r>
          </a:p>
          <a:p>
            <a:pPr>
              <a:buFont typeface="+mj-lt"/>
              <a:buAutoNum type="arabicPeriod"/>
            </a:pPr>
            <a:r>
              <a:rPr lang="en-US" dirty="0"/>
              <a:t>Evaluation of the impact of recommendations: Conducting experiments or A/B tests to evaluate the effectiveness of personalized recommendations generated from market basket analysis in driving sales and improving customer satisfaction.</a:t>
            </a:r>
          </a:p>
          <a:p>
            <a:pPr>
              <a:buFont typeface="+mj-lt"/>
              <a:buAutoNum type="arabicPeriod"/>
            </a:pPr>
            <a:r>
              <a:rPr lang="en-US" dirty="0"/>
              <a:t>Exploration of outlier detection and anomaly detection techniques: Investigating outlier detection methods could help identify unusual or unexpected purchasing patterns that may warrant further investigation.</a:t>
            </a:r>
          </a:p>
          <a:p>
            <a:endParaRPr lang="en-IN" dirty="0"/>
          </a:p>
        </p:txBody>
      </p:sp>
    </p:spTree>
    <p:extLst>
      <p:ext uri="{BB962C8B-B14F-4D97-AF65-F5344CB8AC3E}">
        <p14:creationId xmlns:p14="http://schemas.microsoft.com/office/powerpoint/2010/main" val="3388088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6D144E-8797-2DEB-8ABF-F372D1C28C72}"/>
              </a:ext>
            </a:extLst>
          </p:cNvPr>
          <p:cNvSpPr>
            <a:spLocks noGrp="1"/>
          </p:cNvSpPr>
          <p:nvPr>
            <p:ph type="title"/>
          </p:nvPr>
        </p:nvSpPr>
        <p:spPr/>
        <p:txBody>
          <a:bodyPr/>
          <a:lstStyle/>
          <a:p>
            <a:r>
              <a:rPr lang="en-US" dirty="0"/>
              <a:t>Code Walkthrough</a:t>
            </a:r>
            <a:endParaRPr lang="en-IN" dirty="0"/>
          </a:p>
        </p:txBody>
      </p:sp>
    </p:spTree>
    <p:extLst>
      <p:ext uri="{BB962C8B-B14F-4D97-AF65-F5344CB8AC3E}">
        <p14:creationId xmlns:p14="http://schemas.microsoft.com/office/powerpoint/2010/main" val="4101589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F62B3F-871B-8DD3-60ED-E5E0AD7F8FD5}"/>
              </a:ext>
            </a:extLst>
          </p:cNvPr>
          <p:cNvSpPr>
            <a:spLocks noGrp="1"/>
          </p:cNvSpPr>
          <p:nvPr>
            <p:ph type="title" idx="4294967295"/>
          </p:nvPr>
        </p:nvSpPr>
        <p:spPr>
          <a:xfrm>
            <a:off x="1828800" y="2517458"/>
            <a:ext cx="7813675" cy="3186112"/>
          </a:xfrm>
        </p:spPr>
        <p:txBody>
          <a:bodyPr/>
          <a:lstStyle/>
          <a:p>
            <a:r>
              <a:rPr lang="en-US" dirty="0"/>
              <a:t>                   </a:t>
            </a:r>
            <a:r>
              <a:rPr lang="en-US" dirty="0">
                <a:latin typeface="Arial Black" panose="020B0A04020102020204" pitchFamily="34" charset="0"/>
              </a:rPr>
              <a:t>THANK YOU </a:t>
            </a:r>
            <a:endParaRPr lang="en-IN" dirty="0"/>
          </a:p>
        </p:txBody>
      </p:sp>
    </p:spTree>
    <p:extLst>
      <p:ext uri="{BB962C8B-B14F-4D97-AF65-F5344CB8AC3E}">
        <p14:creationId xmlns:p14="http://schemas.microsoft.com/office/powerpoint/2010/main" val="17609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310E-D21F-42D8-707E-F5B9543C4EB3}"/>
              </a:ext>
            </a:extLst>
          </p:cNvPr>
          <p:cNvSpPr>
            <a:spLocks noGrp="1"/>
          </p:cNvSpPr>
          <p:nvPr>
            <p:ph type="title"/>
          </p:nvPr>
        </p:nvSpPr>
        <p:spPr/>
        <p:txBody>
          <a:bodyPr/>
          <a:lstStyle/>
          <a:p>
            <a:r>
              <a:rPr lang="en-US" dirty="0"/>
              <a:t>Aim: Market basket Analysis</a:t>
            </a:r>
            <a:endParaRPr lang="en-IN" dirty="0"/>
          </a:p>
        </p:txBody>
      </p:sp>
      <p:sp>
        <p:nvSpPr>
          <p:cNvPr id="3" name="Content Placeholder 2">
            <a:extLst>
              <a:ext uri="{FF2B5EF4-FFF2-40B4-BE49-F238E27FC236}">
                <a16:creationId xmlns:a16="http://schemas.microsoft.com/office/drawing/2014/main" id="{422EFB24-6080-E482-3515-69F9D605CE42}"/>
              </a:ext>
            </a:extLst>
          </p:cNvPr>
          <p:cNvSpPr>
            <a:spLocks noGrp="1"/>
          </p:cNvSpPr>
          <p:nvPr>
            <p:ph idx="1"/>
          </p:nvPr>
        </p:nvSpPr>
        <p:spPr/>
        <p:txBody>
          <a:bodyPr/>
          <a:lstStyle/>
          <a:p>
            <a:r>
              <a:rPr lang="en-US" dirty="0"/>
              <a:t>To Perform Market Basket Analysis</a:t>
            </a:r>
          </a:p>
          <a:p>
            <a:r>
              <a:rPr lang="en-US" dirty="0"/>
              <a:t>To help the customers finding relevant products</a:t>
            </a:r>
          </a:p>
          <a:p>
            <a:r>
              <a:rPr lang="en-US" dirty="0"/>
              <a:t>Performing the “</a:t>
            </a:r>
            <a:r>
              <a:rPr lang="en-US" dirty="0" err="1"/>
              <a:t>Apriori</a:t>
            </a:r>
            <a:r>
              <a:rPr lang="en-US" dirty="0"/>
              <a:t> Algorithm” on the market basket dataset.</a:t>
            </a:r>
          </a:p>
          <a:p>
            <a:r>
              <a:rPr lang="en-IN" dirty="0"/>
              <a:t>Market basket analysis </a:t>
            </a:r>
            <a:r>
              <a:rPr lang="en-IN" b="1" dirty="0"/>
              <a:t>targets customer baskets in order to monitor buying patterns and improve customer</a:t>
            </a:r>
            <a:r>
              <a:rPr lang="en-IN" dirty="0"/>
              <a:t>. It is an important component of analytical CRM in retail organizations. By </a:t>
            </a:r>
            <a:r>
              <a:rPr lang="en-IN" dirty="0" err="1"/>
              <a:t>analyzing</a:t>
            </a:r>
            <a:r>
              <a:rPr lang="en-IN" dirty="0"/>
              <a:t>, recurring patterns in order to offer related goods together, a pattern can be found and therefore the sales can be increased.</a:t>
            </a:r>
            <a:endParaRPr lang="en-US" dirty="0"/>
          </a:p>
          <a:p>
            <a:endParaRPr lang="en-IN" dirty="0"/>
          </a:p>
        </p:txBody>
      </p:sp>
    </p:spTree>
    <p:extLst>
      <p:ext uri="{BB962C8B-B14F-4D97-AF65-F5344CB8AC3E}">
        <p14:creationId xmlns:p14="http://schemas.microsoft.com/office/powerpoint/2010/main" val="427457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9E1B69-18C3-6C70-B6B1-B08BC6C8AC86}"/>
              </a:ext>
            </a:extLst>
          </p:cNvPr>
          <p:cNvSpPr>
            <a:spLocks noGrp="1"/>
          </p:cNvSpPr>
          <p:nvPr>
            <p:ph type="title"/>
          </p:nvPr>
        </p:nvSpPr>
        <p:spPr/>
        <p:txBody>
          <a:bodyPr/>
          <a:lstStyle/>
          <a:p>
            <a:r>
              <a:rPr lang="en-IN" dirty="0"/>
              <a:t>Objective of Market basket analysis</a:t>
            </a:r>
          </a:p>
        </p:txBody>
      </p:sp>
      <p:sp>
        <p:nvSpPr>
          <p:cNvPr id="4" name="Content Placeholder 3">
            <a:extLst>
              <a:ext uri="{FF2B5EF4-FFF2-40B4-BE49-F238E27FC236}">
                <a16:creationId xmlns:a16="http://schemas.microsoft.com/office/drawing/2014/main" id="{E8886AC1-88A0-83D7-0D3F-B66F95E45AD9}"/>
              </a:ext>
            </a:extLst>
          </p:cNvPr>
          <p:cNvSpPr>
            <a:spLocks noGrp="1"/>
          </p:cNvSpPr>
          <p:nvPr>
            <p:ph idx="1"/>
          </p:nvPr>
        </p:nvSpPr>
        <p:spPr/>
        <p:txBody>
          <a:bodyPr/>
          <a:lstStyle/>
          <a:p>
            <a:r>
              <a:rPr lang="en-US" dirty="0"/>
              <a:t>To find frequency purchased item sets from large transactional data base.</a:t>
            </a:r>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BE419F55-5086-2623-A4ED-3E05C79A9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037" y="2904253"/>
            <a:ext cx="5137454" cy="3459840"/>
          </a:xfrm>
          <a:prstGeom prst="rect">
            <a:avLst/>
          </a:prstGeom>
        </p:spPr>
      </p:pic>
    </p:spTree>
    <p:extLst>
      <p:ext uri="{BB962C8B-B14F-4D97-AF65-F5344CB8AC3E}">
        <p14:creationId xmlns:p14="http://schemas.microsoft.com/office/powerpoint/2010/main" val="424143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43A44-4B11-5823-39B5-A7E3337FA279}"/>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4376B5F1-958E-E49C-BA30-CF1BD40CE8E1}"/>
              </a:ext>
            </a:extLst>
          </p:cNvPr>
          <p:cNvSpPr>
            <a:spLocks noGrp="1"/>
          </p:cNvSpPr>
          <p:nvPr>
            <p:ph idx="1"/>
          </p:nvPr>
        </p:nvSpPr>
        <p:spPr/>
        <p:txBody>
          <a:bodyPr/>
          <a:lstStyle/>
          <a:p>
            <a:r>
              <a:rPr lang="en-US" dirty="0"/>
              <a:t>Market Basket Analysis is one of the key techniques used by large retailers to uncover association between items.</a:t>
            </a:r>
          </a:p>
          <a:p>
            <a:r>
              <a:rPr lang="en-US" dirty="0"/>
              <a:t>It works by looking for combinations of items that occur together frequently in transactions.</a:t>
            </a:r>
          </a:p>
          <a:p>
            <a:r>
              <a:rPr lang="en-US" dirty="0"/>
              <a:t>It allows another way like retailers to identify relationships between the items that people buy.</a:t>
            </a:r>
          </a:p>
          <a:p>
            <a:pPr marL="0" indent="0">
              <a:buNone/>
            </a:pPr>
            <a:endParaRPr lang="en-IN" dirty="0"/>
          </a:p>
        </p:txBody>
      </p:sp>
    </p:spTree>
    <p:extLst>
      <p:ext uri="{BB962C8B-B14F-4D97-AF65-F5344CB8AC3E}">
        <p14:creationId xmlns:p14="http://schemas.microsoft.com/office/powerpoint/2010/main" val="344400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CF9D04-9747-3DDB-487E-190C21646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247" y="735452"/>
            <a:ext cx="9499600" cy="4977089"/>
          </a:xfrm>
          <a:prstGeom prst="rect">
            <a:avLst/>
          </a:prstGeom>
        </p:spPr>
      </p:pic>
    </p:spTree>
    <p:extLst>
      <p:ext uri="{BB962C8B-B14F-4D97-AF65-F5344CB8AC3E}">
        <p14:creationId xmlns:p14="http://schemas.microsoft.com/office/powerpoint/2010/main" val="282658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F52D7-1602-6236-9C2E-FA0BA01AE9EC}"/>
              </a:ext>
            </a:extLst>
          </p:cNvPr>
          <p:cNvSpPr>
            <a:spLocks noGrp="1"/>
          </p:cNvSpPr>
          <p:nvPr>
            <p:ph type="title"/>
          </p:nvPr>
        </p:nvSpPr>
        <p:spPr/>
        <p:txBody>
          <a:bodyPr/>
          <a:lstStyle/>
          <a:p>
            <a:r>
              <a:rPr lang="en-IN" dirty="0"/>
              <a:t>Data Collection and Info</a:t>
            </a:r>
          </a:p>
        </p:txBody>
      </p:sp>
      <p:sp>
        <p:nvSpPr>
          <p:cNvPr id="5" name="Content Placeholder 4">
            <a:extLst>
              <a:ext uri="{FF2B5EF4-FFF2-40B4-BE49-F238E27FC236}">
                <a16:creationId xmlns:a16="http://schemas.microsoft.com/office/drawing/2014/main" id="{59DFF4A3-E740-9CBE-C066-1864BBA3C974}"/>
              </a:ext>
            </a:extLst>
          </p:cNvPr>
          <p:cNvSpPr>
            <a:spLocks noGrp="1"/>
          </p:cNvSpPr>
          <p:nvPr>
            <p:ph idx="1"/>
          </p:nvPr>
        </p:nvSpPr>
        <p:spPr/>
        <p:txBody>
          <a:bodyPr/>
          <a:lstStyle/>
          <a:p>
            <a:r>
              <a:rPr lang="en-US" dirty="0"/>
              <a:t>Source </a:t>
            </a:r>
          </a:p>
          <a:p>
            <a:r>
              <a:rPr lang="en-US" dirty="0"/>
              <a:t>Shape</a:t>
            </a:r>
          </a:p>
          <a:p>
            <a:r>
              <a:rPr lang="en-US" dirty="0"/>
              <a:t>Null Values</a:t>
            </a:r>
          </a:p>
          <a:p>
            <a:r>
              <a:rPr lang="en-US" dirty="0"/>
              <a:t>Duplicate Values</a:t>
            </a:r>
          </a:p>
          <a:p>
            <a:r>
              <a:rPr lang="en-US" dirty="0"/>
              <a:t>Missing Values</a:t>
            </a:r>
          </a:p>
          <a:p>
            <a:r>
              <a:rPr lang="en-US" dirty="0"/>
              <a:t>Categorical Variables</a:t>
            </a:r>
          </a:p>
          <a:p>
            <a:endParaRPr lang="en-IN" dirty="0"/>
          </a:p>
        </p:txBody>
      </p:sp>
    </p:spTree>
    <p:extLst>
      <p:ext uri="{BB962C8B-B14F-4D97-AF65-F5344CB8AC3E}">
        <p14:creationId xmlns:p14="http://schemas.microsoft.com/office/powerpoint/2010/main" val="61989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7307AE-A31A-6CD4-7BA9-C4BBF0A481C6}"/>
              </a:ext>
            </a:extLst>
          </p:cNvPr>
          <p:cNvSpPr>
            <a:spLocks noGrp="1"/>
          </p:cNvSpPr>
          <p:nvPr>
            <p:ph type="title"/>
          </p:nvPr>
        </p:nvSpPr>
        <p:spPr/>
        <p:txBody>
          <a:bodyPr/>
          <a:lstStyle/>
          <a:p>
            <a:r>
              <a:rPr lang="en-IN" dirty="0"/>
              <a:t>Data preprocessing and EDA</a:t>
            </a:r>
          </a:p>
        </p:txBody>
      </p:sp>
      <p:sp>
        <p:nvSpPr>
          <p:cNvPr id="5" name="Content Placeholder 4">
            <a:extLst>
              <a:ext uri="{FF2B5EF4-FFF2-40B4-BE49-F238E27FC236}">
                <a16:creationId xmlns:a16="http://schemas.microsoft.com/office/drawing/2014/main" id="{54873CB3-3277-F111-8940-8904378E1835}"/>
              </a:ext>
            </a:extLst>
          </p:cNvPr>
          <p:cNvSpPr>
            <a:spLocks noGrp="1"/>
          </p:cNvSpPr>
          <p:nvPr>
            <p:ph idx="1"/>
          </p:nvPr>
        </p:nvSpPr>
        <p:spPr/>
        <p:txBody>
          <a:bodyPr/>
          <a:lstStyle/>
          <a:p>
            <a:r>
              <a:rPr lang="en-US" dirty="0"/>
              <a:t>Missing Values</a:t>
            </a:r>
          </a:p>
          <a:p>
            <a:r>
              <a:rPr lang="en-IN" b="1" dirty="0">
                <a:latin typeface="+mj-lt"/>
              </a:rPr>
              <a:t>Encode </a:t>
            </a:r>
            <a:r>
              <a:rPr lang="en-IN" b="1" dirty="0"/>
              <a:t> </a:t>
            </a:r>
            <a:r>
              <a:rPr lang="en-IN" b="1" dirty="0">
                <a:latin typeface="+mj-lt"/>
              </a:rPr>
              <a:t>Categorical </a:t>
            </a:r>
            <a:r>
              <a:rPr lang="en-IN" b="1" dirty="0"/>
              <a:t> </a:t>
            </a:r>
            <a:r>
              <a:rPr lang="en-IN" b="1" dirty="0">
                <a:latin typeface="+mj-lt"/>
              </a:rPr>
              <a:t>Variables</a:t>
            </a:r>
          </a:p>
          <a:p>
            <a:r>
              <a:rPr lang="en-IN" b="1" dirty="0">
                <a:latin typeface="+mj-lt"/>
              </a:rPr>
              <a:t>Scale Numerical Features</a:t>
            </a:r>
          </a:p>
          <a:p>
            <a:r>
              <a:rPr lang="en-IN" b="1" dirty="0">
                <a:latin typeface="+mj-lt"/>
              </a:rPr>
              <a:t>Understanding the Dataset</a:t>
            </a:r>
          </a:p>
          <a:p>
            <a:r>
              <a:rPr lang="en-IN" b="1" dirty="0">
                <a:latin typeface="+mj-lt"/>
              </a:rPr>
              <a:t>Data Visualization</a:t>
            </a:r>
          </a:p>
          <a:p>
            <a:r>
              <a:rPr lang="en-IN" b="1" dirty="0">
                <a:latin typeface="+mj-lt"/>
              </a:rPr>
              <a:t>Correlation Analysis</a:t>
            </a:r>
            <a:endParaRPr lang="en-IN" b="1" dirty="0"/>
          </a:p>
          <a:p>
            <a:endParaRPr lang="en-IN" dirty="0"/>
          </a:p>
        </p:txBody>
      </p:sp>
    </p:spTree>
    <p:extLst>
      <p:ext uri="{BB962C8B-B14F-4D97-AF65-F5344CB8AC3E}">
        <p14:creationId xmlns:p14="http://schemas.microsoft.com/office/powerpoint/2010/main" val="84284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DAC-A580-F8DB-65B3-4959B0D56702}"/>
              </a:ext>
            </a:extLst>
          </p:cNvPr>
          <p:cNvSpPr>
            <a:spLocks noGrp="1"/>
          </p:cNvSpPr>
          <p:nvPr>
            <p:ph type="title"/>
          </p:nvPr>
        </p:nvSpPr>
        <p:spPr/>
        <p:txBody>
          <a:bodyPr/>
          <a:lstStyle/>
          <a:p>
            <a:r>
              <a:rPr lang="en-IN" dirty="0"/>
              <a:t>Select Model &amp; Training Model</a:t>
            </a:r>
          </a:p>
        </p:txBody>
      </p:sp>
      <p:sp>
        <p:nvSpPr>
          <p:cNvPr id="3" name="Content Placeholder 2">
            <a:extLst>
              <a:ext uri="{FF2B5EF4-FFF2-40B4-BE49-F238E27FC236}">
                <a16:creationId xmlns:a16="http://schemas.microsoft.com/office/drawing/2014/main" id="{2D3513DC-E622-9BE6-8FF1-716AB575A58B}"/>
              </a:ext>
            </a:extLst>
          </p:cNvPr>
          <p:cNvSpPr>
            <a:spLocks noGrp="1"/>
          </p:cNvSpPr>
          <p:nvPr>
            <p:ph idx="1"/>
          </p:nvPr>
        </p:nvSpPr>
        <p:spPr/>
        <p:txBody>
          <a:bodyPr/>
          <a:lstStyle/>
          <a:p>
            <a:r>
              <a:rPr lang="en-IN" dirty="0"/>
              <a:t> Model   :  “APRIORI ALGORITHM”  </a:t>
            </a:r>
          </a:p>
          <a:p>
            <a:r>
              <a:rPr lang="en-IN" dirty="0"/>
              <a:t>Apply APRIORI to Dataset</a:t>
            </a:r>
          </a:p>
          <a:p>
            <a:r>
              <a:rPr lang="en-IN" dirty="0"/>
              <a:t>Generating Association Rules </a:t>
            </a:r>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82B3EC4F-F095-E53D-735C-3E745CEE6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065" y="3574348"/>
            <a:ext cx="7096431" cy="2836284"/>
          </a:xfrm>
          <a:prstGeom prst="rect">
            <a:avLst/>
          </a:prstGeom>
        </p:spPr>
      </p:pic>
    </p:spTree>
    <p:extLst>
      <p:ext uri="{BB962C8B-B14F-4D97-AF65-F5344CB8AC3E}">
        <p14:creationId xmlns:p14="http://schemas.microsoft.com/office/powerpoint/2010/main" val="293742525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1292</Words>
  <Application>Microsoft Office PowerPoint</Application>
  <PresentationFormat>Widescreen</PresentationFormat>
  <Paragraphs>105</Paragraphs>
  <Slides>27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Algerian</vt:lpstr>
      <vt:lpstr>Arial</vt:lpstr>
      <vt:lpstr>Arial Black</vt:lpstr>
      <vt:lpstr>Calibri</vt:lpstr>
      <vt:lpstr>Calibri Light</vt:lpstr>
      <vt:lpstr>Century Gothic</vt:lpstr>
      <vt:lpstr>Wingdings</vt:lpstr>
      <vt:lpstr>Wingdings 3</vt:lpstr>
      <vt:lpstr>Wisp</vt:lpstr>
      <vt:lpstr>Celestial</vt:lpstr>
      <vt:lpstr>PowerPoint Presentation</vt:lpstr>
      <vt:lpstr>Abstract</vt:lpstr>
      <vt:lpstr>Aim: Market basket Analysis</vt:lpstr>
      <vt:lpstr>Objective of Market basket analysis</vt:lpstr>
      <vt:lpstr>INTRODUCTION</vt:lpstr>
      <vt:lpstr>PowerPoint Presentation</vt:lpstr>
      <vt:lpstr>Data Collection and Info</vt:lpstr>
      <vt:lpstr>Data preprocessing and EDA</vt:lpstr>
      <vt:lpstr>Select Model &amp; Training Model</vt:lpstr>
      <vt:lpstr>PowerPoint Presentation</vt:lpstr>
      <vt:lpstr>Association Rule Mining</vt:lpstr>
      <vt:lpstr>PowerPoint Presentation</vt:lpstr>
      <vt:lpstr>PowerPoint Presentation</vt:lpstr>
      <vt:lpstr>Marketing Strategies</vt:lpstr>
      <vt:lpstr>Example of Market Basket Analysis</vt:lpstr>
      <vt:lpstr>PowerPoint Presentation</vt:lpstr>
      <vt:lpstr>Terms used in Market Basket Analysis</vt:lpstr>
      <vt:lpstr>Advantages of Market basket analysis</vt:lpstr>
      <vt:lpstr>PowerPoint Presentation</vt:lpstr>
      <vt:lpstr>Disadvantages of Market basket analysis</vt:lpstr>
      <vt:lpstr>Problems in Market basket analysis</vt:lpstr>
      <vt:lpstr>Applications of Market basket analysis</vt:lpstr>
      <vt:lpstr>Functions of MBA</vt:lpstr>
      <vt:lpstr>Conclusion</vt:lpstr>
      <vt:lpstr>Future Work</vt:lpstr>
      <vt:lpstr>Code Walkthrough</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dc:title>
  <dc:creator>ravula nagaveni</dc:creator>
  <cp:lastModifiedBy>ravula nagaveni</cp:lastModifiedBy>
  <cp:revision>3</cp:revision>
  <dcterms:created xsi:type="dcterms:W3CDTF">2024-04-14T17:06:26Z</dcterms:created>
  <dcterms:modified xsi:type="dcterms:W3CDTF">2024-04-21T14:46:04Z</dcterms:modified>
</cp:coreProperties>
</file>