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99E3-C7F1-28AB-8A12-C53D8438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5FEB9-91BA-7B2E-B384-A1B92DDCD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649B-8A69-FCBB-5CCA-260BDACA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D25D-C51D-742D-20FC-2FA4C95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984B-2615-A5AE-285E-33AEC239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250-DBFE-BE0F-A7D3-8ABC4379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4308F-7E84-8363-BBCD-15199950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802E-A5B9-C01C-82E5-3DC87D6D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A842-E56A-3209-67CC-6D9BD2C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2C0C-F574-2840-CC16-75C9C44F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0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E302D-442E-8B26-9D06-1C6F4275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A0C86-1160-7D35-70FE-087554F5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0121-5A0E-AFE2-CE47-EA926B5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F802-6A97-B1FC-E9C2-F6A87F5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35BB-23D5-474F-6468-AC36A1D0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2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23FD-423B-CC42-C652-DD26A8B2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EA0D-EB70-7691-F30F-ABF0CA9E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7E90-EF14-06E8-7435-9FF628B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6D60-8CAC-0E7A-A884-DC9B9302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0659-5CB3-32C8-953C-F7EFF05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0D86-C326-298E-5950-145C61C0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7C93F-5088-E24A-AA12-590CD7AC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FDA1-EA52-4B63-2919-BE12EC3D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F246-303E-77E2-B64E-1F7CBF06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A238-1522-EEBA-2A7B-1DC82B0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57D1-A9FD-32A3-4D73-11D65501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AD71-8677-2B1B-B8BD-6138A15F4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339DD-B5FD-061F-293F-DCF7BA14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9E25-E536-B9DD-C1C9-D3C1392D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CEBE-E2B1-DAE2-9AD2-E5801043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E065-CE14-3051-A809-38C63C46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6A9-A121-B279-9F05-4E8D83C0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B16F0-6FC6-D9D8-C5F4-0704994A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1315-D090-F90E-DF1B-0E71B4E8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0D8C6-29A0-B761-0631-3A8954DCC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63D52-5744-6EA1-DE39-1C66D7984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68FC-6E29-2EC5-3FF9-76D77103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53105-C1D9-A19D-6759-4CB188E9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9E64-35A2-A6D7-854F-098E9BD6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5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5A86-D233-CFF7-6A31-406972D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6260-AE20-3FE9-0713-876A0433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1899-6C8C-E445-0DA5-1A4D8D6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1A2F3-5B91-9D5C-CECE-C3914704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581D7-C3FF-3753-4BB9-B6FEC250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69F97-F6D5-EA23-1497-620151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9EAF-BCB1-B081-AE58-32CF9FAD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7747-9014-1504-EE70-7AEBF4F4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2694-11D7-503E-8BBC-496DD154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2DEF-884B-831C-5189-27A079F89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95F1-BA04-0494-D9E7-30C11EAE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58CC0-B22D-D0A7-5214-E173B894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C4B8-7866-8EB1-0D55-B8D35674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5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84B4-64DC-ABA0-D624-683273C8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4C48F-D0D2-3EED-CDFA-0C0E443D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EBDE-8CD8-C65E-ECF0-27A49BE1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69F6-E0BF-E39F-95E7-3BF773E2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3838-C2DC-41D2-E225-65E97DB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71655-592B-BA45-6F9A-8745687E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14F60-00BA-266A-5CE1-079915DD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2FF42-E413-4E87-AB5F-E47CB07F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D9EA-AF22-2D27-A243-F34714C09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263D-5BD4-43A6-9E57-B300D67BFB0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8790-5516-3585-110C-860F84FCE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A6D5-3D39-D27E-A4AD-3CE58051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EFAC-EB21-4F0D-AB6A-8797EC659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253C-36B3-800A-DF34-CB87D9D3E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MARKET BASKET ANALYSIS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4C651-9CF0-B536-711E-B6C7BBB1B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2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0C45-9396-29EF-D286-EAEE6AE0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or </a:t>
            </a:r>
            <a:r>
              <a:rPr lang="en-US" dirty="0" err="1"/>
              <a:t>obejective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5C64-4E2B-8FB1-1FB2-0F48CB09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MARKET BASKET </a:t>
            </a:r>
            <a:r>
              <a:rPr lang="en-US" dirty="0" err="1"/>
              <a:t>Aanalysis</a:t>
            </a:r>
            <a:endParaRPr lang="en-US" dirty="0"/>
          </a:p>
          <a:p>
            <a:r>
              <a:rPr lang="en-US" dirty="0"/>
              <a:t>To help the </a:t>
            </a:r>
            <a:r>
              <a:rPr lang="en-US" dirty="0" err="1"/>
              <a:t>custermors</a:t>
            </a:r>
            <a:r>
              <a:rPr lang="en-US" dirty="0"/>
              <a:t> finding </a:t>
            </a:r>
            <a:r>
              <a:rPr lang="en-US" dirty="0" err="1"/>
              <a:t>relavent</a:t>
            </a:r>
            <a:r>
              <a:rPr lang="en-US" dirty="0"/>
              <a:t> products</a:t>
            </a:r>
          </a:p>
          <a:p>
            <a:r>
              <a:rPr lang="en-US" dirty="0"/>
              <a:t>Performing the </a:t>
            </a:r>
            <a:r>
              <a:rPr lang="en-US" dirty="0" err="1"/>
              <a:t>apriori</a:t>
            </a:r>
            <a:r>
              <a:rPr lang="en-US" dirty="0"/>
              <a:t> algorithm on the market basket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1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C114-6C81-F361-E770-BA812AF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48B4-CE63-448E-6D6C-F429F16E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</a:t>
            </a:r>
          </a:p>
          <a:p>
            <a:r>
              <a:rPr lang="en-US" dirty="0"/>
              <a:t>Shape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Duplicate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8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317D-BCFE-8401-12A6-B221109B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or 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8163-8498-2112-6DD8-DFD6970B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0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35D6-5B38-F0DE-F39F-AEA52221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8FB2-54DE-03DC-58A4-F1B4557B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3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5C7C-38F3-D494-6029-09DCFA0D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Recommandation</a:t>
            </a:r>
            <a:r>
              <a:rPr lang="en-US" dirty="0"/>
              <a:t> and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D32C-214D-A74C-56D3-DCB14393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E0B7-2D5A-C50C-CE58-83EE832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BDFB-F239-7DBA-07AE-95F5F55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144-BEC0-36D3-EC4F-53A4A79B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B840-0DD8-0EB7-E29B-E9731C03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Collabrative</a:t>
            </a:r>
            <a:r>
              <a:rPr lang="en-US" dirty="0"/>
              <a:t> filtering  </a:t>
            </a:r>
          </a:p>
          <a:p>
            <a:r>
              <a:rPr lang="en-US" dirty="0"/>
              <a:t>Matrix factorization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9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A787-E6DB-B763-D0C3-23EA0E7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5" y="3224980"/>
            <a:ext cx="3330676" cy="1376515"/>
          </a:xfrm>
        </p:spPr>
        <p:txBody>
          <a:bodyPr/>
          <a:lstStyle/>
          <a:p>
            <a:r>
              <a:rPr lang="en-US" dirty="0"/>
              <a:t>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76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MARKET BASKET ANALYSIS </vt:lpstr>
      <vt:lpstr>Aim or obejective</vt:lpstr>
      <vt:lpstr>Data collection and info</vt:lpstr>
      <vt:lpstr>Data preprocessing or data preparation</vt:lpstr>
      <vt:lpstr>Model training and evaluation </vt:lpstr>
      <vt:lpstr>Recommandation and metrics</vt:lpstr>
      <vt:lpstr>Advantages and Disadvantages</vt:lpstr>
      <vt:lpstr>Further exploration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ravula nagaveni</dc:creator>
  <cp:lastModifiedBy>ravula nagaveni</cp:lastModifiedBy>
  <cp:revision>2</cp:revision>
  <dcterms:created xsi:type="dcterms:W3CDTF">2024-04-11T12:50:59Z</dcterms:created>
  <dcterms:modified xsi:type="dcterms:W3CDTF">2024-04-11T12:53:12Z</dcterms:modified>
</cp:coreProperties>
</file>