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08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7B0EB-C22B-492C-9649-1F7EF850E3C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2517A-650D-4B5D-8AC1-9D8AD278EB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2517A-650D-4B5D-8AC1-9D8AD278EBC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FUNCTION HALL BOOKING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by</a:t>
            </a:r>
          </a:p>
          <a:p>
            <a:r>
              <a:rPr lang="en-US" dirty="0" smtClean="0"/>
              <a:t>                              </a:t>
            </a:r>
            <a:r>
              <a:rPr lang="en-US" dirty="0" err="1" smtClean="0"/>
              <a:t>Keerthi</a:t>
            </a:r>
            <a:r>
              <a:rPr lang="en-US" dirty="0" smtClean="0"/>
              <a:t> N-51897497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minlogi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9789"/>
            <a:ext cx="8229600" cy="33886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minaddhalls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67794"/>
            <a:ext cx="8229600" cy="43526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minregister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6669"/>
            <a:ext cx="8229600" cy="41748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ou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9090"/>
            <a:ext cx="8229600" cy="339005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logi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7350"/>
            <a:ext cx="8229600" cy="36335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Register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9060"/>
            <a:ext cx="8229600" cy="4010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ooking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18672"/>
            <a:ext cx="8229600" cy="42508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yment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8754"/>
            <a:ext cx="8229600" cy="41707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ou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9090"/>
            <a:ext cx="8229600" cy="339005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database backend.</a:t>
            </a:r>
          </a:p>
          <a:p>
            <a:r>
              <a:rPr lang="en-US" dirty="0" smtClean="0"/>
              <a:t>Creating  and changing issues at ease</a:t>
            </a:r>
          </a:p>
          <a:p>
            <a:r>
              <a:rPr lang="en-US" dirty="0" smtClean="0"/>
              <a:t>Accuracy in work</a:t>
            </a:r>
          </a:p>
          <a:p>
            <a:r>
              <a:rPr lang="en-US" dirty="0" smtClean="0"/>
              <a:t>Decrease the load of the person involve in existing manual system</a:t>
            </a:r>
          </a:p>
          <a:p>
            <a:r>
              <a:rPr lang="en-US" dirty="0" smtClean="0"/>
              <a:t>Work becomes very speedy</a:t>
            </a:r>
          </a:p>
          <a:p>
            <a:r>
              <a:rPr lang="en-US" dirty="0" smtClean="0"/>
              <a:t>Easy to update information</a:t>
            </a:r>
          </a:p>
          <a:p>
            <a:r>
              <a:rPr lang="en-US" dirty="0" smtClean="0"/>
              <a:t>Easy and fast retrieval of information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Outlay of project</a:t>
            </a:r>
          </a:p>
          <a:p>
            <a:r>
              <a:rPr lang="en-US" dirty="0" smtClean="0"/>
              <a:t>Functionalities</a:t>
            </a:r>
          </a:p>
          <a:p>
            <a:r>
              <a:rPr lang="en-US" dirty="0" smtClean="0"/>
              <a:t>features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ank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33600"/>
            <a:ext cx="7315200" cy="40378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“Function Hall Booking System” has been developed to </a:t>
            </a:r>
            <a:r>
              <a:rPr lang="en-US" dirty="0" err="1" smtClean="0"/>
              <a:t>overide</a:t>
            </a:r>
            <a:r>
              <a:rPr lang="en-US" dirty="0" smtClean="0"/>
              <a:t> the problems  of  existing system.</a:t>
            </a:r>
          </a:p>
          <a:p>
            <a:r>
              <a:rPr lang="en-US" dirty="0" smtClean="0"/>
              <a:t>This system is designed  for the </a:t>
            </a:r>
            <a:r>
              <a:rPr lang="en-US" dirty="0" err="1" smtClean="0"/>
              <a:t>paritcular</a:t>
            </a:r>
            <a:r>
              <a:rPr lang="en-US" dirty="0" smtClean="0"/>
              <a:t> need to carry out operations  in smooth and effective manner. </a:t>
            </a:r>
            <a:endParaRPr lang="en-US" dirty="0" smtClean="0"/>
          </a:p>
          <a:p>
            <a:r>
              <a:rPr lang="en-US" dirty="0" smtClean="0"/>
              <a:t>The purpose of </a:t>
            </a:r>
            <a:r>
              <a:rPr lang="en-US" dirty="0" smtClean="0"/>
              <a:t>“Function Hall Booking </a:t>
            </a:r>
            <a:r>
              <a:rPr lang="en-US" dirty="0" smtClean="0"/>
              <a:t>System” is to automate the existing system by the  help of  computerized equipments and full-pledged  computer software.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  of  Function Hall Booking System is to manage the details of  </a:t>
            </a:r>
            <a:r>
              <a:rPr lang="en-US" dirty="0" err="1" smtClean="0"/>
              <a:t>booking,customer,adding</a:t>
            </a:r>
            <a:r>
              <a:rPr lang="en-US" dirty="0" smtClean="0"/>
              <a:t> halls. It manages all the information  about  booking .</a:t>
            </a:r>
          </a:p>
          <a:p>
            <a:r>
              <a:rPr lang="en-US" dirty="0" smtClean="0"/>
              <a:t>The purpose of the project  is  to build an application program  to reduce the manual work  for managing  the </a:t>
            </a:r>
            <a:r>
              <a:rPr lang="en-US" dirty="0" err="1" smtClean="0"/>
              <a:t>booking,customer.It</a:t>
            </a:r>
            <a:r>
              <a:rPr lang="en-US" dirty="0" smtClean="0"/>
              <a:t> tracks all the details about the </a:t>
            </a:r>
            <a:r>
              <a:rPr lang="en-US" dirty="0" err="1" smtClean="0"/>
              <a:t>customer,halls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3505200"/>
            <a:ext cx="1295400" cy="685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4419600"/>
            <a:ext cx="1752600" cy="76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419600" y="2514600"/>
            <a:ext cx="1600200" cy="990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V="1">
            <a:off x="3429000" y="39624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</p:cNvCxnSpPr>
          <p:nvPr/>
        </p:nvCxnSpPr>
        <p:spPr>
          <a:xfrm rot="10800000" flipV="1">
            <a:off x="3505200" y="3009900"/>
            <a:ext cx="9144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3200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91000" y="21336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hall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05600" y="33528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 list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48768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Bookings list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8600" y="4800600"/>
            <a:ext cx="1600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 flipV="1">
            <a:off x="2057400" y="2438400"/>
            <a:ext cx="2133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2819400" y="3657600"/>
            <a:ext cx="3886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4038600"/>
            <a:ext cx="4038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1200" y="3962400"/>
            <a:ext cx="2514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4290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43200" y="24384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24384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23622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34000" y="46482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46482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7" idx="2"/>
          </p:cNvCxnSpPr>
          <p:nvPr/>
        </p:nvCxnSpPr>
        <p:spPr>
          <a:xfrm rot="5400000" flipH="1" flipV="1">
            <a:off x="1371600" y="3124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27432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910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715000" y="38862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648200" y="4876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1981200" y="4114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hbs1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84668"/>
            <a:ext cx="8229600" cy="33189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functionalities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201</Words>
  <Application>Microsoft Office PowerPoint</Application>
  <PresentationFormat>On-screen Show (4:3)</PresentationFormat>
  <Paragraphs>46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FUNCTION HALL BOOKING SYSTEM</vt:lpstr>
      <vt:lpstr>Slide 2</vt:lpstr>
      <vt:lpstr>Introduction</vt:lpstr>
      <vt:lpstr>objective</vt:lpstr>
      <vt:lpstr>Slide 5</vt:lpstr>
      <vt:lpstr>Project outlay</vt:lpstr>
      <vt:lpstr>Slide 7</vt:lpstr>
      <vt:lpstr>Slide 8</vt:lpstr>
      <vt:lpstr>functionalities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features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HALL BOOKING SYSTEM</dc:title>
  <dc:creator/>
  <cp:lastModifiedBy>LENOVO</cp:lastModifiedBy>
  <cp:revision>9</cp:revision>
  <dcterms:created xsi:type="dcterms:W3CDTF">2006-08-16T00:00:00Z</dcterms:created>
  <dcterms:modified xsi:type="dcterms:W3CDTF">2020-12-20T18:08:35Z</dcterms:modified>
</cp:coreProperties>
</file>