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3"/>
  </p:normalViewPr>
  <p:slideViewPr>
    <p:cSldViewPr snapToGrid="0">
      <p:cViewPr varScale="1">
        <p:scale>
          <a:sx n="117" d="100"/>
          <a:sy n="11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859E-306D-4E5B-661D-D6EA51593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0B931-2D25-1B40-CE06-8BE39701B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3C249-CAAE-B7BE-5AB1-B237AFC3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387F-E161-C442-B4B8-97D705FA24B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2B770-8937-82E7-D33A-75CB9453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D385D-5873-2927-5D7F-433D89E9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09FE-5362-6745-BBF8-4611734F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8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FAF5-4A4F-8EF2-CBA9-6E959E4C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97A17-CC19-9C66-467C-D776F1A16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7318-55A2-1AB3-60A8-3463E341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387F-E161-C442-B4B8-97D705FA24B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6500-A190-01DD-1D58-461E8E18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8CD6C-4000-6092-8F10-6721FDCC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09FE-5362-6745-BBF8-4611734F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82775-F71B-008A-9F37-EA8F091FD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8C21A-FE96-5F91-8304-4A4CA3A15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DB3D-CF38-3BF0-8135-FF12E772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387F-E161-C442-B4B8-97D705FA24B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7465-BCEF-4D25-EB22-23FF5986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B403-CCD7-9000-8F11-A07B79F5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09FE-5362-6745-BBF8-4611734F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9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BD37-BA03-4AF4-6ECF-3135CFAE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4045-3694-0857-4B5E-B2BEB1031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6DA40-2568-FC42-9DC2-1BC27123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387F-E161-C442-B4B8-97D705FA24B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ACA2-0F3D-F2C6-257E-0727BA87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789DD-C4CD-7D0B-3A37-6447C144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09FE-5362-6745-BBF8-4611734F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6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9791-D918-ABCB-0CA2-A47955EC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54B32-B425-C45F-7F12-F32D523F3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302CC-DC25-0D8C-6F57-F94DB3C2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387F-E161-C442-B4B8-97D705FA24B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2019A-1F3E-0BF4-8670-E23BDA43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D3060-9B93-83F1-AFEC-C7107DE8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09FE-5362-6745-BBF8-4611734F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B9D8-1B70-D88D-08AB-6E8E3613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C4C6-594F-F934-EA1F-3C8C6C154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E286A-45DA-A482-FD0B-0AB4A15FE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E983D-1696-3833-91F7-7DE70653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387F-E161-C442-B4B8-97D705FA24B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FE546-93C7-435D-6A77-47565D53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7B8A9-5C5C-0C72-67F9-C1F794F0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09FE-5362-6745-BBF8-4611734F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2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902B-A5AB-88C1-5A20-347FD3B1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AA981-A32D-1617-2CB3-E20FC2E6D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66E10-3461-98A4-10D1-85971EBD9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8C27E-D982-E612-A111-DA6343B89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98021-CFC3-CCAA-A8F2-91ACAFF76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4BEEA-0E63-9FE9-805A-C2818861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387F-E161-C442-B4B8-97D705FA24B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F2E0C-66FB-6B93-A869-3C913C0F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7E5EC-046B-1822-BD8C-33CCC56F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09FE-5362-6745-BBF8-4611734F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3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72EF-F3B2-EB68-8795-1EA923F3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620B9-AE46-4E8D-9053-833BDBE8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387F-E161-C442-B4B8-97D705FA24B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FE5CB-8814-F029-C0BA-37BA9A45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20911-AF93-3683-FC6E-2F9720D3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09FE-5362-6745-BBF8-4611734F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5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DE4A7-779D-A878-5D68-FC83F8B8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387F-E161-C442-B4B8-97D705FA24B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9C828-1BA2-CF88-2391-D8AA81E1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82240-91D6-05C1-881F-4056C72F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09FE-5362-6745-BBF8-4611734F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3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E9A9-6CB4-A2D4-FDC2-D4CD6EC2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DCD4-326A-6A1B-3777-B8AADA995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2AB36-F457-DA8D-88D3-51B30BF88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C18EC-6566-8821-7F64-DE8377F3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387F-E161-C442-B4B8-97D705FA24B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7E7FB-8D99-6004-A9E8-57669DE9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1C76C-AAEE-B9A5-A799-43B71974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09FE-5362-6745-BBF8-4611734F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E984-3C05-9BA2-DBF4-AD1A2BA1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CBF8E-1111-D5DA-8BB2-6C256CB5A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F7CC8-BDC4-5385-2C76-300ED7288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CCE4F-B744-7DE9-26AA-F13A6256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387F-E161-C442-B4B8-97D705FA24B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9F198-1CCC-6AC1-D627-500B9471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0C240-BC8C-5E53-510C-47337F1C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09FE-5362-6745-BBF8-4611734F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6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2FC34-EC02-1D80-5790-3253C6E8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DB10A-4A91-E75D-C0FC-4CA7F9277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BE0F-0745-7CDD-C2BD-9DA876495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F387F-E161-C442-B4B8-97D705FA24B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493F5-1BE4-6EDB-8671-CA3D1B414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E1A9-E468-30F8-2392-1E2E01871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309FE-5362-6745-BBF8-4611734F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5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D285BD-2C47-5166-5312-B91C4AB0F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1" y="253414"/>
            <a:ext cx="10376452" cy="607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DA589E-FF5F-2901-0298-8943D523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7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F034A0-F04D-B1A0-AE03-8D71F920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04"/>
            <a:ext cx="12192000" cy="681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7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DD4986-7B13-C1CF-AEE4-056816B9D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04"/>
            <a:ext cx="12192000" cy="681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0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076E45-8A9A-FF2B-4242-3988081BF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04"/>
            <a:ext cx="12192000" cy="681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8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88B14E-9C80-4634-7D44-3B0FCB022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04"/>
            <a:ext cx="12192000" cy="681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C1DB94-02F3-F946-AE98-6C3F6B5D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417"/>
            <a:ext cx="12192000" cy="687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F443C3-4CA9-CD0E-592D-1A57C556B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418"/>
            <a:ext cx="12192000" cy="68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7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Katakam, Kavya Sree</dc:creator>
  <cp:lastModifiedBy>Katakam, Kavya Sree</cp:lastModifiedBy>
  <cp:revision>1</cp:revision>
  <dcterms:created xsi:type="dcterms:W3CDTF">2023-04-18T03:27:23Z</dcterms:created>
  <dcterms:modified xsi:type="dcterms:W3CDTF">2023-04-18T03:35:28Z</dcterms:modified>
</cp:coreProperties>
</file>