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59" r:id="rId4"/>
    <p:sldId id="260" r:id="rId5"/>
    <p:sldId id="265" r:id="rId6"/>
    <p:sldId id="264" r:id="rId7"/>
    <p:sldId id="263" r:id="rId8"/>
    <p:sldId id="262" r:id="rId9"/>
    <p:sldId id="261" r:id="rId10"/>
    <p:sldId id="269" r:id="rId11"/>
    <p:sldId id="268" r:id="rId12"/>
    <p:sldId id="267" r:id="rId13"/>
    <p:sldId id="266" r:id="rId14"/>
    <p:sldId id="272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5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7C6E-5BB6-A41E-A0D1-8A13E7F3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5EF8C-1E25-9855-0602-5DF7E0029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D3354-A807-E8FB-F414-84853B8D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09B4-80C2-91C5-973C-947818AB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D728-F4A2-2245-D4A1-41227242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DC83-77C4-8E96-A126-BEDD64CD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E22D3-E51D-5AB0-888F-D6D13CC2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4F48-A53A-876E-A545-74CFB2E6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0E0E-279A-8EFB-A542-1CADCBB5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F5A-6546-1ED4-2C21-F20937E8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342F3-8155-5318-9317-251060F81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9F014-A603-B1F0-B8DB-65A64C5C1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7B47-CF77-6D08-BCBB-386FA530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23F9-03EC-B460-21FD-0DBD2A3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0DBC-831B-FB6A-A50F-5C939C79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7E75-EAAE-4332-3104-27C4E0D3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7C72-E09B-2806-345B-C5C47EC6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BDBC-CA9C-2048-0790-EA03365F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13D0-1CFC-2825-8324-667DDCBF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457D-5207-EB0C-0D2C-EBCCD457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71C0-749B-7942-9AB0-0B1E9CB5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C0A84-B995-A761-8CAD-9FB5471B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270F-4384-E8F7-89FA-A318AFF9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7799-75EC-3FE7-AEC4-70202AD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0F6-02F4-915E-7EA9-A11032A0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7971-7234-629B-1387-B2C57DFA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9DAD-CA21-256B-EB15-08B91A415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0942D-64A4-E9DE-CA8C-BC5B07B0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19EEE-7147-ADDD-E83A-D99F2107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3D2BC-5A56-176D-A9B2-A074318D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A1E2-D1C3-CD0A-BEE9-2C107EFA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B8CE-7ACD-2F1B-F062-1AF6857E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E56E-BDA0-F538-9E0A-F14E3DF3C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ABFAC-A945-A09F-0B74-BB464944A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BFB4-B8A0-CF7C-1100-0468B4E2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C3E67-038E-AB48-47D5-049C66DC7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A80FA-B3E2-3663-6F96-B698C15A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90A91-ED4A-036F-108F-B981B75D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67475-B931-1F2E-8745-B60CF808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0235-8DBF-08B0-1A4E-6EE78010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07713-93EC-E518-8A4B-5BE633C3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0EC2C-488E-9BEC-E756-44DAA9DD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A28F-506A-5408-013F-14289590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42F0-D0BA-2BC6-5C58-053FCB32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77233-85CC-DFAA-F0CF-49F88827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4E539-2205-B29E-868D-A5842651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00BF-F278-29A4-056D-A7047495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B874-E0AC-2741-C5F1-24B5D2AB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F13D9-CA6B-EF8A-1213-72199C646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B19F6-BD58-7B4A-F012-3FB15782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2063-6061-E1F8-7086-CD3527D0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94EF-2D5A-BE99-07B8-D8850EAD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1668-434A-DC0C-E2BB-C1D80CEB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2E7FF-7BB8-1F17-951E-96D6AA2F4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E1531-C482-1F2E-F66B-36BDFA462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2731-292D-E1B9-29AC-3DB8BE70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3B2E-0C31-73EE-A0E3-015B6746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A675B-9B64-1841-53D1-662FB636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6BD2-B3CA-109F-C1B3-9F2F0B7C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75391-8A0C-2529-8D60-54D1907E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4096-41E5-0469-8E09-272698BCE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E57B-CD29-4E88-94C9-E6B1BE6B74C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8D9C-3C19-6A33-0B92-08EC9FB78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87AE-ACF9-0B9F-B4AB-29B8DC5E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CF26-58B7-41BF-82EB-042F2FD3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0B0D96F-D361-DC6D-7CD2-E9F448344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8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4DCAA0C9-BEF6-68B7-D3CD-C11EE1E3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4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DD145F-A85B-C7D9-CD7D-DEEC23469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1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62D20619-0CA4-1B06-4863-5FFB4EEC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D4D8EDE7-8E90-C605-5E43-6DCE8B349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terfall chart&#10;&#10;Description automatically generated with medium confidence">
            <a:extLst>
              <a:ext uri="{FF2B5EF4-FFF2-40B4-BE49-F238E27FC236}">
                <a16:creationId xmlns:a16="http://schemas.microsoft.com/office/drawing/2014/main" id="{A5831DD7-BEDD-1BFA-EFA7-8F925081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9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17ACADC-3164-40E3-714E-F087CDBA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60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6AED85F-71BE-939A-A66E-30EB69838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F96578F-85B5-788C-5746-21FBB587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1FD4900-4E44-7003-2100-FDEF6509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A7D2949-299B-4174-AA3A-0DCCF16E2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B978BE5-9082-3E8F-C250-09F62E80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2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7EC4F7-67E2-9962-D685-E3E5B2F51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6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DE48CE3-7EE5-07AE-8E5F-C49696BD5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49B5380-37A1-CAFE-0361-E3E6E322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Bijjala, Nikhitha</dc:creator>
  <cp:lastModifiedBy>Bijjala, Nikhitha</cp:lastModifiedBy>
  <cp:revision>1</cp:revision>
  <dcterms:created xsi:type="dcterms:W3CDTF">2023-02-21T04:40:53Z</dcterms:created>
  <dcterms:modified xsi:type="dcterms:W3CDTF">2023-02-21T04:47:06Z</dcterms:modified>
</cp:coreProperties>
</file>