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Digital Portfolio - Student 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319189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By: </a:t>
            </a:r>
            <a:r>
              <a:rPr lang="en-US" dirty="0" err="1"/>
              <a:t>keerthisala.M</a:t>
            </a:r>
            <a:br>
              <a:rPr dirty="0"/>
            </a:br>
            <a:r>
              <a:rPr dirty="0" err="1"/>
              <a:t>B.Sc</a:t>
            </a:r>
            <a:r>
              <a:rPr dirty="0"/>
              <a:t> Computer </a:t>
            </a:r>
            <a:r>
              <a:t>Science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serves as a modern digital portfolio for students. It highlights academic and technical skills while maintaining a vibrant and engaging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1. Problem Statement</a:t>
            </a:r>
            <a:br/>
            <a:r>
              <a:t>2. Project Overview</a:t>
            </a:r>
            <a:br/>
            <a:r>
              <a:t>3. End Users</a:t>
            </a:r>
            <a:br/>
            <a:r>
              <a:t>4. Tools and Technologies</a:t>
            </a:r>
            <a:br/>
            <a:r>
              <a:t>5. Portfolio Design &amp; Layout</a:t>
            </a:r>
            <a:br/>
            <a:r>
              <a:t>6. Features and Functionality</a:t>
            </a:r>
            <a:br/>
            <a:r>
              <a:t>7. Results and Screenshots</a:t>
            </a:r>
            <a:br/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Students need a centralized portfolio to showcase their skills, certificates, resume, and contact details in a professional digital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is a web-based portfolio created using HTML and CSS. It consists of sections for Home, Certificates, Resume, and Contact, styled with a futuristic theme for better 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End 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Students who want to present their academic &amp; professional details</a:t>
            </a:r>
            <a:br/>
            <a:r>
              <a:t>• Recruiters and Employers</a:t>
            </a:r>
            <a:br/>
            <a:r>
              <a:t>• Academic Institutions</a:t>
            </a:r>
            <a:br/>
            <a:r>
              <a:t>• Project Reviewers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⚙️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Tools and Technologies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HTML5</a:t>
            </a:r>
            <a:br/>
            <a:r>
              <a:t>• CSS3 (Gradient, Animations, Responsive Design)</a:t>
            </a:r>
            <a:br/>
            <a:r>
              <a:t>• Fonts: Orbitron, Roboto</a:t>
            </a:r>
            <a:br/>
            <a:r>
              <a:t>• Development Environment: Any text editor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Portfolio Design &amp; 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Futuristic Premium Theme</a:t>
            </a:r>
            <a:br/>
            <a:r>
              <a:t>• Navigation Bar: Home, Certificates, Resume, Contact</a:t>
            </a:r>
            <a:br/>
            <a:r>
              <a:t>• Gradient dark background with glow effects</a:t>
            </a:r>
            <a:br/>
            <a:r>
              <a:t>• Smooth animations &amp; hover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Home Page: Personal introduction</a:t>
            </a:r>
            <a:br/>
            <a:r>
              <a:t>• Certificates: Academic and skill certifications</a:t>
            </a:r>
            <a:br/>
            <a:r>
              <a:t>• Resume: Education, Skills, Contact</a:t>
            </a:r>
            <a:br/>
            <a:r>
              <a:t>• Contact Page: Email, Phone, Location</a:t>
            </a:r>
            <a:br/>
            <a:r>
              <a:t>• Interactive UI with animations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Results and Screenshots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successfully presents:</a:t>
            </a:r>
            <a:br/>
            <a:r>
              <a:t>• A professional-looking portfolio</a:t>
            </a:r>
            <a:br/>
            <a:r>
              <a:t>• Easy navigation for users</a:t>
            </a:r>
            <a:br/>
            <a:r>
              <a:t>• Modern design elements</a:t>
            </a:r>
            <a:br/>
            <a:r>
              <a:t>• Demonstrates HTML &amp; CSS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Aswath</cp:lastModifiedBy>
  <cp:revision>1</cp:revision>
  <dcterms:modified xsi:type="dcterms:W3CDTF">2025-09-05T16:50:28Z</dcterms:modified>
</cp:coreProperties>
</file>