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70915"/>
            <a:ext cx="11216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4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/>
              <a:t>Netflix Data Analysis Project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7" y="4200905"/>
            <a:ext cx="374713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Keerthi</a:t>
            </a:r>
            <a:r>
              <a:rPr lang="en-US" sz="280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S </a:t>
            </a:r>
            <a:r>
              <a:rPr sz="2800" spc="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BCU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Semester:Third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P18BR23S126012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7" y="417017"/>
            <a:ext cx="3799204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32130" algn="l"/>
              </a:tabLst>
            </a:pPr>
            <a:r>
              <a:rPr sz="3200" spc="-175" dirty="0">
                <a:latin typeface="Trebuchet MS"/>
                <a:cs typeface="Trebuchet MS"/>
              </a:rPr>
              <a:t>Title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50" dirty="0">
                <a:latin typeface="Trebuchet MS"/>
                <a:cs typeface="Trebuchet MS"/>
              </a:rPr>
              <a:t>Problem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0" dirty="0">
                <a:latin typeface="Trebuchet MS"/>
                <a:cs typeface="Trebuchet MS"/>
              </a:rPr>
              <a:t>Proposed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5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2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Output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5" y="417017"/>
            <a:ext cx="11470005" cy="4483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Data Analysis 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uncovering insights from Netflix's extensive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movies, TV shows, and user interaction data to better understand viewing patterns, content trends, and user preferences.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 include: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5" y="417017"/>
            <a:ext cx="11572875" cy="40043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the rapid growth of the streaming industry, Netflix has amassed a vast collection of content and user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effectively leveraging this data to enhance user satisfaction, improve content recommendations, and drive strategic decisions remains a challenge.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1524000"/>
            <a:ext cx="10972800" cy="438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marL="355600">
              <a:lnSpc>
                <a:spcPct val="100000"/>
              </a:lnSpc>
            </a:pPr>
            <a:r>
              <a:rPr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900" marR="6272530">
              <a:lnSpc>
                <a:spcPct val="100000"/>
              </a:lnSpc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2800" y="33528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smtClean="0"/>
              <a:t>github.com/keerthisriramappa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5EDC7DC-BE65-8305-A0FE-C80B6BA5C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41148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79D2C8F-795F-1323-C6E4-61AB9FA349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33" y="2057400"/>
            <a:ext cx="428386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A7EA440-6284-FCCD-2F19-5CE623DE5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4167188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9E23C63-21EA-92C4-AF33-6C34B16AD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5029200" cy="281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6388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211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Netflix Data Analysis Project</vt:lpstr>
      <vt:lpstr>Slide 2</vt:lpstr>
      <vt:lpstr>Slide 3</vt:lpstr>
      <vt:lpstr>Slide 4</vt:lpstr>
      <vt:lpstr>Proposed Solution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roopa</cp:lastModifiedBy>
  <cp:revision>5</cp:revision>
  <dcterms:created xsi:type="dcterms:W3CDTF">2025-01-28T12:55:32Z</dcterms:created>
  <dcterms:modified xsi:type="dcterms:W3CDTF">2025-02-03T17:24:31Z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2025-01-28T00:00:00Z</vt:filetime>
  </property>
  <property fmtid="{D5CDD505-2E9C-101B-9397-08002B2CF9AE}" pid="5" name="Producer">
    <vt:lpwstr>Microsoft® PowerPoint® 2016</vt:lpwstr>
  </property>
</Properties>
</file>