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63" r:id="rId5"/>
    <p:sldId id="266" r:id="rId6"/>
    <p:sldId id="268" r:id="rId7"/>
    <p:sldId id="269" r:id="rId8"/>
    <p:sldId id="267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41F637-D824-45C5-8379-1A48452A08D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CB19581-90F2-426A-971F-01A8B1378D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Inventory Management System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maintain inventory of Products in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Challenges </a:t>
            </a:r>
            <a:r>
              <a:rPr lang="en-US" u="sng" dirty="0" smtClean="0"/>
              <a:t>faced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@Test(expected = </a:t>
            </a:r>
            <a:r>
              <a:rPr lang="en-US" dirty="0" err="1"/>
              <a:t>NestedServletException.</a:t>
            </a:r>
            <a:r>
              <a:rPr lang="en-US" b="1" dirty="0" err="1"/>
              <a:t>class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public void </a:t>
            </a:r>
            <a:r>
              <a:rPr lang="en-US" dirty="0" err="1"/>
              <a:t>shouldDeleteProductCategoryByIdNotInDatabase</a:t>
            </a:r>
            <a:r>
              <a:rPr lang="en-US" dirty="0"/>
              <a:t>() </a:t>
            </a:r>
            <a:r>
              <a:rPr lang="en-US" b="1" dirty="0"/>
              <a:t>throws  </a:t>
            </a:r>
            <a:r>
              <a:rPr lang="en-US" dirty="0"/>
              <a:t>Exception{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Integer id = 88; </a:t>
            </a:r>
            <a:r>
              <a:rPr lang="en-US" i="1" dirty="0"/>
              <a:t>//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i="1" dirty="0">
                <a:solidFill>
                  <a:srgbClr val="7030A0"/>
                </a:solidFill>
              </a:rPr>
              <a:t>when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productCategoryService</a:t>
            </a:r>
            <a:r>
              <a:rPr lang="en-US" dirty="0" err="1">
                <a:solidFill>
                  <a:srgbClr val="7030A0"/>
                </a:solidFill>
              </a:rPr>
              <a:t>.deleteProductCategoryFromDatabaseById</a:t>
            </a:r>
            <a:r>
              <a:rPr lang="en-US" dirty="0">
                <a:solidFill>
                  <a:srgbClr val="7030A0"/>
                </a:solidFill>
              </a:rPr>
              <a:t>(id))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.</a:t>
            </a:r>
            <a:r>
              <a:rPr lang="en-US" dirty="0" err="1">
                <a:solidFill>
                  <a:srgbClr val="7030A0"/>
                </a:solidFill>
              </a:rPr>
              <a:t>thenThrow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IllegalArgumentException.</a:t>
            </a:r>
            <a:r>
              <a:rPr lang="en-US" b="1" dirty="0" err="1">
                <a:solidFill>
                  <a:srgbClr val="7030A0"/>
                </a:solidFill>
              </a:rPr>
              <a:t>class</a:t>
            </a:r>
            <a:r>
              <a:rPr lang="en-US" dirty="0">
                <a:solidFill>
                  <a:srgbClr val="7030A0"/>
                </a:solidFill>
              </a:rPr>
              <a:t>);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b="1" dirty="0" err="1">
                <a:solidFill>
                  <a:srgbClr val="7030A0"/>
                </a:solidFill>
              </a:rPr>
              <a:t>mockMvc</a:t>
            </a:r>
            <a:r>
              <a:rPr lang="en-US" dirty="0" err="1">
                <a:solidFill>
                  <a:srgbClr val="7030A0"/>
                </a:solidFill>
              </a:rPr>
              <a:t>.perform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MockMvcRequestBuilders.</a:t>
            </a:r>
            <a:r>
              <a:rPr lang="en-US" i="1" dirty="0" err="1">
                <a:solidFill>
                  <a:srgbClr val="7030A0"/>
                </a:solidFill>
              </a:rPr>
              <a:t>delete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"/</a:t>
            </a:r>
            <a:r>
              <a:rPr lang="en-US" b="1" dirty="0" err="1">
                <a:solidFill>
                  <a:srgbClr val="7030A0"/>
                </a:solidFill>
              </a:rPr>
              <a:t>productcategory</a:t>
            </a:r>
            <a:r>
              <a:rPr lang="en-US" b="1" dirty="0">
                <a:solidFill>
                  <a:srgbClr val="7030A0"/>
                </a:solidFill>
              </a:rPr>
              <a:t>/id/"</a:t>
            </a:r>
            <a:r>
              <a:rPr lang="en-US" dirty="0">
                <a:solidFill>
                  <a:srgbClr val="7030A0"/>
                </a:solidFill>
              </a:rPr>
              <a:t>+ id))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.</a:t>
            </a:r>
            <a:r>
              <a:rPr lang="en-US" dirty="0" err="1">
                <a:solidFill>
                  <a:srgbClr val="7030A0"/>
                </a:solidFill>
              </a:rPr>
              <a:t>andExpect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i="1" dirty="0">
                <a:solidFill>
                  <a:srgbClr val="7030A0"/>
                </a:solidFill>
              </a:rPr>
              <a:t>status</a:t>
            </a:r>
            <a:r>
              <a:rPr lang="en-US" dirty="0">
                <a:solidFill>
                  <a:srgbClr val="7030A0"/>
                </a:solidFill>
              </a:rPr>
              <a:t>().is5xxServerError());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Future enhancement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smtClean="0"/>
              <a:t>To restrict only admin to add items to inventory</a:t>
            </a:r>
          </a:p>
          <a:p>
            <a:pPr marL="0" indent="0">
              <a:buNone/>
            </a:pPr>
            <a:r>
              <a:rPr lang="en-US" dirty="0" smtClean="0"/>
              <a:t>&gt;To run a scheduler every night and mail the person in charge of low inventory items</a:t>
            </a:r>
          </a:p>
          <a:p>
            <a:pPr marL="0" indent="0">
              <a:buNone/>
            </a:pPr>
            <a:r>
              <a:rPr lang="en-US" dirty="0" smtClean="0"/>
              <a:t>&gt;To create a report of fast &amp; slow selling items</a:t>
            </a:r>
          </a:p>
          <a:p>
            <a:pPr marL="0" indent="0">
              <a:buNone/>
            </a:pPr>
            <a:r>
              <a:rPr lang="en-US" dirty="0" smtClean="0"/>
              <a:t>&gt; Send an email to the Customer after an order is placed</a:t>
            </a:r>
          </a:p>
          <a:p>
            <a:pPr marL="0" indent="0">
              <a:buNone/>
            </a:pPr>
            <a:r>
              <a:rPr lang="en-US" dirty="0" smtClean="0"/>
              <a:t>&gt; If cart is created and order is not placed for more than a day, email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THANKS!!!</a:t>
            </a:r>
            <a:endParaRPr lang="en-US" sz="9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considered</a:t>
            </a:r>
            <a:endParaRPr lang="en-US" dirty="0"/>
          </a:p>
        </p:txBody>
      </p:sp>
      <p:sp>
        <p:nvSpPr>
          <p:cNvPr id="27" name="Content Placeholder 26"/>
          <p:cNvSpPr txBox="1">
            <a:spLocks noGrp="1"/>
          </p:cNvSpPr>
          <p:nvPr>
            <p:ph idx="1"/>
          </p:nvPr>
        </p:nvSpPr>
        <p:spPr>
          <a:xfrm>
            <a:off x="381000" y="1388785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many tables, cumbersome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1828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3124200"/>
            <a:ext cx="1828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962400"/>
            <a:ext cx="1828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828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3200400"/>
            <a:ext cx="1828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4876800"/>
            <a:ext cx="1828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0200" y="2438400"/>
            <a:ext cx="1828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49680" y="248869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Product-Sofa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49680" y="2552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02080" y="3212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Product-Beds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02080" y="4050268"/>
            <a:ext cx="172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Product-Television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02080" y="5040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Product-Shoes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Product-Sofa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4671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3467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252831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-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981200"/>
            <a:ext cx="178190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847" y="3581400"/>
            <a:ext cx="178190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18893" y="4648200"/>
            <a:ext cx="178190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228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810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4046" y="47822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Category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flipH="1">
            <a:off x="1447801" y="2438400"/>
            <a:ext cx="1828799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1">
            <a:off x="1066800" y="2438400"/>
            <a:ext cx="2209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>
            <a:off x="1905000" y="24384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3"/>
          </p:cNvCxnSpPr>
          <p:nvPr/>
        </p:nvCxnSpPr>
        <p:spPr>
          <a:xfrm flipH="1" flipV="1">
            <a:off x="2338754" y="4038600"/>
            <a:ext cx="2280139" cy="1066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</p:cNvCxnSpPr>
          <p:nvPr/>
        </p:nvCxnSpPr>
        <p:spPr>
          <a:xfrm flipH="1" flipV="1">
            <a:off x="2338754" y="4179332"/>
            <a:ext cx="2280139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1"/>
          </p:cNvCxnSpPr>
          <p:nvPr/>
        </p:nvCxnSpPr>
        <p:spPr>
          <a:xfrm flipH="1" flipV="1">
            <a:off x="2338754" y="3810000"/>
            <a:ext cx="2280139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58156" y="1669038"/>
            <a:ext cx="3625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Does not hold Customer Information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Does not have Inventory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 smtClean="0"/>
              <a:t>Final Design</a:t>
            </a:r>
            <a:endParaRPr lang="en-US" u="sng" dirty="0"/>
          </a:p>
        </p:txBody>
      </p:sp>
      <p:sp>
        <p:nvSpPr>
          <p:cNvPr id="1051" name="Content Placeholder 10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381000" y="2362200"/>
            <a:ext cx="1981200" cy="6858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Diagonal Corner Rectangle 17"/>
          <p:cNvSpPr/>
          <p:nvPr/>
        </p:nvSpPr>
        <p:spPr>
          <a:xfrm>
            <a:off x="381000" y="3962400"/>
            <a:ext cx="1981200" cy="6858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8"/>
          <p:cNvSpPr/>
          <p:nvPr/>
        </p:nvSpPr>
        <p:spPr>
          <a:xfrm>
            <a:off x="3200400" y="1676400"/>
            <a:ext cx="1981200" cy="6858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Diagonal Corner Rectangle 19"/>
          <p:cNvSpPr/>
          <p:nvPr/>
        </p:nvSpPr>
        <p:spPr>
          <a:xfrm>
            <a:off x="3429000" y="4953000"/>
            <a:ext cx="1981200" cy="6858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20"/>
          <p:cNvSpPr/>
          <p:nvPr/>
        </p:nvSpPr>
        <p:spPr>
          <a:xfrm>
            <a:off x="5791200" y="2971800"/>
            <a:ext cx="1981200" cy="6858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Diagonal Corner Rectangle 21"/>
          <p:cNvSpPr/>
          <p:nvPr/>
        </p:nvSpPr>
        <p:spPr>
          <a:xfrm>
            <a:off x="3124201" y="3331464"/>
            <a:ext cx="1981200" cy="6858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9669" y="2523482"/>
            <a:ext cx="110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3962400"/>
            <a:ext cx="1752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CATEGORY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29000" y="1840468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5117068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24201" y="3516868"/>
            <a:ext cx="20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HISTORY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33697" y="3124200"/>
            <a:ext cx="157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STATUS</a:t>
            </a:r>
            <a:endParaRPr lang="en-US" dirty="0"/>
          </a:p>
        </p:txBody>
      </p:sp>
      <p:cxnSp>
        <p:nvCxnSpPr>
          <p:cNvPr id="1035" name="Straight Arrow Connector 1034"/>
          <p:cNvCxnSpPr>
            <a:stCxn id="19" idx="2"/>
            <a:endCxn id="16" idx="3"/>
          </p:cNvCxnSpPr>
          <p:nvPr/>
        </p:nvCxnSpPr>
        <p:spPr>
          <a:xfrm flipH="1">
            <a:off x="1371600" y="2019300"/>
            <a:ext cx="1828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30" idx="3"/>
            <a:endCxn id="21" idx="2"/>
          </p:cNvCxnSpPr>
          <p:nvPr/>
        </p:nvCxnSpPr>
        <p:spPr>
          <a:xfrm flipV="1">
            <a:off x="5159469" y="3314700"/>
            <a:ext cx="631731" cy="38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stCxn id="22" idx="1"/>
          </p:cNvCxnSpPr>
          <p:nvPr/>
        </p:nvCxnSpPr>
        <p:spPr>
          <a:xfrm>
            <a:off x="4114801" y="4017264"/>
            <a:ext cx="27034" cy="93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/>
          <p:cNvCxnSpPr>
            <a:stCxn id="22" idx="3"/>
            <a:endCxn id="16" idx="0"/>
          </p:cNvCxnSpPr>
          <p:nvPr/>
        </p:nvCxnSpPr>
        <p:spPr>
          <a:xfrm flipH="1" flipV="1">
            <a:off x="2362200" y="2705100"/>
            <a:ext cx="1752601" cy="62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>
            <a:stCxn id="22" idx="3"/>
          </p:cNvCxnSpPr>
          <p:nvPr/>
        </p:nvCxnSpPr>
        <p:spPr>
          <a:xfrm flipH="1" flipV="1">
            <a:off x="2362200" y="2892814"/>
            <a:ext cx="1752601" cy="43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>
            <a:stCxn id="22" idx="3"/>
          </p:cNvCxnSpPr>
          <p:nvPr/>
        </p:nvCxnSpPr>
        <p:spPr>
          <a:xfrm flipH="1" flipV="1">
            <a:off x="2286000" y="2523482"/>
            <a:ext cx="1828801" cy="807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/>
          <p:nvPr/>
        </p:nvCxnSpPr>
        <p:spPr>
          <a:xfrm flipV="1">
            <a:off x="1282320" y="3069626"/>
            <a:ext cx="0" cy="9352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/>
          <p:cNvCxnSpPr/>
          <p:nvPr/>
        </p:nvCxnSpPr>
        <p:spPr>
          <a:xfrm flipV="1">
            <a:off x="1282320" y="3048000"/>
            <a:ext cx="47028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/>
          <p:cNvCxnSpPr/>
          <p:nvPr/>
        </p:nvCxnSpPr>
        <p:spPr>
          <a:xfrm flipH="1" flipV="1">
            <a:off x="838200" y="3048000"/>
            <a:ext cx="44412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Hours spent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-&gt; Requirements gathering – </a:t>
            </a:r>
            <a:r>
              <a:rPr lang="en-US" dirty="0" smtClean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Design – </a:t>
            </a:r>
            <a:r>
              <a:rPr lang="en-US" dirty="0" smtClean="0"/>
              <a:t>10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Coding – </a:t>
            </a:r>
            <a:r>
              <a:rPr lang="en-US" dirty="0" smtClean="0"/>
              <a:t>20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Testing – 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Code using streams &amp;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public  </a:t>
            </a:r>
            <a:r>
              <a:rPr lang="en-US" dirty="0"/>
              <a:t>List&lt;Product&gt; getProductByProductCategoryAboveRating4(String </a:t>
            </a:r>
            <a:r>
              <a:rPr lang="en-US" dirty="0" err="1"/>
              <a:t>productCategoryName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List&lt;Product&gt; </a:t>
            </a:r>
            <a:r>
              <a:rPr lang="en-US" dirty="0" err="1"/>
              <a:t>productList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productRepo</a:t>
            </a:r>
            <a:r>
              <a:rPr lang="en-US" dirty="0" err="1">
                <a:solidFill>
                  <a:srgbClr val="00B050"/>
                </a:solidFill>
              </a:rPr>
              <a:t>.findAll</a:t>
            </a:r>
            <a:r>
              <a:rPr lang="en-US" dirty="0">
                <a:solidFill>
                  <a:srgbClr val="00B050"/>
                </a:solidFill>
              </a:rPr>
              <a:t>().stream()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        .filter(product -&gt; </a:t>
            </a:r>
            <a:r>
              <a:rPr lang="en-US" dirty="0" err="1">
                <a:solidFill>
                  <a:srgbClr val="00B050"/>
                </a:solidFill>
              </a:rPr>
              <a:t>product.getProductRating</a:t>
            </a:r>
            <a:r>
              <a:rPr lang="en-US" dirty="0">
                <a:solidFill>
                  <a:srgbClr val="00B050"/>
                </a:solidFill>
              </a:rPr>
              <a:t>() &gt;= 4 &amp;&amp;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                </a:t>
            </a:r>
            <a:r>
              <a:rPr lang="en-US" dirty="0" err="1">
                <a:solidFill>
                  <a:srgbClr val="00B050"/>
                </a:solidFill>
              </a:rPr>
              <a:t>product.getProductCategory</a:t>
            </a:r>
            <a:r>
              <a:rPr lang="en-US" dirty="0">
                <a:solidFill>
                  <a:srgbClr val="00B050"/>
                </a:solidFill>
              </a:rPr>
              <a:t>().</a:t>
            </a:r>
            <a:r>
              <a:rPr lang="en-US" dirty="0" err="1">
                <a:solidFill>
                  <a:srgbClr val="00B050"/>
                </a:solidFill>
              </a:rPr>
              <a:t>getProductCategoryName</a:t>
            </a:r>
            <a:r>
              <a:rPr lang="en-US" dirty="0">
                <a:solidFill>
                  <a:srgbClr val="00B050"/>
                </a:solidFill>
              </a:rPr>
              <a:t>().</a:t>
            </a:r>
            <a:r>
              <a:rPr lang="en-US" dirty="0" err="1">
                <a:solidFill>
                  <a:srgbClr val="00B050"/>
                </a:solidFill>
              </a:rPr>
              <a:t>toLowerCase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                        .equals(</a:t>
            </a:r>
            <a:r>
              <a:rPr lang="en-US" dirty="0" err="1">
                <a:solidFill>
                  <a:srgbClr val="00B050"/>
                </a:solidFill>
              </a:rPr>
              <a:t>productCategoryName.toLowerCase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                ).collect(</a:t>
            </a:r>
            <a:r>
              <a:rPr lang="en-US" dirty="0" err="1">
                <a:solidFill>
                  <a:srgbClr val="00B050"/>
                </a:solidFill>
              </a:rPr>
              <a:t>Collectors.</a:t>
            </a:r>
            <a:r>
              <a:rPr lang="en-US" i="1" dirty="0" err="1">
                <a:solidFill>
                  <a:srgbClr val="00B050"/>
                </a:solidFill>
              </a:rPr>
              <a:t>toList</a:t>
            </a:r>
            <a:r>
              <a:rPr lang="en-US" dirty="0">
                <a:solidFill>
                  <a:srgbClr val="00B050"/>
                </a:solidFill>
              </a:rPr>
              <a:t>());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 err="1"/>
              <a:t>productList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using streams &amp;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public </a:t>
            </a:r>
            <a:r>
              <a:rPr lang="en-US" dirty="0"/>
              <a:t>List&lt;Product&gt; </a:t>
            </a:r>
            <a:r>
              <a:rPr lang="en-US" dirty="0" err="1"/>
              <a:t>sortProductsOnPrice</a:t>
            </a:r>
            <a:r>
              <a:rPr lang="en-US" dirty="0"/>
              <a:t>(String sort){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List&lt;String&gt; </a:t>
            </a:r>
            <a:r>
              <a:rPr lang="en-US" dirty="0" err="1"/>
              <a:t>sortingType</a:t>
            </a:r>
            <a:r>
              <a:rPr lang="en-US" dirty="0"/>
              <a:t> = 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asc</a:t>
            </a:r>
            <a:r>
              <a:rPr lang="en-US" b="1" dirty="0"/>
              <a:t>"</a:t>
            </a:r>
            <a:r>
              <a:rPr lang="en-US" dirty="0"/>
              <a:t>, </a:t>
            </a:r>
            <a:r>
              <a:rPr lang="en-US" b="1" dirty="0"/>
              <a:t>"</a:t>
            </a:r>
            <a:r>
              <a:rPr lang="en-US" b="1" dirty="0" err="1"/>
              <a:t>desc</a:t>
            </a:r>
            <a:r>
              <a:rPr lang="en-US" b="1" dirty="0"/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/>
              <a:t>(! </a:t>
            </a:r>
            <a:r>
              <a:rPr lang="en-US" dirty="0" err="1"/>
              <a:t>sortingType.contains</a:t>
            </a:r>
            <a:r>
              <a:rPr lang="en-US" dirty="0"/>
              <a:t>(</a:t>
            </a:r>
            <a:r>
              <a:rPr lang="en-US" dirty="0" err="1"/>
              <a:t>sort.toLowerCase</a:t>
            </a:r>
            <a:r>
              <a:rPr lang="en-US" dirty="0"/>
              <a:t>()))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throw new </a:t>
            </a:r>
            <a:r>
              <a:rPr lang="en-US" dirty="0" err="1"/>
              <a:t>IllegalArgumentException</a:t>
            </a:r>
            <a:r>
              <a:rPr lang="en-US" dirty="0"/>
              <a:t>(</a:t>
            </a:r>
            <a:r>
              <a:rPr lang="en-US" b="1" dirty="0"/>
              <a:t>"Expected sorting type: </a:t>
            </a:r>
            <a:r>
              <a:rPr lang="en-US" b="1" dirty="0" err="1"/>
              <a:t>asc</a:t>
            </a:r>
            <a:r>
              <a:rPr lang="en-US" b="1" dirty="0"/>
              <a:t> / </a:t>
            </a:r>
            <a:r>
              <a:rPr lang="en-US" b="1" dirty="0" err="1"/>
              <a:t>desc</a:t>
            </a:r>
            <a:r>
              <a:rPr lang="en-US" b="1" dirty="0"/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List&lt;Product&gt; </a:t>
            </a:r>
            <a:r>
              <a:rPr lang="en-US" dirty="0" err="1"/>
              <a:t>productList</a:t>
            </a:r>
            <a:r>
              <a:rPr lang="en-US" dirty="0"/>
              <a:t> = </a:t>
            </a:r>
            <a:r>
              <a:rPr lang="en-US" b="1" dirty="0" err="1"/>
              <a:t>productRepo</a:t>
            </a:r>
            <a:r>
              <a:rPr lang="en-US" dirty="0" err="1"/>
              <a:t>.findAll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List&lt;Product&gt; </a:t>
            </a:r>
            <a:r>
              <a:rPr lang="en-US" dirty="0" err="1"/>
              <a:t>sortedList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7030A0"/>
                </a:solidFill>
              </a:rPr>
              <a:t>if 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sort.toLowerCase</a:t>
            </a:r>
            <a:r>
              <a:rPr lang="en-US" dirty="0">
                <a:solidFill>
                  <a:srgbClr val="7030A0"/>
                </a:solidFill>
              </a:rPr>
              <a:t>().equals(</a:t>
            </a:r>
            <a:r>
              <a:rPr lang="en-US" b="1" dirty="0">
                <a:solidFill>
                  <a:srgbClr val="7030A0"/>
                </a:solidFill>
              </a:rPr>
              <a:t>"</a:t>
            </a:r>
            <a:r>
              <a:rPr lang="en-US" b="1" dirty="0" err="1">
                <a:solidFill>
                  <a:srgbClr val="7030A0"/>
                </a:solidFill>
              </a:rPr>
              <a:t>asc</a:t>
            </a:r>
            <a:r>
              <a:rPr lang="en-US" b="1" dirty="0">
                <a:solidFill>
                  <a:srgbClr val="7030A0"/>
                </a:solidFill>
              </a:rPr>
              <a:t>"</a:t>
            </a:r>
            <a:r>
              <a:rPr lang="en-US" dirty="0">
                <a:solidFill>
                  <a:srgbClr val="7030A0"/>
                </a:solidFill>
              </a:rPr>
              <a:t>))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sortedList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productList.stream</a:t>
            </a:r>
            <a:r>
              <a:rPr lang="en-US" dirty="0">
                <a:solidFill>
                  <a:srgbClr val="7030A0"/>
                </a:solidFill>
              </a:rPr>
              <a:t>()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.sorted(</a:t>
            </a:r>
            <a:r>
              <a:rPr lang="en-US" dirty="0" err="1">
                <a:solidFill>
                  <a:srgbClr val="7030A0"/>
                </a:solidFill>
              </a:rPr>
              <a:t>Comparator.</a:t>
            </a:r>
            <a:r>
              <a:rPr lang="en-US" i="1" dirty="0" err="1">
                <a:solidFill>
                  <a:srgbClr val="7030A0"/>
                </a:solidFill>
              </a:rPr>
              <a:t>comparingDouble</a:t>
            </a:r>
            <a:r>
              <a:rPr lang="en-US" dirty="0">
                <a:solidFill>
                  <a:srgbClr val="7030A0"/>
                </a:solidFill>
              </a:rPr>
              <a:t>(Product::</a:t>
            </a:r>
            <a:r>
              <a:rPr lang="en-US" dirty="0" err="1">
                <a:solidFill>
                  <a:srgbClr val="7030A0"/>
                </a:solidFill>
              </a:rPr>
              <a:t>getProductPrice</a:t>
            </a:r>
            <a:r>
              <a:rPr lang="en-US" dirty="0">
                <a:solidFill>
                  <a:srgbClr val="7030A0"/>
                </a:solidFill>
              </a:rPr>
              <a:t>))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    .collect(</a:t>
            </a:r>
            <a:r>
              <a:rPr lang="en-US" dirty="0" err="1">
                <a:solidFill>
                  <a:srgbClr val="7030A0"/>
                </a:solidFill>
              </a:rPr>
              <a:t>Collectors.</a:t>
            </a:r>
            <a:r>
              <a:rPr lang="en-US" i="1" dirty="0" err="1">
                <a:solidFill>
                  <a:srgbClr val="7030A0"/>
                </a:solidFill>
              </a:rPr>
              <a:t>toList</a:t>
            </a:r>
            <a:r>
              <a:rPr lang="en-US" dirty="0">
                <a:solidFill>
                  <a:srgbClr val="7030A0"/>
                </a:solidFill>
              </a:rPr>
              <a:t>());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sortedList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productList.stream</a:t>
            </a:r>
            <a:r>
              <a:rPr lang="en-US" dirty="0">
                <a:solidFill>
                  <a:srgbClr val="7030A0"/>
                </a:solidFill>
              </a:rPr>
              <a:t>()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    .sorted(</a:t>
            </a:r>
            <a:r>
              <a:rPr lang="en-US" dirty="0" err="1">
                <a:solidFill>
                  <a:srgbClr val="7030A0"/>
                </a:solidFill>
              </a:rPr>
              <a:t>Comparator.</a:t>
            </a:r>
            <a:r>
              <a:rPr lang="en-US" i="1" dirty="0" err="1">
                <a:solidFill>
                  <a:srgbClr val="7030A0"/>
                </a:solidFill>
              </a:rPr>
              <a:t>comparingDouble</a:t>
            </a:r>
            <a:r>
              <a:rPr lang="en-US" dirty="0">
                <a:solidFill>
                  <a:srgbClr val="7030A0"/>
                </a:solidFill>
              </a:rPr>
              <a:t>(Product::</a:t>
            </a:r>
            <a:r>
              <a:rPr lang="en-US" dirty="0" err="1">
                <a:solidFill>
                  <a:srgbClr val="7030A0"/>
                </a:solidFill>
              </a:rPr>
              <a:t>getProductPrice</a:t>
            </a:r>
            <a:r>
              <a:rPr lang="en-US" dirty="0">
                <a:solidFill>
                  <a:srgbClr val="7030A0"/>
                </a:solidFill>
              </a:rPr>
              <a:t> ).reversed())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    .collect(</a:t>
            </a:r>
            <a:r>
              <a:rPr lang="en-US" dirty="0" err="1">
                <a:solidFill>
                  <a:srgbClr val="7030A0"/>
                </a:solidFill>
              </a:rPr>
              <a:t>Collectors.</a:t>
            </a:r>
            <a:r>
              <a:rPr lang="en-US" i="1" dirty="0" err="1">
                <a:solidFill>
                  <a:srgbClr val="7030A0"/>
                </a:solidFill>
              </a:rPr>
              <a:t>toList</a:t>
            </a:r>
            <a:r>
              <a:rPr lang="en-US" dirty="0">
                <a:solidFill>
                  <a:srgbClr val="7030A0"/>
                </a:solidFill>
              </a:rPr>
              <a:t>());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 @Test</a:t>
            </a:r>
          </a:p>
          <a:p>
            <a:r>
              <a:rPr lang="en-US" dirty="0"/>
              <a:t>    public void </a:t>
            </a:r>
            <a:r>
              <a:rPr lang="en-US" dirty="0" err="1"/>
              <a:t>shouldGetProductCategoryById</a:t>
            </a:r>
            <a:r>
              <a:rPr lang="en-US" dirty="0"/>
              <a:t>() throws  Exception{</a:t>
            </a:r>
          </a:p>
          <a:p>
            <a:endParaRPr lang="en-US" dirty="0"/>
          </a:p>
          <a:p>
            <a:r>
              <a:rPr lang="en-US" dirty="0"/>
              <a:t>        List&lt;</a:t>
            </a:r>
            <a:r>
              <a:rPr lang="en-US" dirty="0" err="1"/>
              <a:t>ProductCategory</a:t>
            </a:r>
            <a:r>
              <a:rPr lang="en-US" dirty="0"/>
              <a:t>&gt; </a:t>
            </a:r>
            <a:r>
              <a:rPr lang="en-US" dirty="0" err="1"/>
              <a:t>productCategoryList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    </a:t>
            </a:r>
            <a:r>
              <a:rPr lang="en-US" dirty="0" err="1"/>
              <a:t>productCategoryList.add</a:t>
            </a:r>
            <a:r>
              <a:rPr lang="en-US" dirty="0"/>
              <a:t>(productCategory1);</a:t>
            </a:r>
          </a:p>
          <a:p>
            <a:r>
              <a:rPr lang="en-US" dirty="0"/>
              <a:t>        </a:t>
            </a:r>
            <a:r>
              <a:rPr lang="en-US" dirty="0" err="1"/>
              <a:t>productCategoryList.add</a:t>
            </a:r>
            <a:r>
              <a:rPr lang="en-US" dirty="0"/>
              <a:t>(productCategory2);</a:t>
            </a:r>
          </a:p>
          <a:p>
            <a:endParaRPr lang="en-US" dirty="0"/>
          </a:p>
          <a:p>
            <a:r>
              <a:rPr lang="en-US" dirty="0"/>
              <a:t>        when(</a:t>
            </a:r>
            <a:r>
              <a:rPr lang="en-US" dirty="0" err="1"/>
              <a:t>productCategoryService.getProductCategoryById</a:t>
            </a:r>
            <a:r>
              <a:rPr lang="en-US" dirty="0"/>
              <a:t>(1)).</a:t>
            </a:r>
            <a:r>
              <a:rPr lang="en-US" dirty="0" err="1"/>
              <a:t>thenReturn</a:t>
            </a:r>
            <a:r>
              <a:rPr lang="en-US" dirty="0"/>
              <a:t>(productCategory1);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mockMvc.perform</a:t>
            </a:r>
            <a:r>
              <a:rPr lang="en-US" dirty="0"/>
              <a:t>(get("/</a:t>
            </a:r>
            <a:r>
              <a:rPr lang="en-US" dirty="0" err="1"/>
              <a:t>productcategory</a:t>
            </a:r>
            <a:r>
              <a:rPr lang="en-US" dirty="0"/>
              <a:t>/id/1"))</a:t>
            </a:r>
          </a:p>
          <a:p>
            <a:r>
              <a:rPr lang="en-US" dirty="0"/>
              <a:t>                .</a:t>
            </a:r>
            <a:r>
              <a:rPr lang="en-US" dirty="0" err="1"/>
              <a:t>andExpect</a:t>
            </a:r>
            <a:r>
              <a:rPr lang="en-US" dirty="0"/>
              <a:t>(status().</a:t>
            </a:r>
            <a:r>
              <a:rPr lang="en-US" dirty="0" err="1"/>
              <a:t>isOk</a:t>
            </a:r>
            <a:r>
              <a:rPr lang="en-US" dirty="0"/>
              <a:t>())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3800" dirty="0">
                <a:solidFill>
                  <a:srgbClr val="FF0000"/>
                </a:solidFill>
              </a:rPr>
              <a:t>            //    .</a:t>
            </a:r>
            <a:r>
              <a:rPr lang="en-US" sz="3800" dirty="0" err="1">
                <a:solidFill>
                  <a:srgbClr val="FF0000"/>
                </a:solidFill>
              </a:rPr>
              <a:t>andExpect</a:t>
            </a:r>
            <a:r>
              <a:rPr lang="en-US" sz="3800" dirty="0">
                <a:solidFill>
                  <a:srgbClr val="FF0000"/>
                </a:solidFill>
              </a:rPr>
              <a:t>(</a:t>
            </a:r>
            <a:r>
              <a:rPr lang="en-US" sz="3800" dirty="0" err="1">
                <a:solidFill>
                  <a:srgbClr val="FF0000"/>
                </a:solidFill>
              </a:rPr>
              <a:t>jsonPath</a:t>
            </a:r>
            <a:r>
              <a:rPr lang="en-US" sz="3800" dirty="0">
                <a:solidFill>
                  <a:srgbClr val="FF0000"/>
                </a:solidFill>
              </a:rPr>
              <a:t>("$", </a:t>
            </a:r>
            <a:r>
              <a:rPr lang="en-US" sz="3800" dirty="0" err="1">
                <a:solidFill>
                  <a:srgbClr val="FF0000"/>
                </a:solidFill>
              </a:rPr>
              <a:t>hasSize</a:t>
            </a:r>
            <a:r>
              <a:rPr lang="en-US" sz="3800" dirty="0">
                <a:solidFill>
                  <a:srgbClr val="FF0000"/>
                </a:solidFill>
              </a:rPr>
              <a:t>(1))) // this needs to be done only for list</a:t>
            </a:r>
          </a:p>
          <a:p>
            <a:r>
              <a:rPr lang="en-US" dirty="0"/>
              <a:t>                .</a:t>
            </a:r>
            <a:r>
              <a:rPr lang="en-US" dirty="0" err="1"/>
              <a:t>andExpect</a:t>
            </a:r>
            <a:r>
              <a:rPr lang="en-US" dirty="0"/>
              <a:t>(</a:t>
            </a:r>
            <a:r>
              <a:rPr lang="en-US" dirty="0" err="1"/>
              <a:t>jsonPath</a:t>
            </a:r>
            <a:r>
              <a:rPr lang="en-US" dirty="0"/>
              <a:t>("$.</a:t>
            </a:r>
            <a:r>
              <a:rPr lang="en-US" dirty="0" err="1"/>
              <a:t>productCategoryName</a:t>
            </a:r>
            <a:r>
              <a:rPr lang="en-US" dirty="0"/>
              <a:t>", is(productCategory1.getProductCategoryName())));</a:t>
            </a:r>
          </a:p>
          <a:p>
            <a:r>
              <a:rPr lang="en-US" dirty="0"/>
              <a:t>        verify(</a:t>
            </a:r>
            <a:r>
              <a:rPr lang="en-US" dirty="0" err="1"/>
              <a:t>productCategoryService</a:t>
            </a:r>
            <a:r>
              <a:rPr lang="en-US" dirty="0"/>
              <a:t>).</a:t>
            </a:r>
            <a:r>
              <a:rPr lang="en-US" dirty="0" err="1"/>
              <a:t>getProductCategoryById</a:t>
            </a:r>
            <a:r>
              <a:rPr lang="en-US" dirty="0"/>
              <a:t>(1);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89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Challenges faced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public void </a:t>
            </a:r>
            <a:r>
              <a:rPr lang="en-US" dirty="0" err="1"/>
              <a:t>shouldDeleteProductCategoryByIdInDatabase</a:t>
            </a:r>
            <a:r>
              <a:rPr lang="en-US" dirty="0"/>
              <a:t>() </a:t>
            </a:r>
            <a:r>
              <a:rPr lang="en-US" b="1" dirty="0"/>
              <a:t>throws  </a:t>
            </a:r>
            <a:r>
              <a:rPr lang="en-US" dirty="0"/>
              <a:t>Exception{</a:t>
            </a:r>
            <a:br>
              <a:rPr lang="en-US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Integer id = 1; </a:t>
            </a:r>
            <a:r>
              <a:rPr lang="en-US" i="1" dirty="0"/>
              <a:t>//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i="1" dirty="0">
                <a:solidFill>
                  <a:srgbClr val="7030A0"/>
                </a:solidFill>
              </a:rPr>
              <a:t>when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productCategoryService</a:t>
            </a:r>
            <a:r>
              <a:rPr lang="en-US" dirty="0" err="1">
                <a:solidFill>
                  <a:srgbClr val="7030A0"/>
                </a:solidFill>
              </a:rPr>
              <a:t>.deleteProductCategoryFromDatabaseById</a:t>
            </a:r>
            <a:r>
              <a:rPr lang="en-US" dirty="0">
                <a:solidFill>
                  <a:srgbClr val="7030A0"/>
                </a:solidFill>
              </a:rPr>
              <a:t>(id))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    .</a:t>
            </a:r>
            <a:r>
              <a:rPr lang="en-US" dirty="0" err="1">
                <a:solidFill>
                  <a:srgbClr val="7030A0"/>
                </a:solidFill>
              </a:rPr>
              <a:t>thenReturn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"Product Category id: "</a:t>
            </a:r>
            <a:r>
              <a:rPr lang="en-US" dirty="0">
                <a:solidFill>
                  <a:srgbClr val="7030A0"/>
                </a:solidFill>
              </a:rPr>
              <a:t>+ id+ </a:t>
            </a:r>
            <a:r>
              <a:rPr lang="en-US" b="1" dirty="0">
                <a:solidFill>
                  <a:srgbClr val="7030A0"/>
                </a:solidFill>
              </a:rPr>
              <a:t>" deleted"</a:t>
            </a:r>
            <a:r>
              <a:rPr lang="en-US" dirty="0">
                <a:solidFill>
                  <a:srgbClr val="7030A0"/>
                </a:solidFill>
              </a:rPr>
              <a:t>);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b="1" dirty="0" err="1">
                <a:solidFill>
                  <a:srgbClr val="7030A0"/>
                </a:solidFill>
              </a:rPr>
              <a:t>mockMvc</a:t>
            </a:r>
            <a:r>
              <a:rPr lang="en-US" dirty="0" err="1">
                <a:solidFill>
                  <a:srgbClr val="7030A0"/>
                </a:solidFill>
              </a:rPr>
              <a:t>.perform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MockMvcRequestBuilders.</a:t>
            </a:r>
            <a:r>
              <a:rPr lang="en-US" i="1" dirty="0" err="1">
                <a:solidFill>
                  <a:srgbClr val="7030A0"/>
                </a:solidFill>
              </a:rPr>
              <a:t>delete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"/</a:t>
            </a:r>
            <a:r>
              <a:rPr lang="en-US" b="1" dirty="0" err="1">
                <a:solidFill>
                  <a:srgbClr val="7030A0"/>
                </a:solidFill>
              </a:rPr>
              <a:t>productcategory</a:t>
            </a:r>
            <a:r>
              <a:rPr lang="en-US" b="1" dirty="0">
                <a:solidFill>
                  <a:srgbClr val="7030A0"/>
                </a:solidFill>
              </a:rPr>
              <a:t>/id/"</a:t>
            </a:r>
            <a:r>
              <a:rPr lang="en-US" dirty="0">
                <a:solidFill>
                  <a:srgbClr val="7030A0"/>
                </a:solidFill>
              </a:rPr>
              <a:t>+ id))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    .</a:t>
            </a:r>
            <a:r>
              <a:rPr lang="en-US" dirty="0" err="1">
                <a:solidFill>
                  <a:srgbClr val="7030A0"/>
                </a:solidFill>
              </a:rPr>
              <a:t>andExpect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i="1" dirty="0">
                <a:solidFill>
                  <a:srgbClr val="7030A0"/>
                </a:solidFill>
              </a:rPr>
              <a:t>status</a:t>
            </a:r>
            <a:r>
              <a:rPr lang="en-US" dirty="0">
                <a:solidFill>
                  <a:srgbClr val="7030A0"/>
                </a:solidFill>
              </a:rPr>
              <a:t>().</a:t>
            </a:r>
            <a:r>
              <a:rPr lang="en-US" dirty="0" err="1">
                <a:solidFill>
                  <a:srgbClr val="7030A0"/>
                </a:solidFill>
              </a:rPr>
              <a:t>isOk</a:t>
            </a:r>
            <a:r>
              <a:rPr lang="en-US" dirty="0">
                <a:solidFill>
                  <a:srgbClr val="7030A0"/>
                </a:solidFill>
              </a:rPr>
              <a:t>());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verify</a:t>
            </a:r>
            <a:r>
              <a:rPr lang="en-US" dirty="0"/>
              <a:t>(</a:t>
            </a:r>
            <a:r>
              <a:rPr lang="en-US" b="1" dirty="0" err="1"/>
              <a:t>productCategoryService</a:t>
            </a:r>
            <a:r>
              <a:rPr lang="en-US" dirty="0"/>
              <a:t>).</a:t>
            </a:r>
            <a:r>
              <a:rPr lang="en-US" dirty="0" err="1"/>
              <a:t>deleteProductCategoryFromDatabaseById</a:t>
            </a:r>
            <a:r>
              <a:rPr lang="en-US" dirty="0"/>
              <a:t>(id);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318</TotalTime>
  <Words>256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Inventory Management System</vt:lpstr>
      <vt:lpstr>Design considered</vt:lpstr>
      <vt:lpstr>Design considered</vt:lpstr>
      <vt:lpstr>Final Design</vt:lpstr>
      <vt:lpstr>Hours spent</vt:lpstr>
      <vt:lpstr>Code using streams &amp; lambda</vt:lpstr>
      <vt:lpstr>Code using streams &amp; lambda</vt:lpstr>
      <vt:lpstr>Challenges faced</vt:lpstr>
      <vt:lpstr>Challenges faced</vt:lpstr>
      <vt:lpstr>Challenges faced</vt:lpstr>
      <vt:lpstr>Future enhancement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Perumal</dc:creator>
  <cp:lastModifiedBy>Karthikeyan Perumal</cp:lastModifiedBy>
  <cp:revision>20</cp:revision>
  <dcterms:created xsi:type="dcterms:W3CDTF">2019-08-06T06:26:37Z</dcterms:created>
  <dcterms:modified xsi:type="dcterms:W3CDTF">2019-08-06T15:15:30Z</dcterms:modified>
</cp:coreProperties>
</file>