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79" r:id="rId5"/>
    <p:sldId id="271" r:id="rId6"/>
    <p:sldId id="272" r:id="rId7"/>
    <p:sldId id="280" r:id="rId8"/>
    <p:sldId id="273" r:id="rId9"/>
    <p:sldId id="274" r:id="rId10"/>
    <p:sldId id="275" r:id="rId11"/>
    <p:sldId id="277" r:id="rId12"/>
    <p:sldId id="278" r:id="rId13"/>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Keerthi Vanga</a:t>
            </a:r>
          </a:p>
          <a:p>
            <a:r>
              <a:rPr lang="en-IN" dirty="0"/>
              <a:t>Course: MCA</a:t>
            </a:r>
          </a:p>
          <a:p>
            <a:endParaRPr lang="en-IN" dirty="0"/>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40CE7B7983D64EA7FDE567904CA79B" ma:contentTypeVersion="3" ma:contentTypeDescription="Create a new document." ma:contentTypeScope="" ma:versionID="f388c288bc573985053efda25397e9c5">
  <xsd:schema xmlns:xsd="http://www.w3.org/2001/XMLSchema" xmlns:xs="http://www.w3.org/2001/XMLSchema" xmlns:p="http://schemas.microsoft.com/office/2006/metadata/properties" xmlns:ns3="95fe88ba-ec74-4351-ae9f-3eaadd99b89a" targetNamespace="http://schemas.microsoft.com/office/2006/metadata/properties" ma:root="true" ma:fieldsID="af98c388f18525db66e8ece8998e1d7e" ns3:_="">
    <xsd:import namespace="95fe88ba-ec74-4351-ae9f-3eaadd99b89a"/>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fe88ba-ec74-4351-ae9f-3eaadd99b8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16FED0-1FA0-49A4-890F-3F2245743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fe88ba-ec74-4351-ae9f-3eaadd99b8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A1DD3-9215-423B-A75A-2A224229554F}">
  <ds:schemaRefs>
    <ds:schemaRef ds:uri="http://schemas.microsoft.com/sharepoint/v3/contenttype/forms"/>
  </ds:schemaRefs>
</ds:datastoreItem>
</file>

<file path=customXml/itemProps3.xml><?xml version="1.0" encoding="utf-8"?>
<ds:datastoreItem xmlns:ds="http://schemas.openxmlformats.org/officeDocument/2006/customXml" ds:itemID="{0AD53793-2604-40AE-A760-C362E9C52CEF}">
  <ds:schemaRefs>
    <ds:schemaRef ds:uri="http://schemas.microsoft.com/office/2006/documentManagement/types"/>
    <ds:schemaRef ds:uri="http://purl.org/dc/elements/1.1/"/>
    <ds:schemaRef ds:uri="95fe88ba-ec74-4351-ae9f-3eaadd99b89a"/>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143</TotalTime>
  <Words>776</Words>
  <Application>Microsoft Office PowerPoint</Application>
  <PresentationFormat>Widescreen</PresentationFormat>
  <Paragraphs>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Keerthi Vanga</cp:lastModifiedBy>
  <cp:revision>22</cp:revision>
  <dcterms:created xsi:type="dcterms:W3CDTF">2020-08-08T04:12:07Z</dcterms:created>
  <dcterms:modified xsi:type="dcterms:W3CDTF">2023-08-23T06:07:23Z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0x0101003440CE7B7983D64EA7FDE567904CA79B</vt:lpwstr>
  </property>
</Properties>
</file>