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22549444/f/c802b954-1a40-4226-ad32-f049a74fe283/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Employees Data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Working performance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Sheet1!$B$4:$B$25</c:f>
              <c:numCache>
                <c:formatCode>General</c:formatCode>
                <c:ptCount val="22"/>
                <c:pt idx="0">
                  <c:v>3.0</c:v>
                </c:pt>
                <c:pt idx="2">
                  <c:v>1.0</c:v>
                </c:pt>
                <c:pt idx="3">
                  <c:v>5.0</c:v>
                </c:pt>
                <c:pt idx="5">
                  <c:v>21.0</c:v>
                </c:pt>
                <c:pt idx="6">
                  <c:v>4.0</c:v>
                </c:pt>
                <c:pt idx="7">
                  <c:v>3.0</c:v>
                </c:pt>
                <c:pt idx="8">
                  <c:v>10.0</c:v>
                </c:pt>
                <c:pt idx="9">
                  <c:v>2.0</c:v>
                </c:pt>
                <c:pt idx="10">
                  <c:v>3.0</c:v>
                </c:pt>
                <c:pt idx="12">
                  <c:v>5.0</c:v>
                </c:pt>
                <c:pt idx="13">
                  <c:v>1.0</c:v>
                </c:pt>
                <c:pt idx="15">
                  <c:v>2.0</c:v>
                </c:pt>
                <c:pt idx="16">
                  <c:v>1.0</c:v>
                </c:pt>
                <c:pt idx="19">
                  <c:v>3.0</c:v>
                </c:pt>
                <c:pt idx="20">
                  <c:v>3.0</c:v>
                </c:pt>
                <c:pt idx="21">
                  <c:v>67.0</c:v>
                </c:pt>
              </c:numCache>
            </c:numRef>
          </c:val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Working performance </c:v>
                </c:pt>
                <c:pt idx="1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Sheet1!$C$4:$C$25</c:f>
              <c:numCache>
                <c:formatCode>General</c:formatCode>
                <c:ptCount val="22"/>
                <c:pt idx="0">
                  <c:v>8.0</c:v>
                </c:pt>
                <c:pt idx="2">
                  <c:v>4.0</c:v>
                </c:pt>
                <c:pt idx="3">
                  <c:v>4.0</c:v>
                </c:pt>
                <c:pt idx="5">
                  <c:v>30.0</c:v>
                </c:pt>
                <c:pt idx="6">
                  <c:v>5.0</c:v>
                </c:pt>
                <c:pt idx="7">
                  <c:v>4.0</c:v>
                </c:pt>
                <c:pt idx="8">
                  <c:v>17.0</c:v>
                </c:pt>
                <c:pt idx="9">
                  <c:v>3.0</c:v>
                </c:pt>
                <c:pt idx="10">
                  <c:v>5.0</c:v>
                </c:pt>
                <c:pt idx="11">
                  <c:v>2.0</c:v>
                </c:pt>
                <c:pt idx="12">
                  <c:v>8.0</c:v>
                </c:pt>
                <c:pt idx="13">
                  <c:v>2.0</c:v>
                </c:pt>
                <c:pt idx="14">
                  <c:v>5.0</c:v>
                </c:pt>
                <c:pt idx="15">
                  <c:v>3.0</c:v>
                </c:pt>
                <c:pt idx="17">
                  <c:v>1.0</c:v>
                </c:pt>
                <c:pt idx="18">
                  <c:v>2.0</c:v>
                </c:pt>
                <c:pt idx="19">
                  <c:v>9.0</c:v>
                </c:pt>
                <c:pt idx="20">
                  <c:v>2.0</c:v>
                </c:pt>
                <c:pt idx="21">
                  <c:v>114.0</c:v>
                </c:pt>
              </c:numCache>
            </c:numRef>
          </c:val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Working performance </c:v>
                </c:pt>
                <c:pt idx="1">
                  <c:v>MEDIUM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Sheet1!$D$4:$D$25</c:f>
              <c:numCache>
                <c:formatCode>General</c:formatCode>
                <c:ptCount val="22"/>
                <c:pt idx="0">
                  <c:v>5.0</c:v>
                </c:pt>
                <c:pt idx="1">
                  <c:v>3.0</c:v>
                </c:pt>
                <c:pt idx="2">
                  <c:v>3.0</c:v>
                </c:pt>
                <c:pt idx="3">
                  <c:v>12.0</c:v>
                </c:pt>
                <c:pt idx="4">
                  <c:v>2.0</c:v>
                </c:pt>
                <c:pt idx="5">
                  <c:v>27.0</c:v>
                </c:pt>
                <c:pt idx="7">
                  <c:v>3.0</c:v>
                </c:pt>
                <c:pt idx="8">
                  <c:v>12.0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3.0</c:v>
                </c:pt>
                <c:pt idx="14">
                  <c:v>1.0</c:v>
                </c:pt>
                <c:pt idx="15">
                  <c:v>4.0</c:v>
                </c:pt>
                <c:pt idx="17">
                  <c:v>3.0</c:v>
                </c:pt>
                <c:pt idx="18">
                  <c:v>1.0</c:v>
                </c:pt>
                <c:pt idx="19">
                  <c:v>3.0</c:v>
                </c:pt>
                <c:pt idx="20">
                  <c:v>2.0</c:v>
                </c:pt>
                <c:pt idx="21">
                  <c:v>88.0</c:v>
                </c:pt>
              </c:numCache>
            </c:numRef>
          </c:val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Working performance </c:v>
                </c:pt>
                <c:pt idx="1">
                  <c:v>VERY HIGH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Sheet1!$E$4:$E$25</c:f>
              <c:numCache>
                <c:formatCode>General</c:formatCode>
                <c:ptCount val="22"/>
                <c:pt idx="0">
                  <c:v>2.0</c:v>
                </c:pt>
                <c:pt idx="3">
                  <c:v>3.0</c:v>
                </c:pt>
                <c:pt idx="5">
                  <c:v>10.0</c:v>
                </c:pt>
                <c:pt idx="6">
                  <c:v>1.0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2">
                  <c:v>3.0</c:v>
                </c:pt>
                <c:pt idx="14">
                  <c:v>1.0</c:v>
                </c:pt>
                <c:pt idx="15">
                  <c:v>1.0</c:v>
                </c:pt>
                <c:pt idx="17">
                  <c:v>1.0</c:v>
                </c:pt>
                <c:pt idx="19">
                  <c:v>1.0</c:v>
                </c:pt>
                <c:pt idx="21">
                  <c:v>29.0</c:v>
                </c:pt>
              </c:numCache>
            </c:numRef>
          </c:val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Working performance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Sheet1!$F$4:$F$25</c:f>
              <c:numCache>
                <c:formatCode>General</c:formatCode>
                <c:ptCount val="22"/>
                <c:pt idx="0">
                  <c:v>18.0</c:v>
                </c:pt>
                <c:pt idx="1">
                  <c:v>3.0</c:v>
                </c:pt>
                <c:pt idx="2">
                  <c:v>8.0</c:v>
                </c:pt>
                <c:pt idx="3">
                  <c:v>24.0</c:v>
                </c:pt>
                <c:pt idx="4">
                  <c:v>2.0</c:v>
                </c:pt>
                <c:pt idx="5">
                  <c:v>88.0</c:v>
                </c:pt>
                <c:pt idx="6">
                  <c:v>10.0</c:v>
                </c:pt>
                <c:pt idx="7">
                  <c:v>10.0</c:v>
                </c:pt>
                <c:pt idx="8">
                  <c:v>42.0</c:v>
                </c:pt>
                <c:pt idx="9">
                  <c:v>7.0</c:v>
                </c:pt>
                <c:pt idx="10">
                  <c:v>12.0</c:v>
                </c:pt>
                <c:pt idx="11">
                  <c:v>3.0</c:v>
                </c:pt>
                <c:pt idx="12">
                  <c:v>19.0</c:v>
                </c:pt>
                <c:pt idx="13">
                  <c:v>3.0</c:v>
                </c:pt>
                <c:pt idx="14">
                  <c:v>7.0</c:v>
                </c:pt>
                <c:pt idx="15">
                  <c:v>10.0</c:v>
                </c:pt>
                <c:pt idx="16">
                  <c:v>1.0</c:v>
                </c:pt>
                <c:pt idx="17">
                  <c:v>5.0</c:v>
                </c:pt>
                <c:pt idx="18">
                  <c:v>3.0</c:v>
                </c:pt>
                <c:pt idx="19">
                  <c:v>16.0</c:v>
                </c:pt>
                <c:pt idx="20">
                  <c:v>7.0</c:v>
                </c:pt>
                <c:pt idx="21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503287"/>
        <c:axId val="489530229"/>
      </c:barChart>
      <c:catAx>
        <c:axId val="8195032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30229"/>
        <c:crosses val="autoZero"/>
        <c:auto val="1"/>
        <c:lblAlgn val="ctr"/>
        <c:lblOffset val="100"/>
        <c:noMultiLvlLbl val="0"/>
      </c:catAx>
      <c:valAx>
        <c:axId val="4895302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03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HIVASAN 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755332" y="1695450"/>
          <a:ext cx="8032514" cy="305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2024-09-04T10:42:06Z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