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anva Sans Bold" charset="1" panose="020B0803030501040103"/>
      <p:regular r:id="rId10"/>
    </p:embeddedFont>
    <p:embeddedFont>
      <p:font typeface="Canva Sans" charset="1" panose="020B05030305010401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28062" y="1308826"/>
            <a:ext cx="3211419" cy="2691753"/>
          </a:xfrm>
          <a:custGeom>
            <a:avLst/>
            <a:gdLst/>
            <a:ahLst/>
            <a:cxnLst/>
            <a:rect r="r" b="b" t="t" l="l"/>
            <a:pathLst>
              <a:path h="2691753" w="3211419">
                <a:moveTo>
                  <a:pt x="0" y="0"/>
                </a:moveTo>
                <a:lnTo>
                  <a:pt x="3211419" y="0"/>
                </a:lnTo>
                <a:lnTo>
                  <a:pt x="3211419" y="2691754"/>
                </a:lnTo>
                <a:lnTo>
                  <a:pt x="0" y="2691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26287" y="2588028"/>
            <a:ext cx="6835425" cy="62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  <a:spcBef>
                <a:spcPct val="0"/>
              </a:spcBef>
            </a:pPr>
            <a:r>
              <a:rPr lang="en-US" b="true" sz="3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Changepoint Submission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56496" y="4110100"/>
            <a:ext cx="11775009" cy="857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0"/>
              </a:lnSpc>
            </a:pPr>
            <a:r>
              <a:rPr lang="en-US" sz="24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idea is to do a regular change point submission on friday @4.45pm , to modulate this work flow using agents is the tasks that i took.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27060" y="1415688"/>
            <a:ext cx="13972181" cy="819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2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</a:t>
            </a:r>
            <a:r>
              <a:rPr lang="en-US" sz="22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ep 1:</a:t>
            </a: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Open the Confluence Scrum Page</a:t>
            </a:r>
          </a:p>
          <a:p>
            <a:pPr algn="l">
              <a:lnSpc>
                <a:spcPts val="3110"/>
              </a:lnSpc>
            </a:pP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→ Navigate to the Confluence page for the current date.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2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2:</a:t>
            </a: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Find Your Name Under the Daily Scrum Notes</a:t>
            </a:r>
          </a:p>
          <a:p>
            <a:pPr algn="l">
              <a:lnSpc>
                <a:spcPts val="3110"/>
              </a:lnSpc>
            </a:pP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→ Locate my section under today’s date.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2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3:</a:t>
            </a: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Copy my Scrum Notes</a:t>
            </a:r>
          </a:p>
          <a:p>
            <a:pPr algn="l">
              <a:lnSpc>
                <a:spcPts val="3110"/>
              </a:lnSpc>
            </a:pP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→ Copy the update written (if available) or note “OOO” if applicable.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2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4</a:t>
            </a: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Elaborate/Refine my Update</a:t>
            </a:r>
          </a:p>
          <a:p>
            <a:pPr algn="l">
              <a:lnSpc>
                <a:spcPts val="3110"/>
              </a:lnSpc>
            </a:pP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→ Add a few words to make the message clearer or more descriptive.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2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5</a:t>
            </a: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Log Into Changepoint</a:t>
            </a:r>
          </a:p>
          <a:p>
            <a:pPr algn="l">
              <a:lnSpc>
                <a:spcPts val="3110"/>
              </a:lnSpc>
            </a:pP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→ Open my assigned project/task bucket for the day.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2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6</a:t>
            </a: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Paste the Update &amp; Select Category</a:t>
            </a:r>
          </a:p>
          <a:p>
            <a:pPr algn="l">
              <a:lnSpc>
                <a:spcPts val="3110"/>
              </a:lnSpc>
            </a:pP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→ Paste the refined update and assign it to the right task or category (e.g., task, holiday, support).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2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7</a:t>
            </a: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Submit/Save the Entry</a:t>
            </a:r>
          </a:p>
          <a:p>
            <a:pPr algn="l">
              <a:lnSpc>
                <a:spcPts val="3110"/>
              </a:lnSpc>
            </a:pPr>
            <a:r>
              <a:rPr lang="en-US" sz="22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→ Submit my entry for the day in Changepoint.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32475" y="305516"/>
            <a:ext cx="2694585" cy="723184"/>
          </a:xfrm>
          <a:custGeom>
            <a:avLst/>
            <a:gdLst/>
            <a:ahLst/>
            <a:cxnLst/>
            <a:rect r="r" b="b" t="t" l="l"/>
            <a:pathLst>
              <a:path h="723184" w="2694585">
                <a:moveTo>
                  <a:pt x="0" y="0"/>
                </a:moveTo>
                <a:lnTo>
                  <a:pt x="2694585" y="0"/>
                </a:lnTo>
                <a:lnTo>
                  <a:pt x="2694585" y="723184"/>
                </a:lnTo>
                <a:lnTo>
                  <a:pt x="0" y="72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45698" y="9258300"/>
            <a:ext cx="3357089" cy="768985"/>
          </a:xfrm>
          <a:custGeom>
            <a:avLst/>
            <a:gdLst/>
            <a:ahLst/>
            <a:cxnLst/>
            <a:rect r="r" b="b" t="t" l="l"/>
            <a:pathLst>
              <a:path h="768985" w="3357089">
                <a:moveTo>
                  <a:pt x="0" y="0"/>
                </a:moveTo>
                <a:lnTo>
                  <a:pt x="3357089" y="0"/>
                </a:lnTo>
                <a:lnTo>
                  <a:pt x="3357089" y="768985"/>
                </a:lnTo>
                <a:lnTo>
                  <a:pt x="0" y="768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27060" y="705168"/>
            <a:ext cx="12042644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Workflow: Daily Scrum &amp; Changepoint Logging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6247" y="1417987"/>
            <a:ext cx="12795506" cy="7955776"/>
          </a:xfrm>
          <a:custGeom>
            <a:avLst/>
            <a:gdLst/>
            <a:ahLst/>
            <a:cxnLst/>
            <a:rect r="r" b="b" t="t" l="l"/>
            <a:pathLst>
              <a:path h="7955776" w="12795506">
                <a:moveTo>
                  <a:pt x="0" y="0"/>
                </a:moveTo>
                <a:lnTo>
                  <a:pt x="12795506" y="0"/>
                </a:lnTo>
                <a:lnTo>
                  <a:pt x="12795506" y="7955776"/>
                </a:lnTo>
                <a:lnTo>
                  <a:pt x="0" y="7955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19" r="0" b="-125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69436" y="680525"/>
            <a:ext cx="2549128" cy="62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  <a:spcBef>
                <a:spcPct val="0"/>
              </a:spcBef>
            </a:pPr>
            <a:r>
              <a:rPr lang="en-US" b="true" sz="3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 Flow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21235" y="1266949"/>
            <a:ext cx="9400293" cy="8665081"/>
          </a:xfrm>
          <a:custGeom>
            <a:avLst/>
            <a:gdLst/>
            <a:ahLst/>
            <a:cxnLst/>
            <a:rect r="r" b="b" t="t" l="l"/>
            <a:pathLst>
              <a:path h="8665081" w="9400293">
                <a:moveTo>
                  <a:pt x="0" y="0"/>
                </a:moveTo>
                <a:lnTo>
                  <a:pt x="9400293" y="0"/>
                </a:lnTo>
                <a:lnTo>
                  <a:pt x="9400293" y="8665081"/>
                </a:lnTo>
                <a:lnTo>
                  <a:pt x="0" y="8665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555" r="0" b="-16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04009" y="365760"/>
            <a:ext cx="12034745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b/w Agent and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DAGr5EVioak</dc:identifier>
  <dcterms:modified xsi:type="dcterms:W3CDTF">2011-08-01T06:04:30Z</dcterms:modified>
  <cp:revision>1</cp:revision>
  <dc:title>Changepoint Submission</dc:title>
</cp:coreProperties>
</file>