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2649200" cy="7315200"/>
  <p:notesSz cx="12649200" cy="7315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228600"/>
            <a:ext cx="12192000" cy="323850"/>
          </a:xfrm>
          <a:custGeom>
            <a:avLst/>
            <a:gdLst/>
            <a:ahLst/>
            <a:cxnLst/>
            <a:rect l="l" t="t" r="r" b="b"/>
            <a:pathLst>
              <a:path w="12192000" h="323850">
                <a:moveTo>
                  <a:pt x="12191999" y="323849"/>
                </a:moveTo>
                <a:lnTo>
                  <a:pt x="0" y="3238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23849"/>
                </a:lnTo>
                <a:close/>
              </a:path>
            </a:pathLst>
          </a:custGeom>
          <a:solidFill>
            <a:srgbClr val="3B3A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28587" y="548639"/>
            <a:ext cx="12192000" cy="1222375"/>
          </a:xfrm>
          <a:custGeom>
            <a:avLst/>
            <a:gdLst/>
            <a:ahLst/>
            <a:cxnLst/>
            <a:rect l="l" t="t" r="r" b="b"/>
            <a:pathLst>
              <a:path w="12192000" h="1222375">
                <a:moveTo>
                  <a:pt x="12192000" y="1213485"/>
                </a:moveTo>
                <a:lnTo>
                  <a:pt x="0" y="1213485"/>
                </a:lnTo>
                <a:lnTo>
                  <a:pt x="0" y="1221752"/>
                </a:lnTo>
                <a:lnTo>
                  <a:pt x="12192000" y="1221752"/>
                </a:lnTo>
                <a:lnTo>
                  <a:pt x="12192000" y="1213485"/>
                </a:lnTo>
                <a:close/>
              </a:path>
              <a:path w="12192000" h="1222375">
                <a:moveTo>
                  <a:pt x="12192000" y="0"/>
                </a:moveTo>
                <a:lnTo>
                  <a:pt x="0" y="0"/>
                </a:lnTo>
                <a:lnTo>
                  <a:pt x="0" y="3810"/>
                </a:lnTo>
                <a:lnTo>
                  <a:pt x="12192000" y="381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109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28600" y="1762124"/>
            <a:ext cx="12192000" cy="64135"/>
          </a:xfrm>
          <a:custGeom>
            <a:avLst/>
            <a:gdLst/>
            <a:ahLst/>
            <a:cxnLst/>
            <a:rect l="l" t="t" r="r" b="b"/>
            <a:pathLst>
              <a:path w="12192000" h="64135">
                <a:moveTo>
                  <a:pt x="0" y="64135"/>
                </a:moveTo>
                <a:lnTo>
                  <a:pt x="12191999" y="64135"/>
                </a:lnTo>
                <a:lnTo>
                  <a:pt x="12191999" y="0"/>
                </a:lnTo>
                <a:lnTo>
                  <a:pt x="0" y="0"/>
                </a:lnTo>
                <a:lnTo>
                  <a:pt x="0" y="64135"/>
                </a:lnTo>
                <a:close/>
              </a:path>
            </a:pathLst>
          </a:custGeom>
          <a:solidFill>
            <a:srgbClr val="000000">
              <a:alpha val="129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28600" y="552449"/>
            <a:ext cx="12192000" cy="1209675"/>
          </a:xfrm>
          <a:custGeom>
            <a:avLst/>
            <a:gdLst/>
            <a:ahLst/>
            <a:cxnLst/>
            <a:rect l="l" t="t" r="r" b="b"/>
            <a:pathLst>
              <a:path w="12192000" h="1209675">
                <a:moveTo>
                  <a:pt x="12191999" y="1209674"/>
                </a:moveTo>
                <a:lnTo>
                  <a:pt x="0" y="120967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209674"/>
                </a:lnTo>
                <a:close/>
              </a:path>
            </a:pathLst>
          </a:custGeom>
          <a:solidFill>
            <a:srgbClr val="F2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2460" y="292608"/>
            <a:ext cx="11384280" cy="1170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460" y="1682496"/>
            <a:ext cx="1138428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hyperlink" Target="https://www.bing.com/maps?cp=25~0&amp;lvl=1&amp;style=r&amp;FORM=BMLOGO" TargetMode="External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hyperlink" Target="https://www.openstreetmap.org/copyright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 descr="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9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685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28612" y="233362"/>
              <a:ext cx="12087225" cy="628650"/>
            </a:xfrm>
            <a:custGeom>
              <a:avLst/>
              <a:gdLst/>
              <a:ahLst/>
              <a:cxnLst/>
              <a:rect l="l" t="t" r="r" b="b"/>
              <a:pathLst>
                <a:path w="12087225" h="628650">
                  <a:moveTo>
                    <a:pt x="0" y="0"/>
                  </a:moveTo>
                  <a:lnTo>
                    <a:pt x="12087224" y="0"/>
                  </a:lnTo>
                  <a:lnTo>
                    <a:pt x="12087224" y="628649"/>
                  </a:lnTo>
                  <a:lnTo>
                    <a:pt x="0" y="6286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68299" y="265097"/>
            <a:ext cx="938530" cy="45974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200" spc="-10" b="1">
                <a:solidFill>
                  <a:srgbClr val="252423"/>
                </a:solidFill>
                <a:latin typeface="Segoe UI"/>
                <a:cs typeface="Segoe UI"/>
              </a:rPr>
              <a:t>28,78,574.00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400" spc="-20" b="1">
                <a:solidFill>
                  <a:srgbClr val="0D6ABE"/>
                </a:solidFill>
                <a:latin typeface="Segoe UI"/>
                <a:cs typeface="Segoe UI"/>
              </a:rPr>
              <a:t>Total</a:t>
            </a:r>
            <a:r>
              <a:rPr dirty="0" sz="1400" spc="-55" b="1">
                <a:solidFill>
                  <a:srgbClr val="0D6ABE"/>
                </a:solidFill>
                <a:latin typeface="Segoe UI"/>
                <a:cs typeface="Segoe UI"/>
              </a:rPr>
              <a:t> </a:t>
            </a:r>
            <a:r>
              <a:rPr dirty="0" sz="1400" spc="-10" b="1">
                <a:solidFill>
                  <a:srgbClr val="0D6ABE"/>
                </a:solidFill>
                <a:latin typeface="Segoe UI"/>
                <a:cs typeface="Segoe UI"/>
              </a:rPr>
              <a:t>Sales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365275" y="265097"/>
            <a:ext cx="960119" cy="45974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200" spc="-10" b="1">
                <a:solidFill>
                  <a:srgbClr val="252423"/>
                </a:solidFill>
                <a:latin typeface="Segoe UI"/>
                <a:cs typeface="Segoe UI"/>
              </a:rPr>
              <a:t>7,55,600.00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400" spc="-20" b="1">
                <a:solidFill>
                  <a:srgbClr val="0D6ABE"/>
                </a:solidFill>
                <a:latin typeface="Segoe UI"/>
                <a:cs typeface="Segoe UI"/>
              </a:rPr>
              <a:t>Total</a:t>
            </a:r>
            <a:r>
              <a:rPr dirty="0" sz="1400" spc="-55" b="1">
                <a:solidFill>
                  <a:srgbClr val="0D6ABE"/>
                </a:solidFill>
                <a:latin typeface="Segoe UI"/>
                <a:cs typeface="Segoe UI"/>
              </a:rPr>
              <a:t> </a:t>
            </a:r>
            <a:r>
              <a:rPr dirty="0" sz="1400" spc="-10" b="1">
                <a:solidFill>
                  <a:srgbClr val="0D6ABE"/>
                </a:solidFill>
                <a:latin typeface="Segoe UI"/>
                <a:cs typeface="Segoe UI"/>
              </a:rPr>
              <a:t>Profit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362251" y="265097"/>
            <a:ext cx="1354455" cy="45974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200" spc="-20" b="1">
                <a:solidFill>
                  <a:srgbClr val="252423"/>
                </a:solidFill>
                <a:latin typeface="Segoe UI"/>
                <a:cs typeface="Segoe UI"/>
              </a:rPr>
              <a:t>0.26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400" b="1">
                <a:solidFill>
                  <a:srgbClr val="0D6ABE"/>
                </a:solidFill>
                <a:latin typeface="Segoe UI"/>
                <a:cs typeface="Segoe UI"/>
              </a:rPr>
              <a:t>Profit</a:t>
            </a:r>
            <a:r>
              <a:rPr dirty="0" sz="1400" spc="-55" b="1">
                <a:solidFill>
                  <a:srgbClr val="0D6ABE"/>
                </a:solidFill>
                <a:latin typeface="Segoe UI"/>
                <a:cs typeface="Segoe UI"/>
              </a:rPr>
              <a:t> </a:t>
            </a:r>
            <a:r>
              <a:rPr dirty="0" sz="1400" b="1">
                <a:solidFill>
                  <a:srgbClr val="0D6ABE"/>
                </a:solidFill>
                <a:latin typeface="Segoe UI"/>
                <a:cs typeface="Segoe UI"/>
              </a:rPr>
              <a:t>Margin</a:t>
            </a:r>
            <a:r>
              <a:rPr dirty="0" sz="1400" spc="-50" b="1">
                <a:solidFill>
                  <a:srgbClr val="0D6ABE"/>
                </a:solidFill>
                <a:latin typeface="Segoe UI"/>
                <a:cs typeface="Segoe UI"/>
              </a:rPr>
              <a:t> %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359226" y="265097"/>
            <a:ext cx="1047750" cy="45974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200" spc="-25" b="1">
                <a:solidFill>
                  <a:srgbClr val="252423"/>
                </a:solidFill>
                <a:latin typeface="Segoe UI"/>
                <a:cs typeface="Segoe UI"/>
              </a:rPr>
              <a:t>547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400" spc="-20" b="1">
                <a:solidFill>
                  <a:srgbClr val="0D6ABE"/>
                </a:solidFill>
                <a:latin typeface="Segoe UI"/>
                <a:cs typeface="Segoe UI"/>
              </a:rPr>
              <a:t>Total</a:t>
            </a:r>
            <a:r>
              <a:rPr dirty="0" sz="1400" spc="-55" b="1">
                <a:solidFill>
                  <a:srgbClr val="0D6ABE"/>
                </a:solidFill>
                <a:latin typeface="Segoe UI"/>
                <a:cs typeface="Segoe UI"/>
              </a:rPr>
              <a:t> </a:t>
            </a:r>
            <a:r>
              <a:rPr dirty="0" sz="1400" spc="-10" b="1">
                <a:solidFill>
                  <a:srgbClr val="0D6ABE"/>
                </a:solidFill>
                <a:latin typeface="Segoe UI"/>
                <a:cs typeface="Segoe UI"/>
              </a:rPr>
              <a:t>Orders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356203" y="265097"/>
            <a:ext cx="1598930" cy="45974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200" spc="-25" b="1">
                <a:solidFill>
                  <a:srgbClr val="252423"/>
                </a:solidFill>
                <a:latin typeface="Segoe UI"/>
                <a:cs typeface="Segoe UI"/>
              </a:rPr>
              <a:t>544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400" b="1">
                <a:solidFill>
                  <a:srgbClr val="0D6ABE"/>
                </a:solidFill>
                <a:latin typeface="Segoe UI"/>
                <a:cs typeface="Segoe UI"/>
              </a:rPr>
              <a:t>Distinct</a:t>
            </a:r>
            <a:r>
              <a:rPr dirty="0" sz="1400" spc="-50" b="1">
                <a:solidFill>
                  <a:srgbClr val="0D6ABE"/>
                </a:solidFill>
                <a:latin typeface="Segoe UI"/>
                <a:cs typeface="Segoe UI"/>
              </a:rPr>
              <a:t> </a:t>
            </a:r>
            <a:r>
              <a:rPr dirty="0" sz="1400" spc="-10" b="1">
                <a:solidFill>
                  <a:srgbClr val="0D6ABE"/>
                </a:solidFill>
                <a:latin typeface="Segoe UI"/>
                <a:cs typeface="Segoe UI"/>
              </a:rPr>
              <a:t>Customers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353178" y="265097"/>
            <a:ext cx="634365" cy="45974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200" spc="-10" b="1">
                <a:solidFill>
                  <a:srgbClr val="252423"/>
                </a:solidFill>
                <a:latin typeface="Segoe UI"/>
                <a:cs typeface="Segoe UI"/>
              </a:rPr>
              <a:t>5,262.48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400" spc="-25" b="1">
                <a:solidFill>
                  <a:srgbClr val="0D6ABE"/>
                </a:solidFill>
                <a:latin typeface="Segoe UI"/>
                <a:cs typeface="Segoe UI"/>
              </a:rPr>
              <a:t>AOV</a:t>
            </a:r>
            <a:endParaRPr sz="1400">
              <a:latin typeface="Segoe UI"/>
              <a:cs typeface="Segoe U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228600" y="866775"/>
            <a:ext cx="12192000" cy="2990850"/>
            <a:chOff x="228600" y="866775"/>
            <a:chExt cx="12192000" cy="2990850"/>
          </a:xfrm>
        </p:grpSpPr>
        <p:sp>
          <p:nvSpPr>
            <p:cNvPr id="13" name="object 13" descr=""/>
            <p:cNvSpPr/>
            <p:nvPr/>
          </p:nvSpPr>
          <p:spPr>
            <a:xfrm>
              <a:off x="233362" y="871537"/>
              <a:ext cx="12182475" cy="2981325"/>
            </a:xfrm>
            <a:custGeom>
              <a:avLst/>
              <a:gdLst/>
              <a:ahLst/>
              <a:cxnLst/>
              <a:rect l="l" t="t" r="r" b="b"/>
              <a:pathLst>
                <a:path w="12182475" h="2981325">
                  <a:moveTo>
                    <a:pt x="0" y="0"/>
                  </a:moveTo>
                  <a:lnTo>
                    <a:pt x="12182474" y="0"/>
                  </a:lnTo>
                  <a:lnTo>
                    <a:pt x="12182474" y="2981324"/>
                  </a:lnTo>
                  <a:lnTo>
                    <a:pt x="0" y="29813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41057" y="3016250"/>
              <a:ext cx="11010900" cy="9525"/>
            </a:xfrm>
            <a:custGeom>
              <a:avLst/>
              <a:gdLst/>
              <a:ahLst/>
              <a:cxnLst/>
              <a:rect l="l" t="t" r="r" b="b"/>
              <a:pathLst>
                <a:path w="11010900" h="9525">
                  <a:moveTo>
                    <a:pt x="6077" y="9524"/>
                  </a:moveTo>
                  <a:lnTo>
                    <a:pt x="3447" y="9524"/>
                  </a:lnTo>
                  <a:lnTo>
                    <a:pt x="2324" y="9060"/>
                  </a:lnTo>
                  <a:lnTo>
                    <a:pt x="464" y="7200"/>
                  </a:lnTo>
                  <a:lnTo>
                    <a:pt x="0" y="6077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4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6077"/>
                  </a:lnTo>
                  <a:lnTo>
                    <a:pt x="9060" y="7200"/>
                  </a:lnTo>
                  <a:lnTo>
                    <a:pt x="7200" y="9060"/>
                  </a:lnTo>
                  <a:lnTo>
                    <a:pt x="6077" y="9524"/>
                  </a:lnTo>
                  <a:close/>
                </a:path>
                <a:path w="11010900" h="9525">
                  <a:moveTo>
                    <a:pt x="53702" y="9524"/>
                  </a:moveTo>
                  <a:lnTo>
                    <a:pt x="51072" y="9524"/>
                  </a:lnTo>
                  <a:lnTo>
                    <a:pt x="49949" y="9060"/>
                  </a:lnTo>
                  <a:lnTo>
                    <a:pt x="48089" y="7200"/>
                  </a:lnTo>
                  <a:lnTo>
                    <a:pt x="47624" y="6077"/>
                  </a:lnTo>
                  <a:lnTo>
                    <a:pt x="47624" y="3447"/>
                  </a:lnTo>
                  <a:lnTo>
                    <a:pt x="48089" y="2324"/>
                  </a:lnTo>
                  <a:lnTo>
                    <a:pt x="49949" y="464"/>
                  </a:lnTo>
                  <a:lnTo>
                    <a:pt x="51072" y="0"/>
                  </a:lnTo>
                  <a:lnTo>
                    <a:pt x="53702" y="0"/>
                  </a:lnTo>
                  <a:lnTo>
                    <a:pt x="54825" y="464"/>
                  </a:lnTo>
                  <a:lnTo>
                    <a:pt x="56685" y="2324"/>
                  </a:lnTo>
                  <a:lnTo>
                    <a:pt x="57149" y="3447"/>
                  </a:lnTo>
                  <a:lnTo>
                    <a:pt x="57149" y="6077"/>
                  </a:lnTo>
                  <a:lnTo>
                    <a:pt x="56685" y="7200"/>
                  </a:lnTo>
                  <a:lnTo>
                    <a:pt x="54825" y="9060"/>
                  </a:lnTo>
                  <a:lnTo>
                    <a:pt x="53702" y="9524"/>
                  </a:lnTo>
                  <a:close/>
                </a:path>
                <a:path w="11010900" h="9525">
                  <a:moveTo>
                    <a:pt x="101327" y="9524"/>
                  </a:moveTo>
                  <a:lnTo>
                    <a:pt x="98697" y="9524"/>
                  </a:lnTo>
                  <a:lnTo>
                    <a:pt x="97574" y="9060"/>
                  </a:lnTo>
                  <a:lnTo>
                    <a:pt x="95714" y="7200"/>
                  </a:lnTo>
                  <a:lnTo>
                    <a:pt x="95249" y="6077"/>
                  </a:lnTo>
                  <a:lnTo>
                    <a:pt x="95249" y="3447"/>
                  </a:lnTo>
                  <a:lnTo>
                    <a:pt x="95714" y="2324"/>
                  </a:lnTo>
                  <a:lnTo>
                    <a:pt x="97574" y="464"/>
                  </a:lnTo>
                  <a:lnTo>
                    <a:pt x="98697" y="0"/>
                  </a:lnTo>
                  <a:lnTo>
                    <a:pt x="101327" y="0"/>
                  </a:lnTo>
                  <a:lnTo>
                    <a:pt x="102450" y="464"/>
                  </a:lnTo>
                  <a:lnTo>
                    <a:pt x="104310" y="2324"/>
                  </a:lnTo>
                  <a:lnTo>
                    <a:pt x="104774" y="3447"/>
                  </a:lnTo>
                  <a:lnTo>
                    <a:pt x="104774" y="6077"/>
                  </a:lnTo>
                  <a:lnTo>
                    <a:pt x="104310" y="7200"/>
                  </a:lnTo>
                  <a:lnTo>
                    <a:pt x="102450" y="9060"/>
                  </a:lnTo>
                  <a:lnTo>
                    <a:pt x="101327" y="9524"/>
                  </a:lnTo>
                  <a:close/>
                </a:path>
                <a:path w="11010900" h="9525">
                  <a:moveTo>
                    <a:pt x="148952" y="9524"/>
                  </a:moveTo>
                  <a:lnTo>
                    <a:pt x="146322" y="9524"/>
                  </a:lnTo>
                  <a:lnTo>
                    <a:pt x="145199" y="9060"/>
                  </a:lnTo>
                  <a:lnTo>
                    <a:pt x="143339" y="7200"/>
                  </a:lnTo>
                  <a:lnTo>
                    <a:pt x="142874" y="6077"/>
                  </a:lnTo>
                  <a:lnTo>
                    <a:pt x="142874" y="3447"/>
                  </a:lnTo>
                  <a:lnTo>
                    <a:pt x="143339" y="2324"/>
                  </a:lnTo>
                  <a:lnTo>
                    <a:pt x="145199" y="464"/>
                  </a:lnTo>
                  <a:lnTo>
                    <a:pt x="146322" y="0"/>
                  </a:lnTo>
                  <a:lnTo>
                    <a:pt x="148952" y="0"/>
                  </a:lnTo>
                  <a:lnTo>
                    <a:pt x="150075" y="464"/>
                  </a:lnTo>
                  <a:lnTo>
                    <a:pt x="151935" y="2324"/>
                  </a:lnTo>
                  <a:lnTo>
                    <a:pt x="152399" y="3447"/>
                  </a:lnTo>
                  <a:lnTo>
                    <a:pt x="152399" y="6077"/>
                  </a:lnTo>
                  <a:lnTo>
                    <a:pt x="151935" y="7200"/>
                  </a:lnTo>
                  <a:lnTo>
                    <a:pt x="150075" y="9060"/>
                  </a:lnTo>
                  <a:lnTo>
                    <a:pt x="148952" y="9524"/>
                  </a:lnTo>
                  <a:close/>
                </a:path>
                <a:path w="11010900" h="9525">
                  <a:moveTo>
                    <a:pt x="196577" y="9524"/>
                  </a:moveTo>
                  <a:lnTo>
                    <a:pt x="193947" y="9524"/>
                  </a:lnTo>
                  <a:lnTo>
                    <a:pt x="192824" y="9060"/>
                  </a:lnTo>
                  <a:lnTo>
                    <a:pt x="190964" y="7200"/>
                  </a:lnTo>
                  <a:lnTo>
                    <a:pt x="190499" y="6077"/>
                  </a:lnTo>
                  <a:lnTo>
                    <a:pt x="190499" y="3447"/>
                  </a:lnTo>
                  <a:lnTo>
                    <a:pt x="190964" y="2324"/>
                  </a:lnTo>
                  <a:lnTo>
                    <a:pt x="192824" y="464"/>
                  </a:lnTo>
                  <a:lnTo>
                    <a:pt x="193947" y="0"/>
                  </a:lnTo>
                  <a:lnTo>
                    <a:pt x="196577" y="0"/>
                  </a:lnTo>
                  <a:lnTo>
                    <a:pt x="197700" y="464"/>
                  </a:lnTo>
                  <a:lnTo>
                    <a:pt x="199560" y="2324"/>
                  </a:lnTo>
                  <a:lnTo>
                    <a:pt x="200025" y="3447"/>
                  </a:lnTo>
                  <a:lnTo>
                    <a:pt x="200025" y="6077"/>
                  </a:lnTo>
                  <a:lnTo>
                    <a:pt x="199560" y="7200"/>
                  </a:lnTo>
                  <a:lnTo>
                    <a:pt x="197700" y="9060"/>
                  </a:lnTo>
                  <a:lnTo>
                    <a:pt x="196577" y="9524"/>
                  </a:lnTo>
                  <a:close/>
                </a:path>
                <a:path w="11010900" h="9525">
                  <a:moveTo>
                    <a:pt x="244202" y="9524"/>
                  </a:moveTo>
                  <a:lnTo>
                    <a:pt x="241572" y="9524"/>
                  </a:lnTo>
                  <a:lnTo>
                    <a:pt x="240449" y="9060"/>
                  </a:lnTo>
                  <a:lnTo>
                    <a:pt x="238589" y="7200"/>
                  </a:lnTo>
                  <a:lnTo>
                    <a:pt x="238124" y="6077"/>
                  </a:lnTo>
                  <a:lnTo>
                    <a:pt x="238124" y="3447"/>
                  </a:lnTo>
                  <a:lnTo>
                    <a:pt x="238589" y="2324"/>
                  </a:lnTo>
                  <a:lnTo>
                    <a:pt x="240449" y="464"/>
                  </a:lnTo>
                  <a:lnTo>
                    <a:pt x="241572" y="0"/>
                  </a:lnTo>
                  <a:lnTo>
                    <a:pt x="244202" y="0"/>
                  </a:lnTo>
                  <a:lnTo>
                    <a:pt x="245325" y="464"/>
                  </a:lnTo>
                  <a:lnTo>
                    <a:pt x="247185" y="2324"/>
                  </a:lnTo>
                  <a:lnTo>
                    <a:pt x="247649" y="3447"/>
                  </a:lnTo>
                  <a:lnTo>
                    <a:pt x="247649" y="6077"/>
                  </a:lnTo>
                  <a:lnTo>
                    <a:pt x="247185" y="7200"/>
                  </a:lnTo>
                  <a:lnTo>
                    <a:pt x="245325" y="9060"/>
                  </a:lnTo>
                  <a:lnTo>
                    <a:pt x="244202" y="9524"/>
                  </a:lnTo>
                  <a:close/>
                </a:path>
                <a:path w="11010900" h="9525">
                  <a:moveTo>
                    <a:pt x="291827" y="9524"/>
                  </a:moveTo>
                  <a:lnTo>
                    <a:pt x="289197" y="9524"/>
                  </a:lnTo>
                  <a:lnTo>
                    <a:pt x="288074" y="9060"/>
                  </a:lnTo>
                  <a:lnTo>
                    <a:pt x="286214" y="7200"/>
                  </a:lnTo>
                  <a:lnTo>
                    <a:pt x="285749" y="6077"/>
                  </a:lnTo>
                  <a:lnTo>
                    <a:pt x="285749" y="3447"/>
                  </a:lnTo>
                  <a:lnTo>
                    <a:pt x="286214" y="2324"/>
                  </a:lnTo>
                  <a:lnTo>
                    <a:pt x="288074" y="464"/>
                  </a:lnTo>
                  <a:lnTo>
                    <a:pt x="289197" y="0"/>
                  </a:lnTo>
                  <a:lnTo>
                    <a:pt x="291827" y="0"/>
                  </a:lnTo>
                  <a:lnTo>
                    <a:pt x="292950" y="464"/>
                  </a:lnTo>
                  <a:lnTo>
                    <a:pt x="294810" y="2324"/>
                  </a:lnTo>
                  <a:lnTo>
                    <a:pt x="295274" y="3447"/>
                  </a:lnTo>
                  <a:lnTo>
                    <a:pt x="295274" y="6077"/>
                  </a:lnTo>
                  <a:lnTo>
                    <a:pt x="294810" y="7200"/>
                  </a:lnTo>
                  <a:lnTo>
                    <a:pt x="292950" y="9060"/>
                  </a:lnTo>
                  <a:lnTo>
                    <a:pt x="291827" y="9524"/>
                  </a:lnTo>
                  <a:close/>
                </a:path>
                <a:path w="11010900" h="9525">
                  <a:moveTo>
                    <a:pt x="339452" y="9524"/>
                  </a:moveTo>
                  <a:lnTo>
                    <a:pt x="336822" y="9524"/>
                  </a:lnTo>
                  <a:lnTo>
                    <a:pt x="335699" y="9060"/>
                  </a:lnTo>
                  <a:lnTo>
                    <a:pt x="333839" y="7200"/>
                  </a:lnTo>
                  <a:lnTo>
                    <a:pt x="333374" y="6077"/>
                  </a:lnTo>
                  <a:lnTo>
                    <a:pt x="333374" y="3447"/>
                  </a:lnTo>
                  <a:lnTo>
                    <a:pt x="333839" y="2324"/>
                  </a:lnTo>
                  <a:lnTo>
                    <a:pt x="335699" y="464"/>
                  </a:lnTo>
                  <a:lnTo>
                    <a:pt x="336822" y="0"/>
                  </a:lnTo>
                  <a:lnTo>
                    <a:pt x="339452" y="0"/>
                  </a:lnTo>
                  <a:lnTo>
                    <a:pt x="340575" y="464"/>
                  </a:lnTo>
                  <a:lnTo>
                    <a:pt x="342434" y="2324"/>
                  </a:lnTo>
                  <a:lnTo>
                    <a:pt x="342899" y="3447"/>
                  </a:lnTo>
                  <a:lnTo>
                    <a:pt x="342899" y="6077"/>
                  </a:lnTo>
                  <a:lnTo>
                    <a:pt x="342434" y="7200"/>
                  </a:lnTo>
                  <a:lnTo>
                    <a:pt x="340575" y="9060"/>
                  </a:lnTo>
                  <a:lnTo>
                    <a:pt x="339452" y="9524"/>
                  </a:lnTo>
                  <a:close/>
                </a:path>
                <a:path w="11010900" h="9525">
                  <a:moveTo>
                    <a:pt x="387077" y="9524"/>
                  </a:moveTo>
                  <a:lnTo>
                    <a:pt x="384447" y="9524"/>
                  </a:lnTo>
                  <a:lnTo>
                    <a:pt x="383324" y="9060"/>
                  </a:lnTo>
                  <a:lnTo>
                    <a:pt x="381464" y="7200"/>
                  </a:lnTo>
                  <a:lnTo>
                    <a:pt x="380999" y="6077"/>
                  </a:lnTo>
                  <a:lnTo>
                    <a:pt x="380999" y="3447"/>
                  </a:lnTo>
                  <a:lnTo>
                    <a:pt x="381464" y="2324"/>
                  </a:lnTo>
                  <a:lnTo>
                    <a:pt x="383324" y="464"/>
                  </a:lnTo>
                  <a:lnTo>
                    <a:pt x="384447" y="0"/>
                  </a:lnTo>
                  <a:lnTo>
                    <a:pt x="387077" y="0"/>
                  </a:lnTo>
                  <a:lnTo>
                    <a:pt x="388200" y="464"/>
                  </a:lnTo>
                  <a:lnTo>
                    <a:pt x="390060" y="2324"/>
                  </a:lnTo>
                  <a:lnTo>
                    <a:pt x="390525" y="3447"/>
                  </a:lnTo>
                  <a:lnTo>
                    <a:pt x="390525" y="6077"/>
                  </a:lnTo>
                  <a:lnTo>
                    <a:pt x="390060" y="7200"/>
                  </a:lnTo>
                  <a:lnTo>
                    <a:pt x="388200" y="9060"/>
                  </a:lnTo>
                  <a:lnTo>
                    <a:pt x="387077" y="9524"/>
                  </a:lnTo>
                  <a:close/>
                </a:path>
                <a:path w="11010900" h="9525">
                  <a:moveTo>
                    <a:pt x="434702" y="9524"/>
                  </a:moveTo>
                  <a:lnTo>
                    <a:pt x="432072" y="9524"/>
                  </a:lnTo>
                  <a:lnTo>
                    <a:pt x="430949" y="9060"/>
                  </a:lnTo>
                  <a:lnTo>
                    <a:pt x="429089" y="7200"/>
                  </a:lnTo>
                  <a:lnTo>
                    <a:pt x="428624" y="6077"/>
                  </a:lnTo>
                  <a:lnTo>
                    <a:pt x="428624" y="3447"/>
                  </a:lnTo>
                  <a:lnTo>
                    <a:pt x="429089" y="2324"/>
                  </a:lnTo>
                  <a:lnTo>
                    <a:pt x="430949" y="464"/>
                  </a:lnTo>
                  <a:lnTo>
                    <a:pt x="432072" y="0"/>
                  </a:lnTo>
                  <a:lnTo>
                    <a:pt x="434702" y="0"/>
                  </a:lnTo>
                  <a:lnTo>
                    <a:pt x="435825" y="464"/>
                  </a:lnTo>
                  <a:lnTo>
                    <a:pt x="437684" y="2324"/>
                  </a:lnTo>
                  <a:lnTo>
                    <a:pt x="438149" y="3447"/>
                  </a:lnTo>
                  <a:lnTo>
                    <a:pt x="438149" y="6077"/>
                  </a:lnTo>
                  <a:lnTo>
                    <a:pt x="437684" y="7200"/>
                  </a:lnTo>
                  <a:lnTo>
                    <a:pt x="435825" y="9060"/>
                  </a:lnTo>
                  <a:lnTo>
                    <a:pt x="434702" y="9524"/>
                  </a:lnTo>
                  <a:close/>
                </a:path>
                <a:path w="11010900" h="9525">
                  <a:moveTo>
                    <a:pt x="482327" y="9524"/>
                  </a:moveTo>
                  <a:lnTo>
                    <a:pt x="479697" y="9524"/>
                  </a:lnTo>
                  <a:lnTo>
                    <a:pt x="478574" y="9060"/>
                  </a:lnTo>
                  <a:lnTo>
                    <a:pt x="476714" y="7200"/>
                  </a:lnTo>
                  <a:lnTo>
                    <a:pt x="476249" y="6077"/>
                  </a:lnTo>
                  <a:lnTo>
                    <a:pt x="476249" y="3447"/>
                  </a:lnTo>
                  <a:lnTo>
                    <a:pt x="476714" y="2324"/>
                  </a:lnTo>
                  <a:lnTo>
                    <a:pt x="478574" y="464"/>
                  </a:lnTo>
                  <a:lnTo>
                    <a:pt x="479697" y="0"/>
                  </a:lnTo>
                  <a:lnTo>
                    <a:pt x="482327" y="0"/>
                  </a:lnTo>
                  <a:lnTo>
                    <a:pt x="483450" y="464"/>
                  </a:lnTo>
                  <a:lnTo>
                    <a:pt x="485309" y="2324"/>
                  </a:lnTo>
                  <a:lnTo>
                    <a:pt x="485774" y="3447"/>
                  </a:lnTo>
                  <a:lnTo>
                    <a:pt x="485774" y="6077"/>
                  </a:lnTo>
                  <a:lnTo>
                    <a:pt x="485309" y="7200"/>
                  </a:lnTo>
                  <a:lnTo>
                    <a:pt x="483450" y="9060"/>
                  </a:lnTo>
                  <a:lnTo>
                    <a:pt x="482327" y="9524"/>
                  </a:lnTo>
                  <a:close/>
                </a:path>
                <a:path w="11010900" h="9525">
                  <a:moveTo>
                    <a:pt x="529952" y="9524"/>
                  </a:moveTo>
                  <a:lnTo>
                    <a:pt x="527322" y="9524"/>
                  </a:lnTo>
                  <a:lnTo>
                    <a:pt x="526199" y="9060"/>
                  </a:lnTo>
                  <a:lnTo>
                    <a:pt x="524339" y="7200"/>
                  </a:lnTo>
                  <a:lnTo>
                    <a:pt x="523874" y="6077"/>
                  </a:lnTo>
                  <a:lnTo>
                    <a:pt x="523874" y="3447"/>
                  </a:lnTo>
                  <a:lnTo>
                    <a:pt x="524339" y="2324"/>
                  </a:lnTo>
                  <a:lnTo>
                    <a:pt x="526199" y="464"/>
                  </a:lnTo>
                  <a:lnTo>
                    <a:pt x="527322" y="0"/>
                  </a:lnTo>
                  <a:lnTo>
                    <a:pt x="529952" y="0"/>
                  </a:lnTo>
                  <a:lnTo>
                    <a:pt x="531075" y="464"/>
                  </a:lnTo>
                  <a:lnTo>
                    <a:pt x="532934" y="2324"/>
                  </a:lnTo>
                  <a:lnTo>
                    <a:pt x="533399" y="3447"/>
                  </a:lnTo>
                  <a:lnTo>
                    <a:pt x="533399" y="6077"/>
                  </a:lnTo>
                  <a:lnTo>
                    <a:pt x="532934" y="7200"/>
                  </a:lnTo>
                  <a:lnTo>
                    <a:pt x="531075" y="9060"/>
                  </a:lnTo>
                  <a:lnTo>
                    <a:pt x="529952" y="9524"/>
                  </a:lnTo>
                  <a:close/>
                </a:path>
                <a:path w="11010900" h="9525">
                  <a:moveTo>
                    <a:pt x="577577" y="9524"/>
                  </a:moveTo>
                  <a:lnTo>
                    <a:pt x="574947" y="9524"/>
                  </a:lnTo>
                  <a:lnTo>
                    <a:pt x="573824" y="9060"/>
                  </a:lnTo>
                  <a:lnTo>
                    <a:pt x="571964" y="7200"/>
                  </a:lnTo>
                  <a:lnTo>
                    <a:pt x="571499" y="6077"/>
                  </a:lnTo>
                  <a:lnTo>
                    <a:pt x="571499" y="3447"/>
                  </a:lnTo>
                  <a:lnTo>
                    <a:pt x="571964" y="2324"/>
                  </a:lnTo>
                  <a:lnTo>
                    <a:pt x="573824" y="464"/>
                  </a:lnTo>
                  <a:lnTo>
                    <a:pt x="574947" y="0"/>
                  </a:lnTo>
                  <a:lnTo>
                    <a:pt x="577577" y="0"/>
                  </a:lnTo>
                  <a:lnTo>
                    <a:pt x="578700" y="464"/>
                  </a:lnTo>
                  <a:lnTo>
                    <a:pt x="580559" y="2324"/>
                  </a:lnTo>
                  <a:lnTo>
                    <a:pt x="581024" y="3447"/>
                  </a:lnTo>
                  <a:lnTo>
                    <a:pt x="581024" y="6077"/>
                  </a:lnTo>
                  <a:lnTo>
                    <a:pt x="580559" y="7200"/>
                  </a:lnTo>
                  <a:lnTo>
                    <a:pt x="578700" y="9060"/>
                  </a:lnTo>
                  <a:lnTo>
                    <a:pt x="577577" y="9524"/>
                  </a:lnTo>
                  <a:close/>
                </a:path>
                <a:path w="11010900" h="9525">
                  <a:moveTo>
                    <a:pt x="625202" y="9524"/>
                  </a:moveTo>
                  <a:lnTo>
                    <a:pt x="622572" y="9524"/>
                  </a:lnTo>
                  <a:lnTo>
                    <a:pt x="621449" y="9060"/>
                  </a:lnTo>
                  <a:lnTo>
                    <a:pt x="619589" y="7200"/>
                  </a:lnTo>
                  <a:lnTo>
                    <a:pt x="619124" y="6077"/>
                  </a:lnTo>
                  <a:lnTo>
                    <a:pt x="619124" y="3447"/>
                  </a:lnTo>
                  <a:lnTo>
                    <a:pt x="619589" y="2324"/>
                  </a:lnTo>
                  <a:lnTo>
                    <a:pt x="621449" y="464"/>
                  </a:lnTo>
                  <a:lnTo>
                    <a:pt x="622572" y="0"/>
                  </a:lnTo>
                  <a:lnTo>
                    <a:pt x="625202" y="0"/>
                  </a:lnTo>
                  <a:lnTo>
                    <a:pt x="626325" y="464"/>
                  </a:lnTo>
                  <a:lnTo>
                    <a:pt x="628184" y="2324"/>
                  </a:lnTo>
                  <a:lnTo>
                    <a:pt x="628649" y="3447"/>
                  </a:lnTo>
                  <a:lnTo>
                    <a:pt x="628649" y="6077"/>
                  </a:lnTo>
                  <a:lnTo>
                    <a:pt x="628184" y="7200"/>
                  </a:lnTo>
                  <a:lnTo>
                    <a:pt x="626325" y="9060"/>
                  </a:lnTo>
                  <a:lnTo>
                    <a:pt x="625202" y="9524"/>
                  </a:lnTo>
                  <a:close/>
                </a:path>
                <a:path w="11010900" h="9525">
                  <a:moveTo>
                    <a:pt x="672827" y="9524"/>
                  </a:moveTo>
                  <a:lnTo>
                    <a:pt x="670197" y="9524"/>
                  </a:lnTo>
                  <a:lnTo>
                    <a:pt x="669074" y="9060"/>
                  </a:lnTo>
                  <a:lnTo>
                    <a:pt x="667214" y="7200"/>
                  </a:lnTo>
                  <a:lnTo>
                    <a:pt x="666749" y="6077"/>
                  </a:lnTo>
                  <a:lnTo>
                    <a:pt x="666749" y="3447"/>
                  </a:lnTo>
                  <a:lnTo>
                    <a:pt x="667214" y="2324"/>
                  </a:lnTo>
                  <a:lnTo>
                    <a:pt x="669074" y="464"/>
                  </a:lnTo>
                  <a:lnTo>
                    <a:pt x="670197" y="0"/>
                  </a:lnTo>
                  <a:lnTo>
                    <a:pt x="672827" y="0"/>
                  </a:lnTo>
                  <a:lnTo>
                    <a:pt x="673950" y="464"/>
                  </a:lnTo>
                  <a:lnTo>
                    <a:pt x="675809" y="2324"/>
                  </a:lnTo>
                  <a:lnTo>
                    <a:pt x="676274" y="3447"/>
                  </a:lnTo>
                  <a:lnTo>
                    <a:pt x="676274" y="6077"/>
                  </a:lnTo>
                  <a:lnTo>
                    <a:pt x="675809" y="7200"/>
                  </a:lnTo>
                  <a:lnTo>
                    <a:pt x="673950" y="9060"/>
                  </a:lnTo>
                  <a:lnTo>
                    <a:pt x="672827" y="9524"/>
                  </a:lnTo>
                  <a:close/>
                </a:path>
                <a:path w="11010900" h="9525">
                  <a:moveTo>
                    <a:pt x="720452" y="9524"/>
                  </a:moveTo>
                  <a:lnTo>
                    <a:pt x="717822" y="9524"/>
                  </a:lnTo>
                  <a:lnTo>
                    <a:pt x="716699" y="9060"/>
                  </a:lnTo>
                  <a:lnTo>
                    <a:pt x="714839" y="7200"/>
                  </a:lnTo>
                  <a:lnTo>
                    <a:pt x="714374" y="6077"/>
                  </a:lnTo>
                  <a:lnTo>
                    <a:pt x="714374" y="3447"/>
                  </a:lnTo>
                  <a:lnTo>
                    <a:pt x="714839" y="2324"/>
                  </a:lnTo>
                  <a:lnTo>
                    <a:pt x="716699" y="464"/>
                  </a:lnTo>
                  <a:lnTo>
                    <a:pt x="717822" y="0"/>
                  </a:lnTo>
                  <a:lnTo>
                    <a:pt x="720452" y="0"/>
                  </a:lnTo>
                  <a:lnTo>
                    <a:pt x="721575" y="464"/>
                  </a:lnTo>
                  <a:lnTo>
                    <a:pt x="723435" y="2324"/>
                  </a:lnTo>
                  <a:lnTo>
                    <a:pt x="723899" y="3447"/>
                  </a:lnTo>
                  <a:lnTo>
                    <a:pt x="723899" y="6077"/>
                  </a:lnTo>
                  <a:lnTo>
                    <a:pt x="723435" y="7200"/>
                  </a:lnTo>
                  <a:lnTo>
                    <a:pt x="721575" y="9060"/>
                  </a:lnTo>
                  <a:lnTo>
                    <a:pt x="720452" y="9524"/>
                  </a:lnTo>
                  <a:close/>
                </a:path>
                <a:path w="11010900" h="9525">
                  <a:moveTo>
                    <a:pt x="768077" y="9524"/>
                  </a:moveTo>
                  <a:lnTo>
                    <a:pt x="765447" y="9524"/>
                  </a:lnTo>
                  <a:lnTo>
                    <a:pt x="764324" y="9060"/>
                  </a:lnTo>
                  <a:lnTo>
                    <a:pt x="762464" y="7200"/>
                  </a:lnTo>
                  <a:lnTo>
                    <a:pt x="761999" y="6077"/>
                  </a:lnTo>
                  <a:lnTo>
                    <a:pt x="761999" y="3447"/>
                  </a:lnTo>
                  <a:lnTo>
                    <a:pt x="762464" y="2324"/>
                  </a:lnTo>
                  <a:lnTo>
                    <a:pt x="764324" y="464"/>
                  </a:lnTo>
                  <a:lnTo>
                    <a:pt x="765447" y="0"/>
                  </a:lnTo>
                  <a:lnTo>
                    <a:pt x="768077" y="0"/>
                  </a:lnTo>
                  <a:lnTo>
                    <a:pt x="769200" y="464"/>
                  </a:lnTo>
                  <a:lnTo>
                    <a:pt x="771060" y="2324"/>
                  </a:lnTo>
                  <a:lnTo>
                    <a:pt x="771524" y="3447"/>
                  </a:lnTo>
                  <a:lnTo>
                    <a:pt x="771524" y="6077"/>
                  </a:lnTo>
                  <a:lnTo>
                    <a:pt x="771060" y="7200"/>
                  </a:lnTo>
                  <a:lnTo>
                    <a:pt x="769200" y="9060"/>
                  </a:lnTo>
                  <a:lnTo>
                    <a:pt x="768077" y="9524"/>
                  </a:lnTo>
                  <a:close/>
                </a:path>
                <a:path w="11010900" h="9525">
                  <a:moveTo>
                    <a:pt x="815702" y="9524"/>
                  </a:moveTo>
                  <a:lnTo>
                    <a:pt x="813072" y="9524"/>
                  </a:lnTo>
                  <a:lnTo>
                    <a:pt x="811949" y="9060"/>
                  </a:lnTo>
                  <a:lnTo>
                    <a:pt x="810089" y="7200"/>
                  </a:lnTo>
                  <a:lnTo>
                    <a:pt x="809624" y="6077"/>
                  </a:lnTo>
                  <a:lnTo>
                    <a:pt x="809624" y="3447"/>
                  </a:lnTo>
                  <a:lnTo>
                    <a:pt x="810089" y="2324"/>
                  </a:lnTo>
                  <a:lnTo>
                    <a:pt x="811949" y="464"/>
                  </a:lnTo>
                  <a:lnTo>
                    <a:pt x="813072" y="0"/>
                  </a:lnTo>
                  <a:lnTo>
                    <a:pt x="815702" y="0"/>
                  </a:lnTo>
                  <a:lnTo>
                    <a:pt x="816825" y="464"/>
                  </a:lnTo>
                  <a:lnTo>
                    <a:pt x="818684" y="2324"/>
                  </a:lnTo>
                  <a:lnTo>
                    <a:pt x="819149" y="3447"/>
                  </a:lnTo>
                  <a:lnTo>
                    <a:pt x="819149" y="6077"/>
                  </a:lnTo>
                  <a:lnTo>
                    <a:pt x="818684" y="7200"/>
                  </a:lnTo>
                  <a:lnTo>
                    <a:pt x="816825" y="9060"/>
                  </a:lnTo>
                  <a:lnTo>
                    <a:pt x="815702" y="9524"/>
                  </a:lnTo>
                  <a:close/>
                </a:path>
                <a:path w="11010900" h="9525">
                  <a:moveTo>
                    <a:pt x="863327" y="9524"/>
                  </a:moveTo>
                  <a:lnTo>
                    <a:pt x="860697" y="9524"/>
                  </a:lnTo>
                  <a:lnTo>
                    <a:pt x="859574" y="9060"/>
                  </a:lnTo>
                  <a:lnTo>
                    <a:pt x="857714" y="7200"/>
                  </a:lnTo>
                  <a:lnTo>
                    <a:pt x="857249" y="6077"/>
                  </a:lnTo>
                  <a:lnTo>
                    <a:pt x="857249" y="3447"/>
                  </a:lnTo>
                  <a:lnTo>
                    <a:pt x="857714" y="2324"/>
                  </a:lnTo>
                  <a:lnTo>
                    <a:pt x="859574" y="464"/>
                  </a:lnTo>
                  <a:lnTo>
                    <a:pt x="860697" y="0"/>
                  </a:lnTo>
                  <a:lnTo>
                    <a:pt x="863327" y="0"/>
                  </a:lnTo>
                  <a:lnTo>
                    <a:pt x="864450" y="464"/>
                  </a:lnTo>
                  <a:lnTo>
                    <a:pt x="866309" y="2324"/>
                  </a:lnTo>
                  <a:lnTo>
                    <a:pt x="866774" y="3447"/>
                  </a:lnTo>
                  <a:lnTo>
                    <a:pt x="866774" y="6077"/>
                  </a:lnTo>
                  <a:lnTo>
                    <a:pt x="866309" y="7200"/>
                  </a:lnTo>
                  <a:lnTo>
                    <a:pt x="864450" y="9060"/>
                  </a:lnTo>
                  <a:lnTo>
                    <a:pt x="863327" y="9524"/>
                  </a:lnTo>
                  <a:close/>
                </a:path>
                <a:path w="11010900" h="9525">
                  <a:moveTo>
                    <a:pt x="910952" y="9524"/>
                  </a:moveTo>
                  <a:lnTo>
                    <a:pt x="908322" y="9524"/>
                  </a:lnTo>
                  <a:lnTo>
                    <a:pt x="907199" y="9060"/>
                  </a:lnTo>
                  <a:lnTo>
                    <a:pt x="905339" y="7200"/>
                  </a:lnTo>
                  <a:lnTo>
                    <a:pt x="904874" y="6077"/>
                  </a:lnTo>
                  <a:lnTo>
                    <a:pt x="904874" y="3447"/>
                  </a:lnTo>
                  <a:lnTo>
                    <a:pt x="905339" y="2324"/>
                  </a:lnTo>
                  <a:lnTo>
                    <a:pt x="907199" y="464"/>
                  </a:lnTo>
                  <a:lnTo>
                    <a:pt x="908322" y="0"/>
                  </a:lnTo>
                  <a:lnTo>
                    <a:pt x="910952" y="0"/>
                  </a:lnTo>
                  <a:lnTo>
                    <a:pt x="912074" y="464"/>
                  </a:lnTo>
                  <a:lnTo>
                    <a:pt x="913934" y="2324"/>
                  </a:lnTo>
                  <a:lnTo>
                    <a:pt x="914399" y="3447"/>
                  </a:lnTo>
                  <a:lnTo>
                    <a:pt x="914399" y="6077"/>
                  </a:lnTo>
                  <a:lnTo>
                    <a:pt x="913934" y="7200"/>
                  </a:lnTo>
                  <a:lnTo>
                    <a:pt x="912074" y="9060"/>
                  </a:lnTo>
                  <a:lnTo>
                    <a:pt x="910952" y="9524"/>
                  </a:lnTo>
                  <a:close/>
                </a:path>
                <a:path w="11010900" h="9525">
                  <a:moveTo>
                    <a:pt x="958577" y="9524"/>
                  </a:moveTo>
                  <a:lnTo>
                    <a:pt x="955947" y="9524"/>
                  </a:lnTo>
                  <a:lnTo>
                    <a:pt x="954824" y="9060"/>
                  </a:lnTo>
                  <a:lnTo>
                    <a:pt x="952964" y="7200"/>
                  </a:lnTo>
                  <a:lnTo>
                    <a:pt x="952499" y="6077"/>
                  </a:lnTo>
                  <a:lnTo>
                    <a:pt x="952499" y="3447"/>
                  </a:lnTo>
                  <a:lnTo>
                    <a:pt x="952964" y="2324"/>
                  </a:lnTo>
                  <a:lnTo>
                    <a:pt x="954824" y="464"/>
                  </a:lnTo>
                  <a:lnTo>
                    <a:pt x="955947" y="0"/>
                  </a:lnTo>
                  <a:lnTo>
                    <a:pt x="958577" y="0"/>
                  </a:lnTo>
                  <a:lnTo>
                    <a:pt x="959700" y="464"/>
                  </a:lnTo>
                  <a:lnTo>
                    <a:pt x="961560" y="2324"/>
                  </a:lnTo>
                  <a:lnTo>
                    <a:pt x="962024" y="3447"/>
                  </a:lnTo>
                  <a:lnTo>
                    <a:pt x="962024" y="6077"/>
                  </a:lnTo>
                  <a:lnTo>
                    <a:pt x="961560" y="7200"/>
                  </a:lnTo>
                  <a:lnTo>
                    <a:pt x="959700" y="9060"/>
                  </a:lnTo>
                  <a:lnTo>
                    <a:pt x="958577" y="9524"/>
                  </a:lnTo>
                  <a:close/>
                </a:path>
                <a:path w="11010900" h="9525">
                  <a:moveTo>
                    <a:pt x="1006202" y="9524"/>
                  </a:moveTo>
                  <a:lnTo>
                    <a:pt x="1003572" y="9524"/>
                  </a:lnTo>
                  <a:lnTo>
                    <a:pt x="1002449" y="9060"/>
                  </a:lnTo>
                  <a:lnTo>
                    <a:pt x="1000589" y="7200"/>
                  </a:lnTo>
                  <a:lnTo>
                    <a:pt x="1000124" y="6077"/>
                  </a:lnTo>
                  <a:lnTo>
                    <a:pt x="1000124" y="3447"/>
                  </a:lnTo>
                  <a:lnTo>
                    <a:pt x="1000589" y="2324"/>
                  </a:lnTo>
                  <a:lnTo>
                    <a:pt x="1002449" y="464"/>
                  </a:lnTo>
                  <a:lnTo>
                    <a:pt x="1003572" y="0"/>
                  </a:lnTo>
                  <a:lnTo>
                    <a:pt x="1006202" y="0"/>
                  </a:lnTo>
                  <a:lnTo>
                    <a:pt x="1007325" y="464"/>
                  </a:lnTo>
                  <a:lnTo>
                    <a:pt x="1009184" y="2324"/>
                  </a:lnTo>
                  <a:lnTo>
                    <a:pt x="1009649" y="3447"/>
                  </a:lnTo>
                  <a:lnTo>
                    <a:pt x="1009649" y="6077"/>
                  </a:lnTo>
                  <a:lnTo>
                    <a:pt x="1009184" y="7200"/>
                  </a:lnTo>
                  <a:lnTo>
                    <a:pt x="1007325" y="9060"/>
                  </a:lnTo>
                  <a:lnTo>
                    <a:pt x="1006202" y="9524"/>
                  </a:lnTo>
                  <a:close/>
                </a:path>
                <a:path w="11010900" h="9525">
                  <a:moveTo>
                    <a:pt x="1053827" y="9524"/>
                  </a:moveTo>
                  <a:lnTo>
                    <a:pt x="1051197" y="9524"/>
                  </a:lnTo>
                  <a:lnTo>
                    <a:pt x="1050074" y="9060"/>
                  </a:lnTo>
                  <a:lnTo>
                    <a:pt x="1048214" y="7200"/>
                  </a:lnTo>
                  <a:lnTo>
                    <a:pt x="1047749" y="6077"/>
                  </a:lnTo>
                  <a:lnTo>
                    <a:pt x="1047749" y="3447"/>
                  </a:lnTo>
                  <a:lnTo>
                    <a:pt x="1048214" y="2324"/>
                  </a:lnTo>
                  <a:lnTo>
                    <a:pt x="1050074" y="464"/>
                  </a:lnTo>
                  <a:lnTo>
                    <a:pt x="1051197" y="0"/>
                  </a:lnTo>
                  <a:lnTo>
                    <a:pt x="1053827" y="0"/>
                  </a:lnTo>
                  <a:lnTo>
                    <a:pt x="1054950" y="464"/>
                  </a:lnTo>
                  <a:lnTo>
                    <a:pt x="1056809" y="2324"/>
                  </a:lnTo>
                  <a:lnTo>
                    <a:pt x="1057274" y="3447"/>
                  </a:lnTo>
                  <a:lnTo>
                    <a:pt x="1057274" y="6077"/>
                  </a:lnTo>
                  <a:lnTo>
                    <a:pt x="1056809" y="7200"/>
                  </a:lnTo>
                  <a:lnTo>
                    <a:pt x="1054950" y="9060"/>
                  </a:lnTo>
                  <a:lnTo>
                    <a:pt x="1053827" y="9524"/>
                  </a:lnTo>
                  <a:close/>
                </a:path>
                <a:path w="11010900" h="9525">
                  <a:moveTo>
                    <a:pt x="1101452" y="9524"/>
                  </a:moveTo>
                  <a:lnTo>
                    <a:pt x="1098822" y="9524"/>
                  </a:lnTo>
                  <a:lnTo>
                    <a:pt x="1097699" y="9060"/>
                  </a:lnTo>
                  <a:lnTo>
                    <a:pt x="1095839" y="7200"/>
                  </a:lnTo>
                  <a:lnTo>
                    <a:pt x="1095375" y="6077"/>
                  </a:lnTo>
                  <a:lnTo>
                    <a:pt x="1095375" y="3447"/>
                  </a:lnTo>
                  <a:lnTo>
                    <a:pt x="1095839" y="2324"/>
                  </a:lnTo>
                  <a:lnTo>
                    <a:pt x="1097699" y="464"/>
                  </a:lnTo>
                  <a:lnTo>
                    <a:pt x="1098822" y="0"/>
                  </a:lnTo>
                  <a:lnTo>
                    <a:pt x="1101452" y="0"/>
                  </a:lnTo>
                  <a:lnTo>
                    <a:pt x="1102575" y="464"/>
                  </a:lnTo>
                  <a:lnTo>
                    <a:pt x="1104434" y="2324"/>
                  </a:lnTo>
                  <a:lnTo>
                    <a:pt x="1104899" y="3447"/>
                  </a:lnTo>
                  <a:lnTo>
                    <a:pt x="1104899" y="6077"/>
                  </a:lnTo>
                  <a:lnTo>
                    <a:pt x="1104434" y="7200"/>
                  </a:lnTo>
                  <a:lnTo>
                    <a:pt x="1102575" y="9060"/>
                  </a:lnTo>
                  <a:lnTo>
                    <a:pt x="1101452" y="9524"/>
                  </a:lnTo>
                  <a:close/>
                </a:path>
                <a:path w="11010900" h="9525">
                  <a:moveTo>
                    <a:pt x="1149077" y="9524"/>
                  </a:moveTo>
                  <a:lnTo>
                    <a:pt x="1146447" y="9524"/>
                  </a:lnTo>
                  <a:lnTo>
                    <a:pt x="1145324" y="9060"/>
                  </a:lnTo>
                  <a:lnTo>
                    <a:pt x="1143464" y="7200"/>
                  </a:lnTo>
                  <a:lnTo>
                    <a:pt x="1142999" y="6077"/>
                  </a:lnTo>
                  <a:lnTo>
                    <a:pt x="1142999" y="3447"/>
                  </a:lnTo>
                  <a:lnTo>
                    <a:pt x="1143464" y="2324"/>
                  </a:lnTo>
                  <a:lnTo>
                    <a:pt x="1145324" y="464"/>
                  </a:lnTo>
                  <a:lnTo>
                    <a:pt x="1146447" y="0"/>
                  </a:lnTo>
                  <a:lnTo>
                    <a:pt x="1149077" y="0"/>
                  </a:lnTo>
                  <a:lnTo>
                    <a:pt x="1150199" y="464"/>
                  </a:lnTo>
                  <a:lnTo>
                    <a:pt x="1152059" y="2324"/>
                  </a:lnTo>
                  <a:lnTo>
                    <a:pt x="1152524" y="3447"/>
                  </a:lnTo>
                  <a:lnTo>
                    <a:pt x="1152524" y="6077"/>
                  </a:lnTo>
                  <a:lnTo>
                    <a:pt x="1152059" y="7200"/>
                  </a:lnTo>
                  <a:lnTo>
                    <a:pt x="1150199" y="9060"/>
                  </a:lnTo>
                  <a:lnTo>
                    <a:pt x="1149077" y="9524"/>
                  </a:lnTo>
                  <a:close/>
                </a:path>
                <a:path w="11010900" h="9525">
                  <a:moveTo>
                    <a:pt x="1196702" y="9524"/>
                  </a:moveTo>
                  <a:lnTo>
                    <a:pt x="1194072" y="9524"/>
                  </a:lnTo>
                  <a:lnTo>
                    <a:pt x="1192949" y="9060"/>
                  </a:lnTo>
                  <a:lnTo>
                    <a:pt x="1191089" y="7200"/>
                  </a:lnTo>
                  <a:lnTo>
                    <a:pt x="1190624" y="6077"/>
                  </a:lnTo>
                  <a:lnTo>
                    <a:pt x="1190624" y="3447"/>
                  </a:lnTo>
                  <a:lnTo>
                    <a:pt x="1191089" y="2324"/>
                  </a:lnTo>
                  <a:lnTo>
                    <a:pt x="1192949" y="464"/>
                  </a:lnTo>
                  <a:lnTo>
                    <a:pt x="1194072" y="0"/>
                  </a:lnTo>
                  <a:lnTo>
                    <a:pt x="1196702" y="0"/>
                  </a:lnTo>
                  <a:lnTo>
                    <a:pt x="1197825" y="464"/>
                  </a:lnTo>
                  <a:lnTo>
                    <a:pt x="1199684" y="2324"/>
                  </a:lnTo>
                  <a:lnTo>
                    <a:pt x="1200149" y="3447"/>
                  </a:lnTo>
                  <a:lnTo>
                    <a:pt x="1200149" y="6077"/>
                  </a:lnTo>
                  <a:lnTo>
                    <a:pt x="1199684" y="7200"/>
                  </a:lnTo>
                  <a:lnTo>
                    <a:pt x="1197825" y="9060"/>
                  </a:lnTo>
                  <a:lnTo>
                    <a:pt x="1196702" y="9524"/>
                  </a:lnTo>
                  <a:close/>
                </a:path>
                <a:path w="11010900" h="9525">
                  <a:moveTo>
                    <a:pt x="1244327" y="9524"/>
                  </a:moveTo>
                  <a:lnTo>
                    <a:pt x="1241697" y="9524"/>
                  </a:lnTo>
                  <a:lnTo>
                    <a:pt x="1240574" y="9060"/>
                  </a:lnTo>
                  <a:lnTo>
                    <a:pt x="1238714" y="7200"/>
                  </a:lnTo>
                  <a:lnTo>
                    <a:pt x="1238249" y="6077"/>
                  </a:lnTo>
                  <a:lnTo>
                    <a:pt x="1238249" y="3447"/>
                  </a:lnTo>
                  <a:lnTo>
                    <a:pt x="1238714" y="2324"/>
                  </a:lnTo>
                  <a:lnTo>
                    <a:pt x="1240574" y="464"/>
                  </a:lnTo>
                  <a:lnTo>
                    <a:pt x="1241697" y="0"/>
                  </a:lnTo>
                  <a:lnTo>
                    <a:pt x="1244327" y="0"/>
                  </a:lnTo>
                  <a:lnTo>
                    <a:pt x="1245449" y="464"/>
                  </a:lnTo>
                  <a:lnTo>
                    <a:pt x="1247309" y="2324"/>
                  </a:lnTo>
                  <a:lnTo>
                    <a:pt x="1247774" y="3447"/>
                  </a:lnTo>
                  <a:lnTo>
                    <a:pt x="1247774" y="6077"/>
                  </a:lnTo>
                  <a:lnTo>
                    <a:pt x="1247309" y="7200"/>
                  </a:lnTo>
                  <a:lnTo>
                    <a:pt x="1245449" y="9060"/>
                  </a:lnTo>
                  <a:lnTo>
                    <a:pt x="1244327" y="9524"/>
                  </a:lnTo>
                  <a:close/>
                </a:path>
                <a:path w="11010900" h="9525">
                  <a:moveTo>
                    <a:pt x="1291952" y="9524"/>
                  </a:moveTo>
                  <a:lnTo>
                    <a:pt x="1289322" y="9524"/>
                  </a:lnTo>
                  <a:lnTo>
                    <a:pt x="1288199" y="9060"/>
                  </a:lnTo>
                  <a:lnTo>
                    <a:pt x="1286339" y="7200"/>
                  </a:lnTo>
                  <a:lnTo>
                    <a:pt x="1285874" y="6077"/>
                  </a:lnTo>
                  <a:lnTo>
                    <a:pt x="1285874" y="3447"/>
                  </a:lnTo>
                  <a:lnTo>
                    <a:pt x="1286339" y="2324"/>
                  </a:lnTo>
                  <a:lnTo>
                    <a:pt x="1288199" y="464"/>
                  </a:lnTo>
                  <a:lnTo>
                    <a:pt x="1289322" y="0"/>
                  </a:lnTo>
                  <a:lnTo>
                    <a:pt x="1291952" y="0"/>
                  </a:lnTo>
                  <a:lnTo>
                    <a:pt x="1293074" y="464"/>
                  </a:lnTo>
                  <a:lnTo>
                    <a:pt x="1294934" y="2324"/>
                  </a:lnTo>
                  <a:lnTo>
                    <a:pt x="1295399" y="3447"/>
                  </a:lnTo>
                  <a:lnTo>
                    <a:pt x="1295399" y="6077"/>
                  </a:lnTo>
                  <a:lnTo>
                    <a:pt x="1294934" y="7200"/>
                  </a:lnTo>
                  <a:lnTo>
                    <a:pt x="1293074" y="9060"/>
                  </a:lnTo>
                  <a:lnTo>
                    <a:pt x="1291952" y="9524"/>
                  </a:lnTo>
                  <a:close/>
                </a:path>
                <a:path w="11010900" h="9525">
                  <a:moveTo>
                    <a:pt x="1339577" y="9524"/>
                  </a:moveTo>
                  <a:lnTo>
                    <a:pt x="1336947" y="9524"/>
                  </a:lnTo>
                  <a:lnTo>
                    <a:pt x="1335824" y="9060"/>
                  </a:lnTo>
                  <a:lnTo>
                    <a:pt x="1333964" y="7200"/>
                  </a:lnTo>
                  <a:lnTo>
                    <a:pt x="1333499" y="6077"/>
                  </a:lnTo>
                  <a:lnTo>
                    <a:pt x="1333499" y="3447"/>
                  </a:lnTo>
                  <a:lnTo>
                    <a:pt x="1333964" y="2324"/>
                  </a:lnTo>
                  <a:lnTo>
                    <a:pt x="1335824" y="464"/>
                  </a:lnTo>
                  <a:lnTo>
                    <a:pt x="1336947" y="0"/>
                  </a:lnTo>
                  <a:lnTo>
                    <a:pt x="1339577" y="0"/>
                  </a:lnTo>
                  <a:lnTo>
                    <a:pt x="1340700" y="464"/>
                  </a:lnTo>
                  <a:lnTo>
                    <a:pt x="1342560" y="2324"/>
                  </a:lnTo>
                  <a:lnTo>
                    <a:pt x="1343024" y="3447"/>
                  </a:lnTo>
                  <a:lnTo>
                    <a:pt x="1343024" y="6077"/>
                  </a:lnTo>
                  <a:lnTo>
                    <a:pt x="1342560" y="7200"/>
                  </a:lnTo>
                  <a:lnTo>
                    <a:pt x="1340700" y="9060"/>
                  </a:lnTo>
                  <a:lnTo>
                    <a:pt x="1339577" y="9524"/>
                  </a:lnTo>
                  <a:close/>
                </a:path>
                <a:path w="11010900" h="9525">
                  <a:moveTo>
                    <a:pt x="1387202" y="9524"/>
                  </a:moveTo>
                  <a:lnTo>
                    <a:pt x="1384572" y="9524"/>
                  </a:lnTo>
                  <a:lnTo>
                    <a:pt x="1383449" y="9060"/>
                  </a:lnTo>
                  <a:lnTo>
                    <a:pt x="1381589" y="7200"/>
                  </a:lnTo>
                  <a:lnTo>
                    <a:pt x="1381124" y="6077"/>
                  </a:lnTo>
                  <a:lnTo>
                    <a:pt x="1381124" y="3447"/>
                  </a:lnTo>
                  <a:lnTo>
                    <a:pt x="1381589" y="2324"/>
                  </a:lnTo>
                  <a:lnTo>
                    <a:pt x="1383449" y="464"/>
                  </a:lnTo>
                  <a:lnTo>
                    <a:pt x="1384572" y="0"/>
                  </a:lnTo>
                  <a:lnTo>
                    <a:pt x="1387202" y="0"/>
                  </a:lnTo>
                  <a:lnTo>
                    <a:pt x="1388324" y="464"/>
                  </a:lnTo>
                  <a:lnTo>
                    <a:pt x="1390184" y="2324"/>
                  </a:lnTo>
                  <a:lnTo>
                    <a:pt x="1390649" y="3447"/>
                  </a:lnTo>
                  <a:lnTo>
                    <a:pt x="1390649" y="6077"/>
                  </a:lnTo>
                  <a:lnTo>
                    <a:pt x="1390184" y="7200"/>
                  </a:lnTo>
                  <a:lnTo>
                    <a:pt x="1388324" y="9060"/>
                  </a:lnTo>
                  <a:lnTo>
                    <a:pt x="1387202" y="9524"/>
                  </a:lnTo>
                  <a:close/>
                </a:path>
                <a:path w="11010900" h="9525">
                  <a:moveTo>
                    <a:pt x="1434827" y="9524"/>
                  </a:moveTo>
                  <a:lnTo>
                    <a:pt x="1432197" y="9524"/>
                  </a:lnTo>
                  <a:lnTo>
                    <a:pt x="1431074" y="9060"/>
                  </a:lnTo>
                  <a:lnTo>
                    <a:pt x="1429214" y="7200"/>
                  </a:lnTo>
                  <a:lnTo>
                    <a:pt x="1428749" y="6077"/>
                  </a:lnTo>
                  <a:lnTo>
                    <a:pt x="1428749" y="3447"/>
                  </a:lnTo>
                  <a:lnTo>
                    <a:pt x="1429214" y="2324"/>
                  </a:lnTo>
                  <a:lnTo>
                    <a:pt x="1431074" y="464"/>
                  </a:lnTo>
                  <a:lnTo>
                    <a:pt x="1432197" y="0"/>
                  </a:lnTo>
                  <a:lnTo>
                    <a:pt x="1434827" y="0"/>
                  </a:lnTo>
                  <a:lnTo>
                    <a:pt x="1435949" y="464"/>
                  </a:lnTo>
                  <a:lnTo>
                    <a:pt x="1437809" y="2324"/>
                  </a:lnTo>
                  <a:lnTo>
                    <a:pt x="1438274" y="3447"/>
                  </a:lnTo>
                  <a:lnTo>
                    <a:pt x="1438274" y="6077"/>
                  </a:lnTo>
                  <a:lnTo>
                    <a:pt x="1437809" y="7200"/>
                  </a:lnTo>
                  <a:lnTo>
                    <a:pt x="1435949" y="9060"/>
                  </a:lnTo>
                  <a:lnTo>
                    <a:pt x="1434827" y="9524"/>
                  </a:lnTo>
                  <a:close/>
                </a:path>
                <a:path w="11010900" h="9525">
                  <a:moveTo>
                    <a:pt x="1482452" y="9524"/>
                  </a:moveTo>
                  <a:lnTo>
                    <a:pt x="1479822" y="9524"/>
                  </a:lnTo>
                  <a:lnTo>
                    <a:pt x="1478699" y="9060"/>
                  </a:lnTo>
                  <a:lnTo>
                    <a:pt x="1476839" y="7200"/>
                  </a:lnTo>
                  <a:lnTo>
                    <a:pt x="1476374" y="6077"/>
                  </a:lnTo>
                  <a:lnTo>
                    <a:pt x="1476374" y="3447"/>
                  </a:lnTo>
                  <a:lnTo>
                    <a:pt x="1476839" y="2324"/>
                  </a:lnTo>
                  <a:lnTo>
                    <a:pt x="1478699" y="464"/>
                  </a:lnTo>
                  <a:lnTo>
                    <a:pt x="1479822" y="0"/>
                  </a:lnTo>
                  <a:lnTo>
                    <a:pt x="1482452" y="0"/>
                  </a:lnTo>
                  <a:lnTo>
                    <a:pt x="1483574" y="464"/>
                  </a:lnTo>
                  <a:lnTo>
                    <a:pt x="1485434" y="2324"/>
                  </a:lnTo>
                  <a:lnTo>
                    <a:pt x="1485899" y="3447"/>
                  </a:lnTo>
                  <a:lnTo>
                    <a:pt x="1485899" y="6077"/>
                  </a:lnTo>
                  <a:lnTo>
                    <a:pt x="1485434" y="7200"/>
                  </a:lnTo>
                  <a:lnTo>
                    <a:pt x="1483574" y="9060"/>
                  </a:lnTo>
                  <a:lnTo>
                    <a:pt x="1482452" y="9524"/>
                  </a:lnTo>
                  <a:close/>
                </a:path>
                <a:path w="11010900" h="9525">
                  <a:moveTo>
                    <a:pt x="1530077" y="9524"/>
                  </a:moveTo>
                  <a:lnTo>
                    <a:pt x="1527447" y="9524"/>
                  </a:lnTo>
                  <a:lnTo>
                    <a:pt x="1526324" y="9060"/>
                  </a:lnTo>
                  <a:lnTo>
                    <a:pt x="1524465" y="7200"/>
                  </a:lnTo>
                  <a:lnTo>
                    <a:pt x="1524000" y="6077"/>
                  </a:lnTo>
                  <a:lnTo>
                    <a:pt x="1524000" y="3447"/>
                  </a:lnTo>
                  <a:lnTo>
                    <a:pt x="1524465" y="2324"/>
                  </a:lnTo>
                  <a:lnTo>
                    <a:pt x="1526324" y="464"/>
                  </a:lnTo>
                  <a:lnTo>
                    <a:pt x="1527447" y="0"/>
                  </a:lnTo>
                  <a:lnTo>
                    <a:pt x="1530077" y="0"/>
                  </a:lnTo>
                  <a:lnTo>
                    <a:pt x="1531200" y="464"/>
                  </a:lnTo>
                  <a:lnTo>
                    <a:pt x="1533059" y="2324"/>
                  </a:lnTo>
                  <a:lnTo>
                    <a:pt x="1533524" y="3447"/>
                  </a:lnTo>
                  <a:lnTo>
                    <a:pt x="1533524" y="6077"/>
                  </a:lnTo>
                  <a:lnTo>
                    <a:pt x="1533059" y="7200"/>
                  </a:lnTo>
                  <a:lnTo>
                    <a:pt x="1531200" y="9060"/>
                  </a:lnTo>
                  <a:lnTo>
                    <a:pt x="1530077" y="9524"/>
                  </a:lnTo>
                  <a:close/>
                </a:path>
                <a:path w="11010900" h="9525">
                  <a:moveTo>
                    <a:pt x="1577702" y="9524"/>
                  </a:moveTo>
                  <a:lnTo>
                    <a:pt x="1575072" y="9524"/>
                  </a:lnTo>
                  <a:lnTo>
                    <a:pt x="1573949" y="9060"/>
                  </a:lnTo>
                  <a:lnTo>
                    <a:pt x="1572089" y="7200"/>
                  </a:lnTo>
                  <a:lnTo>
                    <a:pt x="1571624" y="6077"/>
                  </a:lnTo>
                  <a:lnTo>
                    <a:pt x="1571624" y="3447"/>
                  </a:lnTo>
                  <a:lnTo>
                    <a:pt x="1572089" y="2324"/>
                  </a:lnTo>
                  <a:lnTo>
                    <a:pt x="1573949" y="464"/>
                  </a:lnTo>
                  <a:lnTo>
                    <a:pt x="1575072" y="0"/>
                  </a:lnTo>
                  <a:lnTo>
                    <a:pt x="1577702" y="0"/>
                  </a:lnTo>
                  <a:lnTo>
                    <a:pt x="1578825" y="464"/>
                  </a:lnTo>
                  <a:lnTo>
                    <a:pt x="1580684" y="2324"/>
                  </a:lnTo>
                  <a:lnTo>
                    <a:pt x="1581149" y="3447"/>
                  </a:lnTo>
                  <a:lnTo>
                    <a:pt x="1581149" y="6077"/>
                  </a:lnTo>
                  <a:lnTo>
                    <a:pt x="1580684" y="7200"/>
                  </a:lnTo>
                  <a:lnTo>
                    <a:pt x="1578825" y="9060"/>
                  </a:lnTo>
                  <a:lnTo>
                    <a:pt x="1577702" y="9524"/>
                  </a:lnTo>
                  <a:close/>
                </a:path>
                <a:path w="11010900" h="9525">
                  <a:moveTo>
                    <a:pt x="1625327" y="9524"/>
                  </a:moveTo>
                  <a:lnTo>
                    <a:pt x="1622697" y="9524"/>
                  </a:lnTo>
                  <a:lnTo>
                    <a:pt x="1621574" y="9060"/>
                  </a:lnTo>
                  <a:lnTo>
                    <a:pt x="1619714" y="7200"/>
                  </a:lnTo>
                  <a:lnTo>
                    <a:pt x="1619249" y="6077"/>
                  </a:lnTo>
                  <a:lnTo>
                    <a:pt x="1619249" y="3447"/>
                  </a:lnTo>
                  <a:lnTo>
                    <a:pt x="1619714" y="2324"/>
                  </a:lnTo>
                  <a:lnTo>
                    <a:pt x="1621574" y="464"/>
                  </a:lnTo>
                  <a:lnTo>
                    <a:pt x="1622697" y="0"/>
                  </a:lnTo>
                  <a:lnTo>
                    <a:pt x="1625327" y="0"/>
                  </a:lnTo>
                  <a:lnTo>
                    <a:pt x="1626449" y="464"/>
                  </a:lnTo>
                  <a:lnTo>
                    <a:pt x="1628309" y="2324"/>
                  </a:lnTo>
                  <a:lnTo>
                    <a:pt x="1628774" y="3447"/>
                  </a:lnTo>
                  <a:lnTo>
                    <a:pt x="1628774" y="6077"/>
                  </a:lnTo>
                  <a:lnTo>
                    <a:pt x="1628309" y="7200"/>
                  </a:lnTo>
                  <a:lnTo>
                    <a:pt x="1626449" y="9060"/>
                  </a:lnTo>
                  <a:lnTo>
                    <a:pt x="1625327" y="9524"/>
                  </a:lnTo>
                  <a:close/>
                </a:path>
                <a:path w="11010900" h="9525">
                  <a:moveTo>
                    <a:pt x="1672952" y="9524"/>
                  </a:moveTo>
                  <a:lnTo>
                    <a:pt x="1670322" y="9524"/>
                  </a:lnTo>
                  <a:lnTo>
                    <a:pt x="1669199" y="9060"/>
                  </a:lnTo>
                  <a:lnTo>
                    <a:pt x="1667339" y="7200"/>
                  </a:lnTo>
                  <a:lnTo>
                    <a:pt x="1666874" y="6077"/>
                  </a:lnTo>
                  <a:lnTo>
                    <a:pt x="1666874" y="3447"/>
                  </a:lnTo>
                  <a:lnTo>
                    <a:pt x="1667339" y="2324"/>
                  </a:lnTo>
                  <a:lnTo>
                    <a:pt x="1669199" y="464"/>
                  </a:lnTo>
                  <a:lnTo>
                    <a:pt x="1670322" y="0"/>
                  </a:lnTo>
                  <a:lnTo>
                    <a:pt x="1672952" y="0"/>
                  </a:lnTo>
                  <a:lnTo>
                    <a:pt x="1674074" y="464"/>
                  </a:lnTo>
                  <a:lnTo>
                    <a:pt x="1675934" y="2324"/>
                  </a:lnTo>
                  <a:lnTo>
                    <a:pt x="1676399" y="3447"/>
                  </a:lnTo>
                  <a:lnTo>
                    <a:pt x="1676399" y="6077"/>
                  </a:lnTo>
                  <a:lnTo>
                    <a:pt x="1675934" y="7200"/>
                  </a:lnTo>
                  <a:lnTo>
                    <a:pt x="1674074" y="9060"/>
                  </a:lnTo>
                  <a:lnTo>
                    <a:pt x="1672952" y="9524"/>
                  </a:lnTo>
                  <a:close/>
                </a:path>
                <a:path w="11010900" h="9525">
                  <a:moveTo>
                    <a:pt x="1720577" y="9524"/>
                  </a:moveTo>
                  <a:lnTo>
                    <a:pt x="1717947" y="9524"/>
                  </a:lnTo>
                  <a:lnTo>
                    <a:pt x="1716824" y="9060"/>
                  </a:lnTo>
                  <a:lnTo>
                    <a:pt x="1714964" y="7200"/>
                  </a:lnTo>
                  <a:lnTo>
                    <a:pt x="1714499" y="6077"/>
                  </a:lnTo>
                  <a:lnTo>
                    <a:pt x="1714499" y="3447"/>
                  </a:lnTo>
                  <a:lnTo>
                    <a:pt x="1714964" y="2324"/>
                  </a:lnTo>
                  <a:lnTo>
                    <a:pt x="1716824" y="464"/>
                  </a:lnTo>
                  <a:lnTo>
                    <a:pt x="1717947" y="0"/>
                  </a:lnTo>
                  <a:lnTo>
                    <a:pt x="1720577" y="0"/>
                  </a:lnTo>
                  <a:lnTo>
                    <a:pt x="1721700" y="464"/>
                  </a:lnTo>
                  <a:lnTo>
                    <a:pt x="1723560" y="2324"/>
                  </a:lnTo>
                  <a:lnTo>
                    <a:pt x="1724024" y="3447"/>
                  </a:lnTo>
                  <a:lnTo>
                    <a:pt x="1724024" y="6077"/>
                  </a:lnTo>
                  <a:lnTo>
                    <a:pt x="1723560" y="7200"/>
                  </a:lnTo>
                  <a:lnTo>
                    <a:pt x="1721700" y="9060"/>
                  </a:lnTo>
                  <a:lnTo>
                    <a:pt x="1720577" y="9524"/>
                  </a:lnTo>
                  <a:close/>
                </a:path>
                <a:path w="11010900" h="9525">
                  <a:moveTo>
                    <a:pt x="1768202" y="9524"/>
                  </a:moveTo>
                  <a:lnTo>
                    <a:pt x="1765572" y="9524"/>
                  </a:lnTo>
                  <a:lnTo>
                    <a:pt x="1764449" y="9060"/>
                  </a:lnTo>
                  <a:lnTo>
                    <a:pt x="1762589" y="7200"/>
                  </a:lnTo>
                  <a:lnTo>
                    <a:pt x="1762124" y="6077"/>
                  </a:lnTo>
                  <a:lnTo>
                    <a:pt x="1762124" y="3447"/>
                  </a:lnTo>
                  <a:lnTo>
                    <a:pt x="1762589" y="2324"/>
                  </a:lnTo>
                  <a:lnTo>
                    <a:pt x="1764449" y="464"/>
                  </a:lnTo>
                  <a:lnTo>
                    <a:pt x="1765572" y="0"/>
                  </a:lnTo>
                  <a:lnTo>
                    <a:pt x="1768202" y="0"/>
                  </a:lnTo>
                  <a:lnTo>
                    <a:pt x="1769324" y="464"/>
                  </a:lnTo>
                  <a:lnTo>
                    <a:pt x="1771184" y="2324"/>
                  </a:lnTo>
                  <a:lnTo>
                    <a:pt x="1771649" y="3447"/>
                  </a:lnTo>
                  <a:lnTo>
                    <a:pt x="1771649" y="6077"/>
                  </a:lnTo>
                  <a:lnTo>
                    <a:pt x="1771184" y="7200"/>
                  </a:lnTo>
                  <a:lnTo>
                    <a:pt x="1769324" y="9060"/>
                  </a:lnTo>
                  <a:lnTo>
                    <a:pt x="1768202" y="9524"/>
                  </a:lnTo>
                  <a:close/>
                </a:path>
                <a:path w="11010900" h="9525">
                  <a:moveTo>
                    <a:pt x="1815827" y="9524"/>
                  </a:moveTo>
                  <a:lnTo>
                    <a:pt x="1813197" y="9524"/>
                  </a:lnTo>
                  <a:lnTo>
                    <a:pt x="1812074" y="9060"/>
                  </a:lnTo>
                  <a:lnTo>
                    <a:pt x="1810214" y="7200"/>
                  </a:lnTo>
                  <a:lnTo>
                    <a:pt x="1809749" y="6077"/>
                  </a:lnTo>
                  <a:lnTo>
                    <a:pt x="1809749" y="3447"/>
                  </a:lnTo>
                  <a:lnTo>
                    <a:pt x="1810214" y="2324"/>
                  </a:lnTo>
                  <a:lnTo>
                    <a:pt x="1812074" y="464"/>
                  </a:lnTo>
                  <a:lnTo>
                    <a:pt x="1813197" y="0"/>
                  </a:lnTo>
                  <a:lnTo>
                    <a:pt x="1815827" y="0"/>
                  </a:lnTo>
                  <a:lnTo>
                    <a:pt x="1816950" y="464"/>
                  </a:lnTo>
                  <a:lnTo>
                    <a:pt x="1818810" y="2324"/>
                  </a:lnTo>
                  <a:lnTo>
                    <a:pt x="1819274" y="3447"/>
                  </a:lnTo>
                  <a:lnTo>
                    <a:pt x="1819274" y="6077"/>
                  </a:lnTo>
                  <a:lnTo>
                    <a:pt x="1818810" y="7200"/>
                  </a:lnTo>
                  <a:lnTo>
                    <a:pt x="1816950" y="9060"/>
                  </a:lnTo>
                  <a:lnTo>
                    <a:pt x="1815827" y="9524"/>
                  </a:lnTo>
                  <a:close/>
                </a:path>
                <a:path w="11010900" h="9525">
                  <a:moveTo>
                    <a:pt x="1863452" y="9524"/>
                  </a:moveTo>
                  <a:lnTo>
                    <a:pt x="1860822" y="9524"/>
                  </a:lnTo>
                  <a:lnTo>
                    <a:pt x="1859699" y="9060"/>
                  </a:lnTo>
                  <a:lnTo>
                    <a:pt x="1857839" y="7200"/>
                  </a:lnTo>
                  <a:lnTo>
                    <a:pt x="1857374" y="6077"/>
                  </a:lnTo>
                  <a:lnTo>
                    <a:pt x="1857374" y="3447"/>
                  </a:lnTo>
                  <a:lnTo>
                    <a:pt x="1857839" y="2324"/>
                  </a:lnTo>
                  <a:lnTo>
                    <a:pt x="1859699" y="464"/>
                  </a:lnTo>
                  <a:lnTo>
                    <a:pt x="1860822" y="0"/>
                  </a:lnTo>
                  <a:lnTo>
                    <a:pt x="1863452" y="0"/>
                  </a:lnTo>
                  <a:lnTo>
                    <a:pt x="1864574" y="464"/>
                  </a:lnTo>
                  <a:lnTo>
                    <a:pt x="1866434" y="2324"/>
                  </a:lnTo>
                  <a:lnTo>
                    <a:pt x="1866899" y="3447"/>
                  </a:lnTo>
                  <a:lnTo>
                    <a:pt x="1866899" y="6077"/>
                  </a:lnTo>
                  <a:lnTo>
                    <a:pt x="1866434" y="7200"/>
                  </a:lnTo>
                  <a:lnTo>
                    <a:pt x="1864574" y="9060"/>
                  </a:lnTo>
                  <a:lnTo>
                    <a:pt x="1863452" y="9524"/>
                  </a:lnTo>
                  <a:close/>
                </a:path>
                <a:path w="11010900" h="9525">
                  <a:moveTo>
                    <a:pt x="1911077" y="9524"/>
                  </a:moveTo>
                  <a:lnTo>
                    <a:pt x="1908447" y="9524"/>
                  </a:lnTo>
                  <a:lnTo>
                    <a:pt x="1907324" y="9060"/>
                  </a:lnTo>
                  <a:lnTo>
                    <a:pt x="1905464" y="7200"/>
                  </a:lnTo>
                  <a:lnTo>
                    <a:pt x="1904999" y="6077"/>
                  </a:lnTo>
                  <a:lnTo>
                    <a:pt x="1904999" y="3447"/>
                  </a:lnTo>
                  <a:lnTo>
                    <a:pt x="1905464" y="2324"/>
                  </a:lnTo>
                  <a:lnTo>
                    <a:pt x="1907324" y="464"/>
                  </a:lnTo>
                  <a:lnTo>
                    <a:pt x="1908447" y="0"/>
                  </a:lnTo>
                  <a:lnTo>
                    <a:pt x="1911077" y="0"/>
                  </a:lnTo>
                  <a:lnTo>
                    <a:pt x="1912199" y="464"/>
                  </a:lnTo>
                  <a:lnTo>
                    <a:pt x="1914059" y="2324"/>
                  </a:lnTo>
                  <a:lnTo>
                    <a:pt x="1914524" y="3447"/>
                  </a:lnTo>
                  <a:lnTo>
                    <a:pt x="1914524" y="6077"/>
                  </a:lnTo>
                  <a:lnTo>
                    <a:pt x="1914059" y="7200"/>
                  </a:lnTo>
                  <a:lnTo>
                    <a:pt x="1912199" y="9060"/>
                  </a:lnTo>
                  <a:lnTo>
                    <a:pt x="1911077" y="9524"/>
                  </a:lnTo>
                  <a:close/>
                </a:path>
                <a:path w="11010900" h="9525">
                  <a:moveTo>
                    <a:pt x="1958702" y="9524"/>
                  </a:moveTo>
                  <a:lnTo>
                    <a:pt x="1956072" y="9524"/>
                  </a:lnTo>
                  <a:lnTo>
                    <a:pt x="1954949" y="9060"/>
                  </a:lnTo>
                  <a:lnTo>
                    <a:pt x="1953089" y="7200"/>
                  </a:lnTo>
                  <a:lnTo>
                    <a:pt x="1952624" y="6077"/>
                  </a:lnTo>
                  <a:lnTo>
                    <a:pt x="1952624" y="3447"/>
                  </a:lnTo>
                  <a:lnTo>
                    <a:pt x="1953089" y="2324"/>
                  </a:lnTo>
                  <a:lnTo>
                    <a:pt x="1954949" y="464"/>
                  </a:lnTo>
                  <a:lnTo>
                    <a:pt x="1956072" y="0"/>
                  </a:lnTo>
                  <a:lnTo>
                    <a:pt x="1958702" y="0"/>
                  </a:lnTo>
                  <a:lnTo>
                    <a:pt x="1959824" y="464"/>
                  </a:lnTo>
                  <a:lnTo>
                    <a:pt x="1961684" y="2324"/>
                  </a:lnTo>
                  <a:lnTo>
                    <a:pt x="1962149" y="3447"/>
                  </a:lnTo>
                  <a:lnTo>
                    <a:pt x="1962149" y="6077"/>
                  </a:lnTo>
                  <a:lnTo>
                    <a:pt x="1961684" y="7200"/>
                  </a:lnTo>
                  <a:lnTo>
                    <a:pt x="1959824" y="9060"/>
                  </a:lnTo>
                  <a:lnTo>
                    <a:pt x="1958702" y="9524"/>
                  </a:lnTo>
                  <a:close/>
                </a:path>
                <a:path w="11010900" h="9525">
                  <a:moveTo>
                    <a:pt x="2006327" y="9524"/>
                  </a:moveTo>
                  <a:lnTo>
                    <a:pt x="2003697" y="9524"/>
                  </a:lnTo>
                  <a:lnTo>
                    <a:pt x="2002574" y="9060"/>
                  </a:lnTo>
                  <a:lnTo>
                    <a:pt x="2000714" y="7200"/>
                  </a:lnTo>
                  <a:lnTo>
                    <a:pt x="2000249" y="6077"/>
                  </a:lnTo>
                  <a:lnTo>
                    <a:pt x="2000249" y="3447"/>
                  </a:lnTo>
                  <a:lnTo>
                    <a:pt x="2000714" y="2324"/>
                  </a:lnTo>
                  <a:lnTo>
                    <a:pt x="2002574" y="464"/>
                  </a:lnTo>
                  <a:lnTo>
                    <a:pt x="2003697" y="0"/>
                  </a:lnTo>
                  <a:lnTo>
                    <a:pt x="2006327" y="0"/>
                  </a:lnTo>
                  <a:lnTo>
                    <a:pt x="2007449" y="464"/>
                  </a:lnTo>
                  <a:lnTo>
                    <a:pt x="2009309" y="2324"/>
                  </a:lnTo>
                  <a:lnTo>
                    <a:pt x="2009774" y="3447"/>
                  </a:lnTo>
                  <a:lnTo>
                    <a:pt x="2009774" y="6077"/>
                  </a:lnTo>
                  <a:lnTo>
                    <a:pt x="2009309" y="7200"/>
                  </a:lnTo>
                  <a:lnTo>
                    <a:pt x="2007449" y="9060"/>
                  </a:lnTo>
                  <a:lnTo>
                    <a:pt x="2006327" y="9524"/>
                  </a:lnTo>
                  <a:close/>
                </a:path>
                <a:path w="11010900" h="9525">
                  <a:moveTo>
                    <a:pt x="2053952" y="9524"/>
                  </a:moveTo>
                  <a:lnTo>
                    <a:pt x="2051322" y="9524"/>
                  </a:lnTo>
                  <a:lnTo>
                    <a:pt x="2050199" y="9060"/>
                  </a:lnTo>
                  <a:lnTo>
                    <a:pt x="2048339" y="7200"/>
                  </a:lnTo>
                  <a:lnTo>
                    <a:pt x="2047874" y="6077"/>
                  </a:lnTo>
                  <a:lnTo>
                    <a:pt x="2047874" y="3447"/>
                  </a:lnTo>
                  <a:lnTo>
                    <a:pt x="2048339" y="2324"/>
                  </a:lnTo>
                  <a:lnTo>
                    <a:pt x="2050199" y="464"/>
                  </a:lnTo>
                  <a:lnTo>
                    <a:pt x="2051322" y="0"/>
                  </a:lnTo>
                  <a:lnTo>
                    <a:pt x="2053952" y="0"/>
                  </a:lnTo>
                  <a:lnTo>
                    <a:pt x="2055075" y="464"/>
                  </a:lnTo>
                  <a:lnTo>
                    <a:pt x="2056935" y="2324"/>
                  </a:lnTo>
                  <a:lnTo>
                    <a:pt x="2057399" y="3447"/>
                  </a:lnTo>
                  <a:lnTo>
                    <a:pt x="2057399" y="6077"/>
                  </a:lnTo>
                  <a:lnTo>
                    <a:pt x="2056935" y="7200"/>
                  </a:lnTo>
                  <a:lnTo>
                    <a:pt x="2055075" y="9060"/>
                  </a:lnTo>
                  <a:lnTo>
                    <a:pt x="2053952" y="9524"/>
                  </a:lnTo>
                  <a:close/>
                </a:path>
                <a:path w="11010900" h="9525">
                  <a:moveTo>
                    <a:pt x="2101577" y="9524"/>
                  </a:moveTo>
                  <a:lnTo>
                    <a:pt x="2098947" y="9524"/>
                  </a:lnTo>
                  <a:lnTo>
                    <a:pt x="2097824" y="9060"/>
                  </a:lnTo>
                  <a:lnTo>
                    <a:pt x="2095964" y="7200"/>
                  </a:lnTo>
                  <a:lnTo>
                    <a:pt x="2095499" y="6077"/>
                  </a:lnTo>
                  <a:lnTo>
                    <a:pt x="2095499" y="3447"/>
                  </a:lnTo>
                  <a:lnTo>
                    <a:pt x="2095964" y="2324"/>
                  </a:lnTo>
                  <a:lnTo>
                    <a:pt x="2097824" y="464"/>
                  </a:lnTo>
                  <a:lnTo>
                    <a:pt x="2098947" y="0"/>
                  </a:lnTo>
                  <a:lnTo>
                    <a:pt x="2101577" y="0"/>
                  </a:lnTo>
                  <a:lnTo>
                    <a:pt x="2102699" y="464"/>
                  </a:lnTo>
                  <a:lnTo>
                    <a:pt x="2104559" y="2324"/>
                  </a:lnTo>
                  <a:lnTo>
                    <a:pt x="2105024" y="3447"/>
                  </a:lnTo>
                  <a:lnTo>
                    <a:pt x="2105024" y="6077"/>
                  </a:lnTo>
                  <a:lnTo>
                    <a:pt x="2104559" y="7200"/>
                  </a:lnTo>
                  <a:lnTo>
                    <a:pt x="2102699" y="9060"/>
                  </a:lnTo>
                  <a:lnTo>
                    <a:pt x="2101577" y="9524"/>
                  </a:lnTo>
                  <a:close/>
                </a:path>
                <a:path w="11010900" h="9525">
                  <a:moveTo>
                    <a:pt x="2149202" y="9524"/>
                  </a:moveTo>
                  <a:lnTo>
                    <a:pt x="2146572" y="9524"/>
                  </a:lnTo>
                  <a:lnTo>
                    <a:pt x="2145449" y="9060"/>
                  </a:lnTo>
                  <a:lnTo>
                    <a:pt x="2143589" y="7200"/>
                  </a:lnTo>
                  <a:lnTo>
                    <a:pt x="2143124" y="6077"/>
                  </a:lnTo>
                  <a:lnTo>
                    <a:pt x="2143124" y="3447"/>
                  </a:lnTo>
                  <a:lnTo>
                    <a:pt x="2143589" y="2324"/>
                  </a:lnTo>
                  <a:lnTo>
                    <a:pt x="2145449" y="464"/>
                  </a:lnTo>
                  <a:lnTo>
                    <a:pt x="2146572" y="0"/>
                  </a:lnTo>
                  <a:lnTo>
                    <a:pt x="2149202" y="0"/>
                  </a:lnTo>
                  <a:lnTo>
                    <a:pt x="2150324" y="464"/>
                  </a:lnTo>
                  <a:lnTo>
                    <a:pt x="2152184" y="2324"/>
                  </a:lnTo>
                  <a:lnTo>
                    <a:pt x="2152649" y="3447"/>
                  </a:lnTo>
                  <a:lnTo>
                    <a:pt x="2152649" y="6077"/>
                  </a:lnTo>
                  <a:lnTo>
                    <a:pt x="2152184" y="7200"/>
                  </a:lnTo>
                  <a:lnTo>
                    <a:pt x="2150324" y="9060"/>
                  </a:lnTo>
                  <a:lnTo>
                    <a:pt x="2149202" y="9524"/>
                  </a:lnTo>
                  <a:close/>
                </a:path>
                <a:path w="11010900" h="9525">
                  <a:moveTo>
                    <a:pt x="2196827" y="9524"/>
                  </a:moveTo>
                  <a:lnTo>
                    <a:pt x="2194197" y="9524"/>
                  </a:lnTo>
                  <a:lnTo>
                    <a:pt x="2193074" y="9060"/>
                  </a:lnTo>
                  <a:lnTo>
                    <a:pt x="2191214" y="7200"/>
                  </a:lnTo>
                  <a:lnTo>
                    <a:pt x="2190749" y="6077"/>
                  </a:lnTo>
                  <a:lnTo>
                    <a:pt x="2190749" y="3447"/>
                  </a:lnTo>
                  <a:lnTo>
                    <a:pt x="2191214" y="2324"/>
                  </a:lnTo>
                  <a:lnTo>
                    <a:pt x="2193074" y="464"/>
                  </a:lnTo>
                  <a:lnTo>
                    <a:pt x="2194197" y="0"/>
                  </a:lnTo>
                  <a:lnTo>
                    <a:pt x="2196827" y="0"/>
                  </a:lnTo>
                  <a:lnTo>
                    <a:pt x="2197950" y="464"/>
                  </a:lnTo>
                  <a:lnTo>
                    <a:pt x="2199809" y="2324"/>
                  </a:lnTo>
                  <a:lnTo>
                    <a:pt x="2200275" y="3447"/>
                  </a:lnTo>
                  <a:lnTo>
                    <a:pt x="2200275" y="6077"/>
                  </a:lnTo>
                  <a:lnTo>
                    <a:pt x="2199809" y="7200"/>
                  </a:lnTo>
                  <a:lnTo>
                    <a:pt x="2197950" y="9060"/>
                  </a:lnTo>
                  <a:lnTo>
                    <a:pt x="2196827" y="9524"/>
                  </a:lnTo>
                  <a:close/>
                </a:path>
                <a:path w="11010900" h="9525">
                  <a:moveTo>
                    <a:pt x="2244452" y="9524"/>
                  </a:moveTo>
                  <a:lnTo>
                    <a:pt x="2241822" y="9524"/>
                  </a:lnTo>
                  <a:lnTo>
                    <a:pt x="2240699" y="9060"/>
                  </a:lnTo>
                  <a:lnTo>
                    <a:pt x="2238839" y="7200"/>
                  </a:lnTo>
                  <a:lnTo>
                    <a:pt x="2238374" y="6077"/>
                  </a:lnTo>
                  <a:lnTo>
                    <a:pt x="2238374" y="3447"/>
                  </a:lnTo>
                  <a:lnTo>
                    <a:pt x="2238839" y="2324"/>
                  </a:lnTo>
                  <a:lnTo>
                    <a:pt x="2240699" y="464"/>
                  </a:lnTo>
                  <a:lnTo>
                    <a:pt x="2241822" y="0"/>
                  </a:lnTo>
                  <a:lnTo>
                    <a:pt x="2244452" y="0"/>
                  </a:lnTo>
                  <a:lnTo>
                    <a:pt x="2245574" y="464"/>
                  </a:lnTo>
                  <a:lnTo>
                    <a:pt x="2247434" y="2324"/>
                  </a:lnTo>
                  <a:lnTo>
                    <a:pt x="2247899" y="3447"/>
                  </a:lnTo>
                  <a:lnTo>
                    <a:pt x="2247899" y="6077"/>
                  </a:lnTo>
                  <a:lnTo>
                    <a:pt x="2247434" y="7200"/>
                  </a:lnTo>
                  <a:lnTo>
                    <a:pt x="2245574" y="9060"/>
                  </a:lnTo>
                  <a:lnTo>
                    <a:pt x="2244452" y="9524"/>
                  </a:lnTo>
                  <a:close/>
                </a:path>
                <a:path w="11010900" h="9525">
                  <a:moveTo>
                    <a:pt x="2292077" y="9524"/>
                  </a:moveTo>
                  <a:lnTo>
                    <a:pt x="2289447" y="9524"/>
                  </a:lnTo>
                  <a:lnTo>
                    <a:pt x="2288324" y="9060"/>
                  </a:lnTo>
                  <a:lnTo>
                    <a:pt x="2286464" y="7200"/>
                  </a:lnTo>
                  <a:lnTo>
                    <a:pt x="2285999" y="6077"/>
                  </a:lnTo>
                  <a:lnTo>
                    <a:pt x="2285999" y="3447"/>
                  </a:lnTo>
                  <a:lnTo>
                    <a:pt x="2286464" y="2324"/>
                  </a:lnTo>
                  <a:lnTo>
                    <a:pt x="2288324" y="464"/>
                  </a:lnTo>
                  <a:lnTo>
                    <a:pt x="2289447" y="0"/>
                  </a:lnTo>
                  <a:lnTo>
                    <a:pt x="2292077" y="0"/>
                  </a:lnTo>
                  <a:lnTo>
                    <a:pt x="2293199" y="464"/>
                  </a:lnTo>
                  <a:lnTo>
                    <a:pt x="2295059" y="2324"/>
                  </a:lnTo>
                  <a:lnTo>
                    <a:pt x="2295524" y="3447"/>
                  </a:lnTo>
                  <a:lnTo>
                    <a:pt x="2295524" y="6077"/>
                  </a:lnTo>
                  <a:lnTo>
                    <a:pt x="2295059" y="7200"/>
                  </a:lnTo>
                  <a:lnTo>
                    <a:pt x="2293199" y="9060"/>
                  </a:lnTo>
                  <a:lnTo>
                    <a:pt x="2292077" y="9524"/>
                  </a:lnTo>
                  <a:close/>
                </a:path>
                <a:path w="11010900" h="9525">
                  <a:moveTo>
                    <a:pt x="2339702" y="9524"/>
                  </a:moveTo>
                  <a:lnTo>
                    <a:pt x="2337072" y="9524"/>
                  </a:lnTo>
                  <a:lnTo>
                    <a:pt x="2335949" y="9060"/>
                  </a:lnTo>
                  <a:lnTo>
                    <a:pt x="2334089" y="7200"/>
                  </a:lnTo>
                  <a:lnTo>
                    <a:pt x="2333624" y="6077"/>
                  </a:lnTo>
                  <a:lnTo>
                    <a:pt x="2333624" y="3447"/>
                  </a:lnTo>
                  <a:lnTo>
                    <a:pt x="2334089" y="2324"/>
                  </a:lnTo>
                  <a:lnTo>
                    <a:pt x="2335949" y="464"/>
                  </a:lnTo>
                  <a:lnTo>
                    <a:pt x="2337072" y="0"/>
                  </a:lnTo>
                  <a:lnTo>
                    <a:pt x="2339702" y="0"/>
                  </a:lnTo>
                  <a:lnTo>
                    <a:pt x="2340824" y="464"/>
                  </a:lnTo>
                  <a:lnTo>
                    <a:pt x="2342684" y="2324"/>
                  </a:lnTo>
                  <a:lnTo>
                    <a:pt x="2343149" y="3447"/>
                  </a:lnTo>
                  <a:lnTo>
                    <a:pt x="2343149" y="6077"/>
                  </a:lnTo>
                  <a:lnTo>
                    <a:pt x="2342684" y="7200"/>
                  </a:lnTo>
                  <a:lnTo>
                    <a:pt x="2340824" y="9060"/>
                  </a:lnTo>
                  <a:lnTo>
                    <a:pt x="2339702" y="9524"/>
                  </a:lnTo>
                  <a:close/>
                </a:path>
                <a:path w="11010900" h="9525">
                  <a:moveTo>
                    <a:pt x="2387327" y="9524"/>
                  </a:moveTo>
                  <a:lnTo>
                    <a:pt x="2384697" y="9524"/>
                  </a:lnTo>
                  <a:lnTo>
                    <a:pt x="2383574" y="9060"/>
                  </a:lnTo>
                  <a:lnTo>
                    <a:pt x="2381714" y="7200"/>
                  </a:lnTo>
                  <a:lnTo>
                    <a:pt x="2381249" y="6077"/>
                  </a:lnTo>
                  <a:lnTo>
                    <a:pt x="2381249" y="3447"/>
                  </a:lnTo>
                  <a:lnTo>
                    <a:pt x="2381714" y="2324"/>
                  </a:lnTo>
                  <a:lnTo>
                    <a:pt x="2383574" y="464"/>
                  </a:lnTo>
                  <a:lnTo>
                    <a:pt x="2384697" y="0"/>
                  </a:lnTo>
                  <a:lnTo>
                    <a:pt x="2387327" y="0"/>
                  </a:lnTo>
                  <a:lnTo>
                    <a:pt x="2388449" y="464"/>
                  </a:lnTo>
                  <a:lnTo>
                    <a:pt x="2390309" y="2324"/>
                  </a:lnTo>
                  <a:lnTo>
                    <a:pt x="2390774" y="3447"/>
                  </a:lnTo>
                  <a:lnTo>
                    <a:pt x="2390774" y="6077"/>
                  </a:lnTo>
                  <a:lnTo>
                    <a:pt x="2390309" y="7200"/>
                  </a:lnTo>
                  <a:lnTo>
                    <a:pt x="2388449" y="9060"/>
                  </a:lnTo>
                  <a:lnTo>
                    <a:pt x="2387327" y="9524"/>
                  </a:lnTo>
                  <a:close/>
                </a:path>
                <a:path w="11010900" h="9525">
                  <a:moveTo>
                    <a:pt x="2434952" y="9524"/>
                  </a:moveTo>
                  <a:lnTo>
                    <a:pt x="2432322" y="9524"/>
                  </a:lnTo>
                  <a:lnTo>
                    <a:pt x="2431199" y="9060"/>
                  </a:lnTo>
                  <a:lnTo>
                    <a:pt x="2429339" y="7200"/>
                  </a:lnTo>
                  <a:lnTo>
                    <a:pt x="2428874" y="6077"/>
                  </a:lnTo>
                  <a:lnTo>
                    <a:pt x="2428874" y="3447"/>
                  </a:lnTo>
                  <a:lnTo>
                    <a:pt x="2429339" y="2324"/>
                  </a:lnTo>
                  <a:lnTo>
                    <a:pt x="2431199" y="464"/>
                  </a:lnTo>
                  <a:lnTo>
                    <a:pt x="2432322" y="0"/>
                  </a:lnTo>
                  <a:lnTo>
                    <a:pt x="2434952" y="0"/>
                  </a:lnTo>
                  <a:lnTo>
                    <a:pt x="2436074" y="464"/>
                  </a:lnTo>
                  <a:lnTo>
                    <a:pt x="2437934" y="2324"/>
                  </a:lnTo>
                  <a:lnTo>
                    <a:pt x="2438399" y="3447"/>
                  </a:lnTo>
                  <a:lnTo>
                    <a:pt x="2438399" y="6077"/>
                  </a:lnTo>
                  <a:lnTo>
                    <a:pt x="2437934" y="7200"/>
                  </a:lnTo>
                  <a:lnTo>
                    <a:pt x="2436074" y="9060"/>
                  </a:lnTo>
                  <a:lnTo>
                    <a:pt x="2434952" y="9524"/>
                  </a:lnTo>
                  <a:close/>
                </a:path>
                <a:path w="11010900" h="9525">
                  <a:moveTo>
                    <a:pt x="2482577" y="9524"/>
                  </a:moveTo>
                  <a:lnTo>
                    <a:pt x="2479947" y="9524"/>
                  </a:lnTo>
                  <a:lnTo>
                    <a:pt x="2478824" y="9060"/>
                  </a:lnTo>
                  <a:lnTo>
                    <a:pt x="2476964" y="7200"/>
                  </a:lnTo>
                  <a:lnTo>
                    <a:pt x="2476499" y="6077"/>
                  </a:lnTo>
                  <a:lnTo>
                    <a:pt x="2476499" y="3447"/>
                  </a:lnTo>
                  <a:lnTo>
                    <a:pt x="2476964" y="2324"/>
                  </a:lnTo>
                  <a:lnTo>
                    <a:pt x="2478824" y="464"/>
                  </a:lnTo>
                  <a:lnTo>
                    <a:pt x="2479947" y="0"/>
                  </a:lnTo>
                  <a:lnTo>
                    <a:pt x="2482577" y="0"/>
                  </a:lnTo>
                  <a:lnTo>
                    <a:pt x="2483699" y="464"/>
                  </a:lnTo>
                  <a:lnTo>
                    <a:pt x="2485559" y="2324"/>
                  </a:lnTo>
                  <a:lnTo>
                    <a:pt x="2486024" y="3447"/>
                  </a:lnTo>
                  <a:lnTo>
                    <a:pt x="2486024" y="6077"/>
                  </a:lnTo>
                  <a:lnTo>
                    <a:pt x="2485559" y="7200"/>
                  </a:lnTo>
                  <a:lnTo>
                    <a:pt x="2483699" y="9060"/>
                  </a:lnTo>
                  <a:lnTo>
                    <a:pt x="2482577" y="9524"/>
                  </a:lnTo>
                  <a:close/>
                </a:path>
                <a:path w="11010900" h="9525">
                  <a:moveTo>
                    <a:pt x="2530202" y="9524"/>
                  </a:moveTo>
                  <a:lnTo>
                    <a:pt x="2527572" y="9524"/>
                  </a:lnTo>
                  <a:lnTo>
                    <a:pt x="2526449" y="9060"/>
                  </a:lnTo>
                  <a:lnTo>
                    <a:pt x="2524589" y="7200"/>
                  </a:lnTo>
                  <a:lnTo>
                    <a:pt x="2524124" y="6077"/>
                  </a:lnTo>
                  <a:lnTo>
                    <a:pt x="2524124" y="3447"/>
                  </a:lnTo>
                  <a:lnTo>
                    <a:pt x="2524589" y="2324"/>
                  </a:lnTo>
                  <a:lnTo>
                    <a:pt x="2526449" y="464"/>
                  </a:lnTo>
                  <a:lnTo>
                    <a:pt x="2527572" y="0"/>
                  </a:lnTo>
                  <a:lnTo>
                    <a:pt x="2530202" y="0"/>
                  </a:lnTo>
                  <a:lnTo>
                    <a:pt x="2531325" y="464"/>
                  </a:lnTo>
                  <a:lnTo>
                    <a:pt x="2533184" y="2324"/>
                  </a:lnTo>
                  <a:lnTo>
                    <a:pt x="2533649" y="3447"/>
                  </a:lnTo>
                  <a:lnTo>
                    <a:pt x="2533649" y="6077"/>
                  </a:lnTo>
                  <a:lnTo>
                    <a:pt x="2533184" y="7200"/>
                  </a:lnTo>
                  <a:lnTo>
                    <a:pt x="2531325" y="9060"/>
                  </a:lnTo>
                  <a:lnTo>
                    <a:pt x="2530202" y="9524"/>
                  </a:lnTo>
                  <a:close/>
                </a:path>
                <a:path w="11010900" h="9525">
                  <a:moveTo>
                    <a:pt x="2577827" y="9524"/>
                  </a:moveTo>
                  <a:lnTo>
                    <a:pt x="2575197" y="9524"/>
                  </a:lnTo>
                  <a:lnTo>
                    <a:pt x="2574074" y="9060"/>
                  </a:lnTo>
                  <a:lnTo>
                    <a:pt x="2572214" y="7200"/>
                  </a:lnTo>
                  <a:lnTo>
                    <a:pt x="2571749" y="6077"/>
                  </a:lnTo>
                  <a:lnTo>
                    <a:pt x="2571749" y="3447"/>
                  </a:lnTo>
                  <a:lnTo>
                    <a:pt x="2572214" y="2324"/>
                  </a:lnTo>
                  <a:lnTo>
                    <a:pt x="2574074" y="464"/>
                  </a:lnTo>
                  <a:lnTo>
                    <a:pt x="2575197" y="0"/>
                  </a:lnTo>
                  <a:lnTo>
                    <a:pt x="2577827" y="0"/>
                  </a:lnTo>
                  <a:lnTo>
                    <a:pt x="2578950" y="464"/>
                  </a:lnTo>
                  <a:lnTo>
                    <a:pt x="2580809" y="2324"/>
                  </a:lnTo>
                  <a:lnTo>
                    <a:pt x="2581274" y="3447"/>
                  </a:lnTo>
                  <a:lnTo>
                    <a:pt x="2581274" y="6077"/>
                  </a:lnTo>
                  <a:lnTo>
                    <a:pt x="2580809" y="7200"/>
                  </a:lnTo>
                  <a:lnTo>
                    <a:pt x="2578950" y="9060"/>
                  </a:lnTo>
                  <a:lnTo>
                    <a:pt x="2577827" y="9524"/>
                  </a:lnTo>
                  <a:close/>
                </a:path>
                <a:path w="11010900" h="9525">
                  <a:moveTo>
                    <a:pt x="2625452" y="9524"/>
                  </a:moveTo>
                  <a:lnTo>
                    <a:pt x="2622822" y="9524"/>
                  </a:lnTo>
                  <a:lnTo>
                    <a:pt x="2621699" y="9060"/>
                  </a:lnTo>
                  <a:lnTo>
                    <a:pt x="2619840" y="7200"/>
                  </a:lnTo>
                  <a:lnTo>
                    <a:pt x="2619374" y="6077"/>
                  </a:lnTo>
                  <a:lnTo>
                    <a:pt x="2619374" y="3447"/>
                  </a:lnTo>
                  <a:lnTo>
                    <a:pt x="2619840" y="2324"/>
                  </a:lnTo>
                  <a:lnTo>
                    <a:pt x="2621699" y="464"/>
                  </a:lnTo>
                  <a:lnTo>
                    <a:pt x="2622822" y="0"/>
                  </a:lnTo>
                  <a:lnTo>
                    <a:pt x="2625452" y="0"/>
                  </a:lnTo>
                  <a:lnTo>
                    <a:pt x="2626575" y="464"/>
                  </a:lnTo>
                  <a:lnTo>
                    <a:pt x="2628434" y="2324"/>
                  </a:lnTo>
                  <a:lnTo>
                    <a:pt x="2628899" y="3447"/>
                  </a:lnTo>
                  <a:lnTo>
                    <a:pt x="2628899" y="6077"/>
                  </a:lnTo>
                  <a:lnTo>
                    <a:pt x="2628434" y="7200"/>
                  </a:lnTo>
                  <a:lnTo>
                    <a:pt x="2626575" y="9060"/>
                  </a:lnTo>
                  <a:lnTo>
                    <a:pt x="2625452" y="9524"/>
                  </a:lnTo>
                  <a:close/>
                </a:path>
                <a:path w="11010900" h="9525">
                  <a:moveTo>
                    <a:pt x="2673077" y="9524"/>
                  </a:moveTo>
                  <a:lnTo>
                    <a:pt x="2670447" y="9524"/>
                  </a:lnTo>
                  <a:lnTo>
                    <a:pt x="2669324" y="9060"/>
                  </a:lnTo>
                  <a:lnTo>
                    <a:pt x="2667464" y="7200"/>
                  </a:lnTo>
                  <a:lnTo>
                    <a:pt x="2666999" y="6077"/>
                  </a:lnTo>
                  <a:lnTo>
                    <a:pt x="2666999" y="3447"/>
                  </a:lnTo>
                  <a:lnTo>
                    <a:pt x="2667464" y="2324"/>
                  </a:lnTo>
                  <a:lnTo>
                    <a:pt x="2669324" y="464"/>
                  </a:lnTo>
                  <a:lnTo>
                    <a:pt x="2670447" y="0"/>
                  </a:lnTo>
                  <a:lnTo>
                    <a:pt x="2673077" y="0"/>
                  </a:lnTo>
                  <a:lnTo>
                    <a:pt x="2674200" y="464"/>
                  </a:lnTo>
                  <a:lnTo>
                    <a:pt x="2676059" y="2324"/>
                  </a:lnTo>
                  <a:lnTo>
                    <a:pt x="2676524" y="3447"/>
                  </a:lnTo>
                  <a:lnTo>
                    <a:pt x="2676524" y="6077"/>
                  </a:lnTo>
                  <a:lnTo>
                    <a:pt x="2676059" y="7200"/>
                  </a:lnTo>
                  <a:lnTo>
                    <a:pt x="2674200" y="9060"/>
                  </a:lnTo>
                  <a:lnTo>
                    <a:pt x="2673077" y="9524"/>
                  </a:lnTo>
                  <a:close/>
                </a:path>
                <a:path w="11010900" h="9525">
                  <a:moveTo>
                    <a:pt x="2720702" y="9524"/>
                  </a:moveTo>
                  <a:lnTo>
                    <a:pt x="2718072" y="9524"/>
                  </a:lnTo>
                  <a:lnTo>
                    <a:pt x="2716949" y="9060"/>
                  </a:lnTo>
                  <a:lnTo>
                    <a:pt x="2715089" y="7200"/>
                  </a:lnTo>
                  <a:lnTo>
                    <a:pt x="2714624" y="6077"/>
                  </a:lnTo>
                  <a:lnTo>
                    <a:pt x="2714624" y="3447"/>
                  </a:lnTo>
                  <a:lnTo>
                    <a:pt x="2715089" y="2324"/>
                  </a:lnTo>
                  <a:lnTo>
                    <a:pt x="2716949" y="464"/>
                  </a:lnTo>
                  <a:lnTo>
                    <a:pt x="2718072" y="0"/>
                  </a:lnTo>
                  <a:lnTo>
                    <a:pt x="2720702" y="0"/>
                  </a:lnTo>
                  <a:lnTo>
                    <a:pt x="2721824" y="464"/>
                  </a:lnTo>
                  <a:lnTo>
                    <a:pt x="2723684" y="2324"/>
                  </a:lnTo>
                  <a:lnTo>
                    <a:pt x="2724149" y="3447"/>
                  </a:lnTo>
                  <a:lnTo>
                    <a:pt x="2724149" y="6077"/>
                  </a:lnTo>
                  <a:lnTo>
                    <a:pt x="2723684" y="7200"/>
                  </a:lnTo>
                  <a:lnTo>
                    <a:pt x="2721824" y="9060"/>
                  </a:lnTo>
                  <a:lnTo>
                    <a:pt x="2720702" y="9524"/>
                  </a:lnTo>
                  <a:close/>
                </a:path>
                <a:path w="11010900" h="9525">
                  <a:moveTo>
                    <a:pt x="2768327" y="9524"/>
                  </a:moveTo>
                  <a:lnTo>
                    <a:pt x="2765697" y="9524"/>
                  </a:lnTo>
                  <a:lnTo>
                    <a:pt x="2764574" y="9060"/>
                  </a:lnTo>
                  <a:lnTo>
                    <a:pt x="2762714" y="7200"/>
                  </a:lnTo>
                  <a:lnTo>
                    <a:pt x="2762249" y="6077"/>
                  </a:lnTo>
                  <a:lnTo>
                    <a:pt x="2762249" y="3447"/>
                  </a:lnTo>
                  <a:lnTo>
                    <a:pt x="2762714" y="2324"/>
                  </a:lnTo>
                  <a:lnTo>
                    <a:pt x="2764574" y="464"/>
                  </a:lnTo>
                  <a:lnTo>
                    <a:pt x="2765697" y="0"/>
                  </a:lnTo>
                  <a:lnTo>
                    <a:pt x="2768327" y="0"/>
                  </a:lnTo>
                  <a:lnTo>
                    <a:pt x="2769450" y="464"/>
                  </a:lnTo>
                  <a:lnTo>
                    <a:pt x="2771309" y="2324"/>
                  </a:lnTo>
                  <a:lnTo>
                    <a:pt x="2771774" y="3447"/>
                  </a:lnTo>
                  <a:lnTo>
                    <a:pt x="2771774" y="6077"/>
                  </a:lnTo>
                  <a:lnTo>
                    <a:pt x="2771309" y="7200"/>
                  </a:lnTo>
                  <a:lnTo>
                    <a:pt x="2769450" y="9060"/>
                  </a:lnTo>
                  <a:lnTo>
                    <a:pt x="2768327" y="9524"/>
                  </a:lnTo>
                  <a:close/>
                </a:path>
                <a:path w="11010900" h="9525">
                  <a:moveTo>
                    <a:pt x="2815952" y="9524"/>
                  </a:moveTo>
                  <a:lnTo>
                    <a:pt x="2813322" y="9524"/>
                  </a:lnTo>
                  <a:lnTo>
                    <a:pt x="2812199" y="9060"/>
                  </a:lnTo>
                  <a:lnTo>
                    <a:pt x="2810339" y="7200"/>
                  </a:lnTo>
                  <a:lnTo>
                    <a:pt x="2809874" y="6077"/>
                  </a:lnTo>
                  <a:lnTo>
                    <a:pt x="2809874" y="3447"/>
                  </a:lnTo>
                  <a:lnTo>
                    <a:pt x="2810339" y="2324"/>
                  </a:lnTo>
                  <a:lnTo>
                    <a:pt x="2812199" y="464"/>
                  </a:lnTo>
                  <a:lnTo>
                    <a:pt x="2813322" y="0"/>
                  </a:lnTo>
                  <a:lnTo>
                    <a:pt x="2815952" y="0"/>
                  </a:lnTo>
                  <a:lnTo>
                    <a:pt x="2817074" y="464"/>
                  </a:lnTo>
                  <a:lnTo>
                    <a:pt x="2818934" y="2324"/>
                  </a:lnTo>
                  <a:lnTo>
                    <a:pt x="2819399" y="3447"/>
                  </a:lnTo>
                  <a:lnTo>
                    <a:pt x="2819399" y="6077"/>
                  </a:lnTo>
                  <a:lnTo>
                    <a:pt x="2818934" y="7200"/>
                  </a:lnTo>
                  <a:lnTo>
                    <a:pt x="2817074" y="9060"/>
                  </a:lnTo>
                  <a:lnTo>
                    <a:pt x="2815952" y="9524"/>
                  </a:lnTo>
                  <a:close/>
                </a:path>
                <a:path w="11010900" h="9525">
                  <a:moveTo>
                    <a:pt x="2863577" y="9524"/>
                  </a:moveTo>
                  <a:lnTo>
                    <a:pt x="2860947" y="9524"/>
                  </a:lnTo>
                  <a:lnTo>
                    <a:pt x="2859824" y="9060"/>
                  </a:lnTo>
                  <a:lnTo>
                    <a:pt x="2857964" y="7200"/>
                  </a:lnTo>
                  <a:lnTo>
                    <a:pt x="2857499" y="6077"/>
                  </a:lnTo>
                  <a:lnTo>
                    <a:pt x="2857499" y="3447"/>
                  </a:lnTo>
                  <a:lnTo>
                    <a:pt x="2857964" y="2324"/>
                  </a:lnTo>
                  <a:lnTo>
                    <a:pt x="2859824" y="464"/>
                  </a:lnTo>
                  <a:lnTo>
                    <a:pt x="2860947" y="0"/>
                  </a:lnTo>
                  <a:lnTo>
                    <a:pt x="2863577" y="0"/>
                  </a:lnTo>
                  <a:lnTo>
                    <a:pt x="2864700" y="464"/>
                  </a:lnTo>
                  <a:lnTo>
                    <a:pt x="2866559" y="2324"/>
                  </a:lnTo>
                  <a:lnTo>
                    <a:pt x="2867024" y="3447"/>
                  </a:lnTo>
                  <a:lnTo>
                    <a:pt x="2867024" y="6077"/>
                  </a:lnTo>
                  <a:lnTo>
                    <a:pt x="2866559" y="7200"/>
                  </a:lnTo>
                  <a:lnTo>
                    <a:pt x="2864700" y="9060"/>
                  </a:lnTo>
                  <a:lnTo>
                    <a:pt x="2863577" y="9524"/>
                  </a:lnTo>
                  <a:close/>
                </a:path>
                <a:path w="11010900" h="9525">
                  <a:moveTo>
                    <a:pt x="2911202" y="9524"/>
                  </a:moveTo>
                  <a:lnTo>
                    <a:pt x="2908572" y="9524"/>
                  </a:lnTo>
                  <a:lnTo>
                    <a:pt x="2907449" y="9060"/>
                  </a:lnTo>
                  <a:lnTo>
                    <a:pt x="2905589" y="7200"/>
                  </a:lnTo>
                  <a:lnTo>
                    <a:pt x="2905124" y="6077"/>
                  </a:lnTo>
                  <a:lnTo>
                    <a:pt x="2905124" y="3447"/>
                  </a:lnTo>
                  <a:lnTo>
                    <a:pt x="2905589" y="2324"/>
                  </a:lnTo>
                  <a:lnTo>
                    <a:pt x="2907449" y="464"/>
                  </a:lnTo>
                  <a:lnTo>
                    <a:pt x="2908572" y="0"/>
                  </a:lnTo>
                  <a:lnTo>
                    <a:pt x="2911202" y="0"/>
                  </a:lnTo>
                  <a:lnTo>
                    <a:pt x="2912325" y="464"/>
                  </a:lnTo>
                  <a:lnTo>
                    <a:pt x="2914184" y="2324"/>
                  </a:lnTo>
                  <a:lnTo>
                    <a:pt x="2914649" y="3447"/>
                  </a:lnTo>
                  <a:lnTo>
                    <a:pt x="2914649" y="6077"/>
                  </a:lnTo>
                  <a:lnTo>
                    <a:pt x="2914184" y="7200"/>
                  </a:lnTo>
                  <a:lnTo>
                    <a:pt x="2912325" y="9060"/>
                  </a:lnTo>
                  <a:lnTo>
                    <a:pt x="2911202" y="9524"/>
                  </a:lnTo>
                  <a:close/>
                </a:path>
                <a:path w="11010900" h="9525">
                  <a:moveTo>
                    <a:pt x="2958827" y="9524"/>
                  </a:moveTo>
                  <a:lnTo>
                    <a:pt x="2956197" y="9524"/>
                  </a:lnTo>
                  <a:lnTo>
                    <a:pt x="2955074" y="9060"/>
                  </a:lnTo>
                  <a:lnTo>
                    <a:pt x="2953214" y="7200"/>
                  </a:lnTo>
                  <a:lnTo>
                    <a:pt x="2952749" y="6077"/>
                  </a:lnTo>
                  <a:lnTo>
                    <a:pt x="2952749" y="3447"/>
                  </a:lnTo>
                  <a:lnTo>
                    <a:pt x="2953214" y="2324"/>
                  </a:lnTo>
                  <a:lnTo>
                    <a:pt x="2955074" y="464"/>
                  </a:lnTo>
                  <a:lnTo>
                    <a:pt x="2956197" y="0"/>
                  </a:lnTo>
                  <a:lnTo>
                    <a:pt x="2958827" y="0"/>
                  </a:lnTo>
                  <a:lnTo>
                    <a:pt x="2959949" y="464"/>
                  </a:lnTo>
                  <a:lnTo>
                    <a:pt x="2961809" y="2324"/>
                  </a:lnTo>
                  <a:lnTo>
                    <a:pt x="2962274" y="3447"/>
                  </a:lnTo>
                  <a:lnTo>
                    <a:pt x="2962274" y="6077"/>
                  </a:lnTo>
                  <a:lnTo>
                    <a:pt x="2961809" y="7200"/>
                  </a:lnTo>
                  <a:lnTo>
                    <a:pt x="2959949" y="9060"/>
                  </a:lnTo>
                  <a:lnTo>
                    <a:pt x="2958827" y="9524"/>
                  </a:lnTo>
                  <a:close/>
                </a:path>
                <a:path w="11010900" h="9525">
                  <a:moveTo>
                    <a:pt x="3006452" y="9524"/>
                  </a:moveTo>
                  <a:lnTo>
                    <a:pt x="3003821" y="9524"/>
                  </a:lnTo>
                  <a:lnTo>
                    <a:pt x="3002699" y="9060"/>
                  </a:lnTo>
                  <a:lnTo>
                    <a:pt x="3000839" y="7200"/>
                  </a:lnTo>
                  <a:lnTo>
                    <a:pt x="3000374" y="6077"/>
                  </a:lnTo>
                  <a:lnTo>
                    <a:pt x="3000374" y="3447"/>
                  </a:lnTo>
                  <a:lnTo>
                    <a:pt x="3000839" y="2324"/>
                  </a:lnTo>
                  <a:lnTo>
                    <a:pt x="3002699" y="464"/>
                  </a:lnTo>
                  <a:lnTo>
                    <a:pt x="3003821" y="0"/>
                  </a:lnTo>
                  <a:lnTo>
                    <a:pt x="3006452" y="0"/>
                  </a:lnTo>
                  <a:lnTo>
                    <a:pt x="3007574" y="464"/>
                  </a:lnTo>
                  <a:lnTo>
                    <a:pt x="3009434" y="2324"/>
                  </a:lnTo>
                  <a:lnTo>
                    <a:pt x="3009899" y="3447"/>
                  </a:lnTo>
                  <a:lnTo>
                    <a:pt x="3009899" y="6077"/>
                  </a:lnTo>
                  <a:lnTo>
                    <a:pt x="3009434" y="7200"/>
                  </a:lnTo>
                  <a:lnTo>
                    <a:pt x="3007574" y="9060"/>
                  </a:lnTo>
                  <a:lnTo>
                    <a:pt x="3006452" y="9524"/>
                  </a:lnTo>
                  <a:close/>
                </a:path>
                <a:path w="11010900" h="9525">
                  <a:moveTo>
                    <a:pt x="3054077" y="9524"/>
                  </a:moveTo>
                  <a:lnTo>
                    <a:pt x="3051447" y="9524"/>
                  </a:lnTo>
                  <a:lnTo>
                    <a:pt x="3050324" y="9060"/>
                  </a:lnTo>
                  <a:lnTo>
                    <a:pt x="3048464" y="7200"/>
                  </a:lnTo>
                  <a:lnTo>
                    <a:pt x="3047999" y="6077"/>
                  </a:lnTo>
                  <a:lnTo>
                    <a:pt x="3047999" y="3447"/>
                  </a:lnTo>
                  <a:lnTo>
                    <a:pt x="3048464" y="2324"/>
                  </a:lnTo>
                  <a:lnTo>
                    <a:pt x="3050324" y="464"/>
                  </a:lnTo>
                  <a:lnTo>
                    <a:pt x="3051447" y="0"/>
                  </a:lnTo>
                  <a:lnTo>
                    <a:pt x="3054077" y="0"/>
                  </a:lnTo>
                  <a:lnTo>
                    <a:pt x="3055200" y="464"/>
                  </a:lnTo>
                  <a:lnTo>
                    <a:pt x="3057060" y="2324"/>
                  </a:lnTo>
                  <a:lnTo>
                    <a:pt x="3057525" y="3447"/>
                  </a:lnTo>
                  <a:lnTo>
                    <a:pt x="3057525" y="6077"/>
                  </a:lnTo>
                  <a:lnTo>
                    <a:pt x="3057060" y="7200"/>
                  </a:lnTo>
                  <a:lnTo>
                    <a:pt x="3055200" y="9060"/>
                  </a:lnTo>
                  <a:lnTo>
                    <a:pt x="3054077" y="9524"/>
                  </a:lnTo>
                  <a:close/>
                </a:path>
                <a:path w="11010900" h="9525">
                  <a:moveTo>
                    <a:pt x="3101702" y="9524"/>
                  </a:moveTo>
                  <a:lnTo>
                    <a:pt x="3099072" y="9524"/>
                  </a:lnTo>
                  <a:lnTo>
                    <a:pt x="3097949" y="9060"/>
                  </a:lnTo>
                  <a:lnTo>
                    <a:pt x="3096089" y="7200"/>
                  </a:lnTo>
                  <a:lnTo>
                    <a:pt x="3095624" y="6077"/>
                  </a:lnTo>
                  <a:lnTo>
                    <a:pt x="3095624" y="3447"/>
                  </a:lnTo>
                  <a:lnTo>
                    <a:pt x="3096089" y="2324"/>
                  </a:lnTo>
                  <a:lnTo>
                    <a:pt x="3097949" y="464"/>
                  </a:lnTo>
                  <a:lnTo>
                    <a:pt x="3099072" y="0"/>
                  </a:lnTo>
                  <a:lnTo>
                    <a:pt x="3101702" y="0"/>
                  </a:lnTo>
                  <a:lnTo>
                    <a:pt x="3102825" y="464"/>
                  </a:lnTo>
                  <a:lnTo>
                    <a:pt x="3104684" y="2324"/>
                  </a:lnTo>
                  <a:lnTo>
                    <a:pt x="3105149" y="3447"/>
                  </a:lnTo>
                  <a:lnTo>
                    <a:pt x="3105149" y="6077"/>
                  </a:lnTo>
                  <a:lnTo>
                    <a:pt x="3104684" y="7200"/>
                  </a:lnTo>
                  <a:lnTo>
                    <a:pt x="3102825" y="9060"/>
                  </a:lnTo>
                  <a:lnTo>
                    <a:pt x="3101702" y="9524"/>
                  </a:lnTo>
                  <a:close/>
                </a:path>
                <a:path w="11010900" h="9525">
                  <a:moveTo>
                    <a:pt x="3149327" y="9524"/>
                  </a:moveTo>
                  <a:lnTo>
                    <a:pt x="3146697" y="9524"/>
                  </a:lnTo>
                  <a:lnTo>
                    <a:pt x="3145574" y="9060"/>
                  </a:lnTo>
                  <a:lnTo>
                    <a:pt x="3143714" y="7200"/>
                  </a:lnTo>
                  <a:lnTo>
                    <a:pt x="3143249" y="6077"/>
                  </a:lnTo>
                  <a:lnTo>
                    <a:pt x="3143249" y="3447"/>
                  </a:lnTo>
                  <a:lnTo>
                    <a:pt x="3143714" y="2324"/>
                  </a:lnTo>
                  <a:lnTo>
                    <a:pt x="3145574" y="464"/>
                  </a:lnTo>
                  <a:lnTo>
                    <a:pt x="3146697" y="0"/>
                  </a:lnTo>
                  <a:lnTo>
                    <a:pt x="3149327" y="0"/>
                  </a:lnTo>
                  <a:lnTo>
                    <a:pt x="3150450" y="464"/>
                  </a:lnTo>
                  <a:lnTo>
                    <a:pt x="3152309" y="2324"/>
                  </a:lnTo>
                  <a:lnTo>
                    <a:pt x="3152774" y="3447"/>
                  </a:lnTo>
                  <a:lnTo>
                    <a:pt x="3152774" y="6077"/>
                  </a:lnTo>
                  <a:lnTo>
                    <a:pt x="3152309" y="7200"/>
                  </a:lnTo>
                  <a:lnTo>
                    <a:pt x="3150450" y="9060"/>
                  </a:lnTo>
                  <a:lnTo>
                    <a:pt x="3149327" y="9524"/>
                  </a:lnTo>
                  <a:close/>
                </a:path>
                <a:path w="11010900" h="9525">
                  <a:moveTo>
                    <a:pt x="3196952" y="9524"/>
                  </a:moveTo>
                  <a:lnTo>
                    <a:pt x="3194322" y="9524"/>
                  </a:lnTo>
                  <a:lnTo>
                    <a:pt x="3193199" y="9060"/>
                  </a:lnTo>
                  <a:lnTo>
                    <a:pt x="3191339" y="7200"/>
                  </a:lnTo>
                  <a:lnTo>
                    <a:pt x="3190874" y="6077"/>
                  </a:lnTo>
                  <a:lnTo>
                    <a:pt x="3190874" y="3447"/>
                  </a:lnTo>
                  <a:lnTo>
                    <a:pt x="3191339" y="2324"/>
                  </a:lnTo>
                  <a:lnTo>
                    <a:pt x="3193199" y="464"/>
                  </a:lnTo>
                  <a:lnTo>
                    <a:pt x="3194322" y="0"/>
                  </a:lnTo>
                  <a:lnTo>
                    <a:pt x="3196952" y="0"/>
                  </a:lnTo>
                  <a:lnTo>
                    <a:pt x="3198074" y="464"/>
                  </a:lnTo>
                  <a:lnTo>
                    <a:pt x="3199934" y="2324"/>
                  </a:lnTo>
                  <a:lnTo>
                    <a:pt x="3200399" y="3447"/>
                  </a:lnTo>
                  <a:lnTo>
                    <a:pt x="3200399" y="6077"/>
                  </a:lnTo>
                  <a:lnTo>
                    <a:pt x="3199934" y="7200"/>
                  </a:lnTo>
                  <a:lnTo>
                    <a:pt x="3198074" y="9060"/>
                  </a:lnTo>
                  <a:lnTo>
                    <a:pt x="3196952" y="9524"/>
                  </a:lnTo>
                  <a:close/>
                </a:path>
                <a:path w="11010900" h="9525">
                  <a:moveTo>
                    <a:pt x="3244577" y="9524"/>
                  </a:moveTo>
                  <a:lnTo>
                    <a:pt x="3241947" y="9524"/>
                  </a:lnTo>
                  <a:lnTo>
                    <a:pt x="3240824" y="9060"/>
                  </a:lnTo>
                  <a:lnTo>
                    <a:pt x="3238964" y="7200"/>
                  </a:lnTo>
                  <a:lnTo>
                    <a:pt x="3238499" y="6077"/>
                  </a:lnTo>
                  <a:lnTo>
                    <a:pt x="3238499" y="3447"/>
                  </a:lnTo>
                  <a:lnTo>
                    <a:pt x="3238964" y="2324"/>
                  </a:lnTo>
                  <a:lnTo>
                    <a:pt x="3240824" y="464"/>
                  </a:lnTo>
                  <a:lnTo>
                    <a:pt x="3241947" y="0"/>
                  </a:lnTo>
                  <a:lnTo>
                    <a:pt x="3244577" y="0"/>
                  </a:lnTo>
                  <a:lnTo>
                    <a:pt x="3245699" y="464"/>
                  </a:lnTo>
                  <a:lnTo>
                    <a:pt x="3247559" y="2324"/>
                  </a:lnTo>
                  <a:lnTo>
                    <a:pt x="3248024" y="3447"/>
                  </a:lnTo>
                  <a:lnTo>
                    <a:pt x="3248024" y="6077"/>
                  </a:lnTo>
                  <a:lnTo>
                    <a:pt x="3247559" y="7200"/>
                  </a:lnTo>
                  <a:lnTo>
                    <a:pt x="3245699" y="9060"/>
                  </a:lnTo>
                  <a:lnTo>
                    <a:pt x="3244577" y="9524"/>
                  </a:lnTo>
                  <a:close/>
                </a:path>
                <a:path w="11010900" h="9525">
                  <a:moveTo>
                    <a:pt x="3292202" y="9524"/>
                  </a:moveTo>
                  <a:lnTo>
                    <a:pt x="3289572" y="9524"/>
                  </a:lnTo>
                  <a:lnTo>
                    <a:pt x="3288449" y="9060"/>
                  </a:lnTo>
                  <a:lnTo>
                    <a:pt x="3286589" y="7200"/>
                  </a:lnTo>
                  <a:lnTo>
                    <a:pt x="3286124" y="6077"/>
                  </a:lnTo>
                  <a:lnTo>
                    <a:pt x="3286124" y="3447"/>
                  </a:lnTo>
                  <a:lnTo>
                    <a:pt x="3286589" y="2324"/>
                  </a:lnTo>
                  <a:lnTo>
                    <a:pt x="3288449" y="464"/>
                  </a:lnTo>
                  <a:lnTo>
                    <a:pt x="3289572" y="0"/>
                  </a:lnTo>
                  <a:lnTo>
                    <a:pt x="3292202" y="0"/>
                  </a:lnTo>
                  <a:lnTo>
                    <a:pt x="3293325" y="464"/>
                  </a:lnTo>
                  <a:lnTo>
                    <a:pt x="3295184" y="2324"/>
                  </a:lnTo>
                  <a:lnTo>
                    <a:pt x="3295649" y="3447"/>
                  </a:lnTo>
                  <a:lnTo>
                    <a:pt x="3295649" y="6077"/>
                  </a:lnTo>
                  <a:lnTo>
                    <a:pt x="3295184" y="7200"/>
                  </a:lnTo>
                  <a:lnTo>
                    <a:pt x="3293325" y="9060"/>
                  </a:lnTo>
                  <a:lnTo>
                    <a:pt x="3292202" y="9524"/>
                  </a:lnTo>
                  <a:close/>
                </a:path>
                <a:path w="11010900" h="9525">
                  <a:moveTo>
                    <a:pt x="3339827" y="9524"/>
                  </a:moveTo>
                  <a:lnTo>
                    <a:pt x="3337197" y="9524"/>
                  </a:lnTo>
                  <a:lnTo>
                    <a:pt x="3336074" y="9060"/>
                  </a:lnTo>
                  <a:lnTo>
                    <a:pt x="3334214" y="7200"/>
                  </a:lnTo>
                  <a:lnTo>
                    <a:pt x="3333749" y="6077"/>
                  </a:lnTo>
                  <a:lnTo>
                    <a:pt x="3333749" y="3447"/>
                  </a:lnTo>
                  <a:lnTo>
                    <a:pt x="3334214" y="2324"/>
                  </a:lnTo>
                  <a:lnTo>
                    <a:pt x="3336074" y="464"/>
                  </a:lnTo>
                  <a:lnTo>
                    <a:pt x="3337197" y="0"/>
                  </a:lnTo>
                  <a:lnTo>
                    <a:pt x="3339827" y="0"/>
                  </a:lnTo>
                  <a:lnTo>
                    <a:pt x="3340950" y="464"/>
                  </a:lnTo>
                  <a:lnTo>
                    <a:pt x="3342809" y="2324"/>
                  </a:lnTo>
                  <a:lnTo>
                    <a:pt x="3343274" y="3447"/>
                  </a:lnTo>
                  <a:lnTo>
                    <a:pt x="3343274" y="6077"/>
                  </a:lnTo>
                  <a:lnTo>
                    <a:pt x="3342809" y="7200"/>
                  </a:lnTo>
                  <a:lnTo>
                    <a:pt x="3340950" y="9060"/>
                  </a:lnTo>
                  <a:lnTo>
                    <a:pt x="3339827" y="9524"/>
                  </a:lnTo>
                  <a:close/>
                </a:path>
                <a:path w="11010900" h="9525">
                  <a:moveTo>
                    <a:pt x="3387452" y="9524"/>
                  </a:moveTo>
                  <a:lnTo>
                    <a:pt x="3384822" y="9524"/>
                  </a:lnTo>
                  <a:lnTo>
                    <a:pt x="3383699" y="9060"/>
                  </a:lnTo>
                  <a:lnTo>
                    <a:pt x="3381839" y="7200"/>
                  </a:lnTo>
                  <a:lnTo>
                    <a:pt x="3381374" y="6077"/>
                  </a:lnTo>
                  <a:lnTo>
                    <a:pt x="3381374" y="3447"/>
                  </a:lnTo>
                  <a:lnTo>
                    <a:pt x="3381839" y="2324"/>
                  </a:lnTo>
                  <a:lnTo>
                    <a:pt x="3383699" y="464"/>
                  </a:lnTo>
                  <a:lnTo>
                    <a:pt x="3384822" y="0"/>
                  </a:lnTo>
                  <a:lnTo>
                    <a:pt x="3387452" y="0"/>
                  </a:lnTo>
                  <a:lnTo>
                    <a:pt x="3388575" y="464"/>
                  </a:lnTo>
                  <a:lnTo>
                    <a:pt x="3390434" y="2324"/>
                  </a:lnTo>
                  <a:lnTo>
                    <a:pt x="3390899" y="3447"/>
                  </a:lnTo>
                  <a:lnTo>
                    <a:pt x="3390899" y="6077"/>
                  </a:lnTo>
                  <a:lnTo>
                    <a:pt x="3390434" y="7200"/>
                  </a:lnTo>
                  <a:lnTo>
                    <a:pt x="3388575" y="9060"/>
                  </a:lnTo>
                  <a:lnTo>
                    <a:pt x="3387452" y="9524"/>
                  </a:lnTo>
                  <a:close/>
                </a:path>
                <a:path w="11010900" h="9525">
                  <a:moveTo>
                    <a:pt x="3435077" y="9524"/>
                  </a:moveTo>
                  <a:lnTo>
                    <a:pt x="3432447" y="9524"/>
                  </a:lnTo>
                  <a:lnTo>
                    <a:pt x="3431324" y="9060"/>
                  </a:lnTo>
                  <a:lnTo>
                    <a:pt x="3429464" y="7200"/>
                  </a:lnTo>
                  <a:lnTo>
                    <a:pt x="3428999" y="6077"/>
                  </a:lnTo>
                  <a:lnTo>
                    <a:pt x="3428999" y="3447"/>
                  </a:lnTo>
                  <a:lnTo>
                    <a:pt x="3429464" y="2324"/>
                  </a:lnTo>
                  <a:lnTo>
                    <a:pt x="3431324" y="464"/>
                  </a:lnTo>
                  <a:lnTo>
                    <a:pt x="3432447" y="0"/>
                  </a:lnTo>
                  <a:lnTo>
                    <a:pt x="3435077" y="0"/>
                  </a:lnTo>
                  <a:lnTo>
                    <a:pt x="3436199" y="464"/>
                  </a:lnTo>
                  <a:lnTo>
                    <a:pt x="3438059" y="2324"/>
                  </a:lnTo>
                  <a:lnTo>
                    <a:pt x="3438524" y="3447"/>
                  </a:lnTo>
                  <a:lnTo>
                    <a:pt x="3438524" y="6077"/>
                  </a:lnTo>
                  <a:lnTo>
                    <a:pt x="3438059" y="7200"/>
                  </a:lnTo>
                  <a:lnTo>
                    <a:pt x="3436199" y="9060"/>
                  </a:lnTo>
                  <a:lnTo>
                    <a:pt x="3435077" y="9524"/>
                  </a:lnTo>
                  <a:close/>
                </a:path>
                <a:path w="11010900" h="9525">
                  <a:moveTo>
                    <a:pt x="3482702" y="9524"/>
                  </a:moveTo>
                  <a:lnTo>
                    <a:pt x="3480072" y="9524"/>
                  </a:lnTo>
                  <a:lnTo>
                    <a:pt x="3478949" y="9060"/>
                  </a:lnTo>
                  <a:lnTo>
                    <a:pt x="3477089" y="7200"/>
                  </a:lnTo>
                  <a:lnTo>
                    <a:pt x="3476624" y="6077"/>
                  </a:lnTo>
                  <a:lnTo>
                    <a:pt x="3476624" y="3447"/>
                  </a:lnTo>
                  <a:lnTo>
                    <a:pt x="3477089" y="2324"/>
                  </a:lnTo>
                  <a:lnTo>
                    <a:pt x="3478949" y="464"/>
                  </a:lnTo>
                  <a:lnTo>
                    <a:pt x="3480072" y="0"/>
                  </a:lnTo>
                  <a:lnTo>
                    <a:pt x="3482702" y="0"/>
                  </a:lnTo>
                  <a:lnTo>
                    <a:pt x="3483824" y="464"/>
                  </a:lnTo>
                  <a:lnTo>
                    <a:pt x="3485684" y="2324"/>
                  </a:lnTo>
                  <a:lnTo>
                    <a:pt x="3486149" y="3447"/>
                  </a:lnTo>
                  <a:lnTo>
                    <a:pt x="3486149" y="6077"/>
                  </a:lnTo>
                  <a:lnTo>
                    <a:pt x="3485684" y="7200"/>
                  </a:lnTo>
                  <a:lnTo>
                    <a:pt x="3483824" y="9060"/>
                  </a:lnTo>
                  <a:lnTo>
                    <a:pt x="3482702" y="9524"/>
                  </a:lnTo>
                  <a:close/>
                </a:path>
                <a:path w="11010900" h="9525">
                  <a:moveTo>
                    <a:pt x="3530327" y="9524"/>
                  </a:moveTo>
                  <a:lnTo>
                    <a:pt x="3527697" y="9524"/>
                  </a:lnTo>
                  <a:lnTo>
                    <a:pt x="3526574" y="9060"/>
                  </a:lnTo>
                  <a:lnTo>
                    <a:pt x="3524714" y="7200"/>
                  </a:lnTo>
                  <a:lnTo>
                    <a:pt x="3524249" y="6077"/>
                  </a:lnTo>
                  <a:lnTo>
                    <a:pt x="3524249" y="3447"/>
                  </a:lnTo>
                  <a:lnTo>
                    <a:pt x="3524714" y="2324"/>
                  </a:lnTo>
                  <a:lnTo>
                    <a:pt x="3526574" y="464"/>
                  </a:lnTo>
                  <a:lnTo>
                    <a:pt x="3527697" y="0"/>
                  </a:lnTo>
                  <a:lnTo>
                    <a:pt x="3530327" y="0"/>
                  </a:lnTo>
                  <a:lnTo>
                    <a:pt x="3531449" y="464"/>
                  </a:lnTo>
                  <a:lnTo>
                    <a:pt x="3533309" y="2324"/>
                  </a:lnTo>
                  <a:lnTo>
                    <a:pt x="3533774" y="3447"/>
                  </a:lnTo>
                  <a:lnTo>
                    <a:pt x="3533774" y="6077"/>
                  </a:lnTo>
                  <a:lnTo>
                    <a:pt x="3533309" y="7200"/>
                  </a:lnTo>
                  <a:lnTo>
                    <a:pt x="3531449" y="9060"/>
                  </a:lnTo>
                  <a:lnTo>
                    <a:pt x="3530327" y="9524"/>
                  </a:lnTo>
                  <a:close/>
                </a:path>
                <a:path w="11010900" h="9525">
                  <a:moveTo>
                    <a:pt x="3577952" y="9524"/>
                  </a:moveTo>
                  <a:lnTo>
                    <a:pt x="3575322" y="9524"/>
                  </a:lnTo>
                  <a:lnTo>
                    <a:pt x="3574199" y="9060"/>
                  </a:lnTo>
                  <a:lnTo>
                    <a:pt x="3572339" y="7200"/>
                  </a:lnTo>
                  <a:lnTo>
                    <a:pt x="3571874" y="6077"/>
                  </a:lnTo>
                  <a:lnTo>
                    <a:pt x="3571874" y="3447"/>
                  </a:lnTo>
                  <a:lnTo>
                    <a:pt x="3572339" y="2324"/>
                  </a:lnTo>
                  <a:lnTo>
                    <a:pt x="3574199" y="464"/>
                  </a:lnTo>
                  <a:lnTo>
                    <a:pt x="3575322" y="0"/>
                  </a:lnTo>
                  <a:lnTo>
                    <a:pt x="3577952" y="0"/>
                  </a:lnTo>
                  <a:lnTo>
                    <a:pt x="3579074" y="464"/>
                  </a:lnTo>
                  <a:lnTo>
                    <a:pt x="3580934" y="2324"/>
                  </a:lnTo>
                  <a:lnTo>
                    <a:pt x="3581399" y="3447"/>
                  </a:lnTo>
                  <a:lnTo>
                    <a:pt x="3581399" y="6077"/>
                  </a:lnTo>
                  <a:lnTo>
                    <a:pt x="3580934" y="7200"/>
                  </a:lnTo>
                  <a:lnTo>
                    <a:pt x="3579074" y="9060"/>
                  </a:lnTo>
                  <a:lnTo>
                    <a:pt x="3577952" y="9524"/>
                  </a:lnTo>
                  <a:close/>
                </a:path>
                <a:path w="11010900" h="9525">
                  <a:moveTo>
                    <a:pt x="3625577" y="9524"/>
                  </a:moveTo>
                  <a:lnTo>
                    <a:pt x="3622947" y="9524"/>
                  </a:lnTo>
                  <a:lnTo>
                    <a:pt x="3621824" y="9060"/>
                  </a:lnTo>
                  <a:lnTo>
                    <a:pt x="3619964" y="7200"/>
                  </a:lnTo>
                  <a:lnTo>
                    <a:pt x="3619499" y="6077"/>
                  </a:lnTo>
                  <a:lnTo>
                    <a:pt x="3619499" y="3447"/>
                  </a:lnTo>
                  <a:lnTo>
                    <a:pt x="3619964" y="2324"/>
                  </a:lnTo>
                  <a:lnTo>
                    <a:pt x="3621824" y="464"/>
                  </a:lnTo>
                  <a:lnTo>
                    <a:pt x="3622947" y="0"/>
                  </a:lnTo>
                  <a:lnTo>
                    <a:pt x="3625577" y="0"/>
                  </a:lnTo>
                  <a:lnTo>
                    <a:pt x="3626699" y="464"/>
                  </a:lnTo>
                  <a:lnTo>
                    <a:pt x="3628559" y="2324"/>
                  </a:lnTo>
                  <a:lnTo>
                    <a:pt x="3629024" y="3447"/>
                  </a:lnTo>
                  <a:lnTo>
                    <a:pt x="3629024" y="6077"/>
                  </a:lnTo>
                  <a:lnTo>
                    <a:pt x="3628559" y="7200"/>
                  </a:lnTo>
                  <a:lnTo>
                    <a:pt x="3626699" y="9060"/>
                  </a:lnTo>
                  <a:lnTo>
                    <a:pt x="3625577" y="9524"/>
                  </a:lnTo>
                  <a:close/>
                </a:path>
                <a:path w="11010900" h="9525">
                  <a:moveTo>
                    <a:pt x="3673201" y="9524"/>
                  </a:moveTo>
                  <a:lnTo>
                    <a:pt x="3670571" y="9524"/>
                  </a:lnTo>
                  <a:lnTo>
                    <a:pt x="3669449" y="9060"/>
                  </a:lnTo>
                  <a:lnTo>
                    <a:pt x="3667589" y="7200"/>
                  </a:lnTo>
                  <a:lnTo>
                    <a:pt x="3667124" y="6077"/>
                  </a:lnTo>
                  <a:lnTo>
                    <a:pt x="3667124" y="3447"/>
                  </a:lnTo>
                  <a:lnTo>
                    <a:pt x="3667589" y="2324"/>
                  </a:lnTo>
                  <a:lnTo>
                    <a:pt x="3669449" y="464"/>
                  </a:lnTo>
                  <a:lnTo>
                    <a:pt x="3670571" y="0"/>
                  </a:lnTo>
                  <a:lnTo>
                    <a:pt x="3673201" y="0"/>
                  </a:lnTo>
                  <a:lnTo>
                    <a:pt x="3674324" y="464"/>
                  </a:lnTo>
                  <a:lnTo>
                    <a:pt x="3676184" y="2324"/>
                  </a:lnTo>
                  <a:lnTo>
                    <a:pt x="3676649" y="3447"/>
                  </a:lnTo>
                  <a:lnTo>
                    <a:pt x="3676649" y="6077"/>
                  </a:lnTo>
                  <a:lnTo>
                    <a:pt x="3676184" y="7200"/>
                  </a:lnTo>
                  <a:lnTo>
                    <a:pt x="3674324" y="9060"/>
                  </a:lnTo>
                  <a:lnTo>
                    <a:pt x="3673201" y="9524"/>
                  </a:lnTo>
                  <a:close/>
                </a:path>
                <a:path w="11010900" h="9525">
                  <a:moveTo>
                    <a:pt x="3720827" y="9524"/>
                  </a:moveTo>
                  <a:lnTo>
                    <a:pt x="3718197" y="9524"/>
                  </a:lnTo>
                  <a:lnTo>
                    <a:pt x="3717074" y="9060"/>
                  </a:lnTo>
                  <a:lnTo>
                    <a:pt x="3715214" y="7200"/>
                  </a:lnTo>
                  <a:lnTo>
                    <a:pt x="3714749" y="6077"/>
                  </a:lnTo>
                  <a:lnTo>
                    <a:pt x="3714749" y="3447"/>
                  </a:lnTo>
                  <a:lnTo>
                    <a:pt x="3715214" y="2324"/>
                  </a:lnTo>
                  <a:lnTo>
                    <a:pt x="3717074" y="464"/>
                  </a:lnTo>
                  <a:lnTo>
                    <a:pt x="3718197" y="0"/>
                  </a:lnTo>
                  <a:lnTo>
                    <a:pt x="3720827" y="0"/>
                  </a:lnTo>
                  <a:lnTo>
                    <a:pt x="3721949" y="464"/>
                  </a:lnTo>
                  <a:lnTo>
                    <a:pt x="3723809" y="2324"/>
                  </a:lnTo>
                  <a:lnTo>
                    <a:pt x="3724274" y="3447"/>
                  </a:lnTo>
                  <a:lnTo>
                    <a:pt x="3724274" y="6077"/>
                  </a:lnTo>
                  <a:lnTo>
                    <a:pt x="3723809" y="7200"/>
                  </a:lnTo>
                  <a:lnTo>
                    <a:pt x="3721949" y="9060"/>
                  </a:lnTo>
                  <a:lnTo>
                    <a:pt x="3720827" y="9524"/>
                  </a:lnTo>
                  <a:close/>
                </a:path>
                <a:path w="11010900" h="9525">
                  <a:moveTo>
                    <a:pt x="3768452" y="9524"/>
                  </a:moveTo>
                  <a:lnTo>
                    <a:pt x="3765822" y="9524"/>
                  </a:lnTo>
                  <a:lnTo>
                    <a:pt x="3764699" y="9060"/>
                  </a:lnTo>
                  <a:lnTo>
                    <a:pt x="3762839" y="7200"/>
                  </a:lnTo>
                  <a:lnTo>
                    <a:pt x="3762374" y="6077"/>
                  </a:lnTo>
                  <a:lnTo>
                    <a:pt x="3762374" y="3447"/>
                  </a:lnTo>
                  <a:lnTo>
                    <a:pt x="3762839" y="2324"/>
                  </a:lnTo>
                  <a:lnTo>
                    <a:pt x="3764699" y="464"/>
                  </a:lnTo>
                  <a:lnTo>
                    <a:pt x="3765822" y="0"/>
                  </a:lnTo>
                  <a:lnTo>
                    <a:pt x="3768452" y="0"/>
                  </a:lnTo>
                  <a:lnTo>
                    <a:pt x="3769574" y="464"/>
                  </a:lnTo>
                  <a:lnTo>
                    <a:pt x="3771434" y="2324"/>
                  </a:lnTo>
                  <a:lnTo>
                    <a:pt x="3771899" y="3447"/>
                  </a:lnTo>
                  <a:lnTo>
                    <a:pt x="3771899" y="6077"/>
                  </a:lnTo>
                  <a:lnTo>
                    <a:pt x="3771434" y="7200"/>
                  </a:lnTo>
                  <a:lnTo>
                    <a:pt x="3769574" y="9060"/>
                  </a:lnTo>
                  <a:lnTo>
                    <a:pt x="3768452" y="9524"/>
                  </a:lnTo>
                  <a:close/>
                </a:path>
                <a:path w="11010900" h="9525">
                  <a:moveTo>
                    <a:pt x="3816077" y="9524"/>
                  </a:moveTo>
                  <a:lnTo>
                    <a:pt x="3813447" y="9524"/>
                  </a:lnTo>
                  <a:lnTo>
                    <a:pt x="3812324" y="9060"/>
                  </a:lnTo>
                  <a:lnTo>
                    <a:pt x="3810464" y="7200"/>
                  </a:lnTo>
                  <a:lnTo>
                    <a:pt x="3809999" y="6077"/>
                  </a:lnTo>
                  <a:lnTo>
                    <a:pt x="3809999" y="3447"/>
                  </a:lnTo>
                  <a:lnTo>
                    <a:pt x="3810464" y="2324"/>
                  </a:lnTo>
                  <a:lnTo>
                    <a:pt x="3812324" y="464"/>
                  </a:lnTo>
                  <a:lnTo>
                    <a:pt x="3813447" y="0"/>
                  </a:lnTo>
                  <a:lnTo>
                    <a:pt x="3816077" y="0"/>
                  </a:lnTo>
                  <a:lnTo>
                    <a:pt x="3817199" y="464"/>
                  </a:lnTo>
                  <a:lnTo>
                    <a:pt x="3819059" y="2324"/>
                  </a:lnTo>
                  <a:lnTo>
                    <a:pt x="3819524" y="3447"/>
                  </a:lnTo>
                  <a:lnTo>
                    <a:pt x="3819524" y="6077"/>
                  </a:lnTo>
                  <a:lnTo>
                    <a:pt x="3819059" y="7200"/>
                  </a:lnTo>
                  <a:lnTo>
                    <a:pt x="3817199" y="9060"/>
                  </a:lnTo>
                  <a:lnTo>
                    <a:pt x="3816077" y="9524"/>
                  </a:lnTo>
                  <a:close/>
                </a:path>
                <a:path w="11010900" h="9525">
                  <a:moveTo>
                    <a:pt x="3863702" y="9524"/>
                  </a:moveTo>
                  <a:lnTo>
                    <a:pt x="3861072" y="9524"/>
                  </a:lnTo>
                  <a:lnTo>
                    <a:pt x="3859949" y="9060"/>
                  </a:lnTo>
                  <a:lnTo>
                    <a:pt x="3858089" y="7200"/>
                  </a:lnTo>
                  <a:lnTo>
                    <a:pt x="3857624" y="6077"/>
                  </a:lnTo>
                  <a:lnTo>
                    <a:pt x="3857624" y="3447"/>
                  </a:lnTo>
                  <a:lnTo>
                    <a:pt x="3858089" y="2324"/>
                  </a:lnTo>
                  <a:lnTo>
                    <a:pt x="3859949" y="464"/>
                  </a:lnTo>
                  <a:lnTo>
                    <a:pt x="3861072" y="0"/>
                  </a:lnTo>
                  <a:lnTo>
                    <a:pt x="3863702" y="0"/>
                  </a:lnTo>
                  <a:lnTo>
                    <a:pt x="3864824" y="464"/>
                  </a:lnTo>
                  <a:lnTo>
                    <a:pt x="3866684" y="2324"/>
                  </a:lnTo>
                  <a:lnTo>
                    <a:pt x="3867149" y="3447"/>
                  </a:lnTo>
                  <a:lnTo>
                    <a:pt x="3867149" y="6077"/>
                  </a:lnTo>
                  <a:lnTo>
                    <a:pt x="3866684" y="7200"/>
                  </a:lnTo>
                  <a:lnTo>
                    <a:pt x="3864824" y="9060"/>
                  </a:lnTo>
                  <a:lnTo>
                    <a:pt x="3863702" y="9524"/>
                  </a:lnTo>
                  <a:close/>
                </a:path>
                <a:path w="11010900" h="9525">
                  <a:moveTo>
                    <a:pt x="3911327" y="9524"/>
                  </a:moveTo>
                  <a:lnTo>
                    <a:pt x="3908697" y="9524"/>
                  </a:lnTo>
                  <a:lnTo>
                    <a:pt x="3907574" y="9060"/>
                  </a:lnTo>
                  <a:lnTo>
                    <a:pt x="3905714" y="7200"/>
                  </a:lnTo>
                  <a:lnTo>
                    <a:pt x="3905249" y="6077"/>
                  </a:lnTo>
                  <a:lnTo>
                    <a:pt x="3905249" y="3447"/>
                  </a:lnTo>
                  <a:lnTo>
                    <a:pt x="3905714" y="2324"/>
                  </a:lnTo>
                  <a:lnTo>
                    <a:pt x="3907574" y="464"/>
                  </a:lnTo>
                  <a:lnTo>
                    <a:pt x="3908697" y="0"/>
                  </a:lnTo>
                  <a:lnTo>
                    <a:pt x="3911327" y="0"/>
                  </a:lnTo>
                  <a:lnTo>
                    <a:pt x="3912449" y="464"/>
                  </a:lnTo>
                  <a:lnTo>
                    <a:pt x="3914309" y="2324"/>
                  </a:lnTo>
                  <a:lnTo>
                    <a:pt x="3914774" y="3447"/>
                  </a:lnTo>
                  <a:lnTo>
                    <a:pt x="3914774" y="6077"/>
                  </a:lnTo>
                  <a:lnTo>
                    <a:pt x="3914309" y="7200"/>
                  </a:lnTo>
                  <a:lnTo>
                    <a:pt x="3912449" y="9060"/>
                  </a:lnTo>
                  <a:lnTo>
                    <a:pt x="3911327" y="9524"/>
                  </a:lnTo>
                  <a:close/>
                </a:path>
                <a:path w="11010900" h="9525">
                  <a:moveTo>
                    <a:pt x="3958952" y="9524"/>
                  </a:moveTo>
                  <a:lnTo>
                    <a:pt x="3956322" y="9524"/>
                  </a:lnTo>
                  <a:lnTo>
                    <a:pt x="3955199" y="9060"/>
                  </a:lnTo>
                  <a:lnTo>
                    <a:pt x="3953339" y="7200"/>
                  </a:lnTo>
                  <a:lnTo>
                    <a:pt x="3952874" y="6077"/>
                  </a:lnTo>
                  <a:lnTo>
                    <a:pt x="3952874" y="3447"/>
                  </a:lnTo>
                  <a:lnTo>
                    <a:pt x="3953339" y="2324"/>
                  </a:lnTo>
                  <a:lnTo>
                    <a:pt x="3955199" y="464"/>
                  </a:lnTo>
                  <a:lnTo>
                    <a:pt x="3956322" y="0"/>
                  </a:lnTo>
                  <a:lnTo>
                    <a:pt x="3958952" y="0"/>
                  </a:lnTo>
                  <a:lnTo>
                    <a:pt x="3960074" y="464"/>
                  </a:lnTo>
                  <a:lnTo>
                    <a:pt x="3961934" y="2324"/>
                  </a:lnTo>
                  <a:lnTo>
                    <a:pt x="3962399" y="3447"/>
                  </a:lnTo>
                  <a:lnTo>
                    <a:pt x="3962399" y="6077"/>
                  </a:lnTo>
                  <a:lnTo>
                    <a:pt x="3961934" y="7200"/>
                  </a:lnTo>
                  <a:lnTo>
                    <a:pt x="3960074" y="9060"/>
                  </a:lnTo>
                  <a:lnTo>
                    <a:pt x="3958952" y="9524"/>
                  </a:lnTo>
                  <a:close/>
                </a:path>
                <a:path w="11010900" h="9525">
                  <a:moveTo>
                    <a:pt x="4006577" y="9524"/>
                  </a:moveTo>
                  <a:lnTo>
                    <a:pt x="4003947" y="9524"/>
                  </a:lnTo>
                  <a:lnTo>
                    <a:pt x="4002824" y="9060"/>
                  </a:lnTo>
                  <a:lnTo>
                    <a:pt x="4000964" y="7200"/>
                  </a:lnTo>
                  <a:lnTo>
                    <a:pt x="4000499" y="6077"/>
                  </a:lnTo>
                  <a:lnTo>
                    <a:pt x="4000499" y="3447"/>
                  </a:lnTo>
                  <a:lnTo>
                    <a:pt x="4000964" y="2324"/>
                  </a:lnTo>
                  <a:lnTo>
                    <a:pt x="4002824" y="464"/>
                  </a:lnTo>
                  <a:lnTo>
                    <a:pt x="4003947" y="0"/>
                  </a:lnTo>
                  <a:lnTo>
                    <a:pt x="4006577" y="0"/>
                  </a:lnTo>
                  <a:lnTo>
                    <a:pt x="4007699" y="464"/>
                  </a:lnTo>
                  <a:lnTo>
                    <a:pt x="4009559" y="2324"/>
                  </a:lnTo>
                  <a:lnTo>
                    <a:pt x="4010024" y="3447"/>
                  </a:lnTo>
                  <a:lnTo>
                    <a:pt x="4010024" y="6077"/>
                  </a:lnTo>
                  <a:lnTo>
                    <a:pt x="4009559" y="7200"/>
                  </a:lnTo>
                  <a:lnTo>
                    <a:pt x="4007699" y="9060"/>
                  </a:lnTo>
                  <a:lnTo>
                    <a:pt x="4006577" y="9524"/>
                  </a:lnTo>
                  <a:close/>
                </a:path>
                <a:path w="11010900" h="9525">
                  <a:moveTo>
                    <a:pt x="4054202" y="9524"/>
                  </a:moveTo>
                  <a:lnTo>
                    <a:pt x="4051572" y="9524"/>
                  </a:lnTo>
                  <a:lnTo>
                    <a:pt x="4050449" y="9060"/>
                  </a:lnTo>
                  <a:lnTo>
                    <a:pt x="4048589" y="7200"/>
                  </a:lnTo>
                  <a:lnTo>
                    <a:pt x="4048124" y="6077"/>
                  </a:lnTo>
                  <a:lnTo>
                    <a:pt x="4048124" y="3447"/>
                  </a:lnTo>
                  <a:lnTo>
                    <a:pt x="4048589" y="2324"/>
                  </a:lnTo>
                  <a:lnTo>
                    <a:pt x="4050449" y="464"/>
                  </a:lnTo>
                  <a:lnTo>
                    <a:pt x="4051572" y="0"/>
                  </a:lnTo>
                  <a:lnTo>
                    <a:pt x="4054202" y="0"/>
                  </a:lnTo>
                  <a:lnTo>
                    <a:pt x="4055324" y="464"/>
                  </a:lnTo>
                  <a:lnTo>
                    <a:pt x="4057184" y="2324"/>
                  </a:lnTo>
                  <a:lnTo>
                    <a:pt x="4057649" y="3447"/>
                  </a:lnTo>
                  <a:lnTo>
                    <a:pt x="4057649" y="6077"/>
                  </a:lnTo>
                  <a:lnTo>
                    <a:pt x="4057184" y="7200"/>
                  </a:lnTo>
                  <a:lnTo>
                    <a:pt x="4055324" y="9060"/>
                  </a:lnTo>
                  <a:lnTo>
                    <a:pt x="4054202" y="9524"/>
                  </a:lnTo>
                  <a:close/>
                </a:path>
                <a:path w="11010900" h="9525">
                  <a:moveTo>
                    <a:pt x="4101827" y="9524"/>
                  </a:moveTo>
                  <a:lnTo>
                    <a:pt x="4099197" y="9524"/>
                  </a:lnTo>
                  <a:lnTo>
                    <a:pt x="4098074" y="9060"/>
                  </a:lnTo>
                  <a:lnTo>
                    <a:pt x="4096214" y="7200"/>
                  </a:lnTo>
                  <a:lnTo>
                    <a:pt x="4095749" y="6077"/>
                  </a:lnTo>
                  <a:lnTo>
                    <a:pt x="4095749" y="3447"/>
                  </a:lnTo>
                  <a:lnTo>
                    <a:pt x="4096214" y="2324"/>
                  </a:lnTo>
                  <a:lnTo>
                    <a:pt x="4098074" y="464"/>
                  </a:lnTo>
                  <a:lnTo>
                    <a:pt x="4099197" y="0"/>
                  </a:lnTo>
                  <a:lnTo>
                    <a:pt x="4101827" y="0"/>
                  </a:lnTo>
                  <a:lnTo>
                    <a:pt x="4102949" y="464"/>
                  </a:lnTo>
                  <a:lnTo>
                    <a:pt x="4104809" y="2324"/>
                  </a:lnTo>
                  <a:lnTo>
                    <a:pt x="4105274" y="3447"/>
                  </a:lnTo>
                  <a:lnTo>
                    <a:pt x="4105274" y="6077"/>
                  </a:lnTo>
                  <a:lnTo>
                    <a:pt x="4104809" y="7200"/>
                  </a:lnTo>
                  <a:lnTo>
                    <a:pt x="4102949" y="9060"/>
                  </a:lnTo>
                  <a:lnTo>
                    <a:pt x="4101827" y="9524"/>
                  </a:lnTo>
                  <a:close/>
                </a:path>
                <a:path w="11010900" h="9525">
                  <a:moveTo>
                    <a:pt x="4149452" y="9524"/>
                  </a:moveTo>
                  <a:lnTo>
                    <a:pt x="4146822" y="9524"/>
                  </a:lnTo>
                  <a:lnTo>
                    <a:pt x="4145699" y="9060"/>
                  </a:lnTo>
                  <a:lnTo>
                    <a:pt x="4143839" y="7200"/>
                  </a:lnTo>
                  <a:lnTo>
                    <a:pt x="4143374" y="6077"/>
                  </a:lnTo>
                  <a:lnTo>
                    <a:pt x="4143374" y="3447"/>
                  </a:lnTo>
                  <a:lnTo>
                    <a:pt x="4143839" y="2324"/>
                  </a:lnTo>
                  <a:lnTo>
                    <a:pt x="4145699" y="464"/>
                  </a:lnTo>
                  <a:lnTo>
                    <a:pt x="4146822" y="0"/>
                  </a:lnTo>
                  <a:lnTo>
                    <a:pt x="4149452" y="0"/>
                  </a:lnTo>
                  <a:lnTo>
                    <a:pt x="4150574" y="464"/>
                  </a:lnTo>
                  <a:lnTo>
                    <a:pt x="4152434" y="2324"/>
                  </a:lnTo>
                  <a:lnTo>
                    <a:pt x="4152899" y="3447"/>
                  </a:lnTo>
                  <a:lnTo>
                    <a:pt x="4152899" y="6077"/>
                  </a:lnTo>
                  <a:lnTo>
                    <a:pt x="4152434" y="7200"/>
                  </a:lnTo>
                  <a:lnTo>
                    <a:pt x="4150574" y="9060"/>
                  </a:lnTo>
                  <a:lnTo>
                    <a:pt x="4149452" y="9524"/>
                  </a:lnTo>
                  <a:close/>
                </a:path>
                <a:path w="11010900" h="9525">
                  <a:moveTo>
                    <a:pt x="4197077" y="9524"/>
                  </a:moveTo>
                  <a:lnTo>
                    <a:pt x="4194447" y="9524"/>
                  </a:lnTo>
                  <a:lnTo>
                    <a:pt x="4193324" y="9060"/>
                  </a:lnTo>
                  <a:lnTo>
                    <a:pt x="4191464" y="7200"/>
                  </a:lnTo>
                  <a:lnTo>
                    <a:pt x="4190999" y="6077"/>
                  </a:lnTo>
                  <a:lnTo>
                    <a:pt x="4190999" y="3447"/>
                  </a:lnTo>
                  <a:lnTo>
                    <a:pt x="4191464" y="2324"/>
                  </a:lnTo>
                  <a:lnTo>
                    <a:pt x="4193324" y="464"/>
                  </a:lnTo>
                  <a:lnTo>
                    <a:pt x="4194447" y="0"/>
                  </a:lnTo>
                  <a:lnTo>
                    <a:pt x="4197077" y="0"/>
                  </a:lnTo>
                  <a:lnTo>
                    <a:pt x="4198199" y="464"/>
                  </a:lnTo>
                  <a:lnTo>
                    <a:pt x="4200059" y="2324"/>
                  </a:lnTo>
                  <a:lnTo>
                    <a:pt x="4200524" y="3447"/>
                  </a:lnTo>
                  <a:lnTo>
                    <a:pt x="4200524" y="6077"/>
                  </a:lnTo>
                  <a:lnTo>
                    <a:pt x="4200059" y="7200"/>
                  </a:lnTo>
                  <a:lnTo>
                    <a:pt x="4198199" y="9060"/>
                  </a:lnTo>
                  <a:lnTo>
                    <a:pt x="4197077" y="9524"/>
                  </a:lnTo>
                  <a:close/>
                </a:path>
                <a:path w="11010900" h="9525">
                  <a:moveTo>
                    <a:pt x="4244702" y="9524"/>
                  </a:moveTo>
                  <a:lnTo>
                    <a:pt x="4242072" y="9524"/>
                  </a:lnTo>
                  <a:lnTo>
                    <a:pt x="4240949" y="9060"/>
                  </a:lnTo>
                  <a:lnTo>
                    <a:pt x="4239089" y="7200"/>
                  </a:lnTo>
                  <a:lnTo>
                    <a:pt x="4238624" y="6077"/>
                  </a:lnTo>
                  <a:lnTo>
                    <a:pt x="4238624" y="3447"/>
                  </a:lnTo>
                  <a:lnTo>
                    <a:pt x="4239089" y="2324"/>
                  </a:lnTo>
                  <a:lnTo>
                    <a:pt x="4240949" y="464"/>
                  </a:lnTo>
                  <a:lnTo>
                    <a:pt x="4242072" y="0"/>
                  </a:lnTo>
                  <a:lnTo>
                    <a:pt x="4244702" y="0"/>
                  </a:lnTo>
                  <a:lnTo>
                    <a:pt x="4245824" y="464"/>
                  </a:lnTo>
                  <a:lnTo>
                    <a:pt x="4247684" y="2324"/>
                  </a:lnTo>
                  <a:lnTo>
                    <a:pt x="4248149" y="3447"/>
                  </a:lnTo>
                  <a:lnTo>
                    <a:pt x="4248149" y="6077"/>
                  </a:lnTo>
                  <a:lnTo>
                    <a:pt x="4247684" y="7200"/>
                  </a:lnTo>
                  <a:lnTo>
                    <a:pt x="4245824" y="9060"/>
                  </a:lnTo>
                  <a:lnTo>
                    <a:pt x="4244702" y="9524"/>
                  </a:lnTo>
                  <a:close/>
                </a:path>
                <a:path w="11010900" h="9525">
                  <a:moveTo>
                    <a:pt x="4292327" y="9524"/>
                  </a:moveTo>
                  <a:lnTo>
                    <a:pt x="4289697" y="9524"/>
                  </a:lnTo>
                  <a:lnTo>
                    <a:pt x="4288574" y="9060"/>
                  </a:lnTo>
                  <a:lnTo>
                    <a:pt x="4286714" y="7200"/>
                  </a:lnTo>
                  <a:lnTo>
                    <a:pt x="4286249" y="6077"/>
                  </a:lnTo>
                  <a:lnTo>
                    <a:pt x="4286249" y="3447"/>
                  </a:lnTo>
                  <a:lnTo>
                    <a:pt x="4286714" y="2324"/>
                  </a:lnTo>
                  <a:lnTo>
                    <a:pt x="4288574" y="464"/>
                  </a:lnTo>
                  <a:lnTo>
                    <a:pt x="4289697" y="0"/>
                  </a:lnTo>
                  <a:lnTo>
                    <a:pt x="4292327" y="0"/>
                  </a:lnTo>
                  <a:lnTo>
                    <a:pt x="4293449" y="464"/>
                  </a:lnTo>
                  <a:lnTo>
                    <a:pt x="4295309" y="2324"/>
                  </a:lnTo>
                  <a:lnTo>
                    <a:pt x="4295774" y="3447"/>
                  </a:lnTo>
                  <a:lnTo>
                    <a:pt x="4295774" y="6077"/>
                  </a:lnTo>
                  <a:lnTo>
                    <a:pt x="4295309" y="7200"/>
                  </a:lnTo>
                  <a:lnTo>
                    <a:pt x="4293449" y="9060"/>
                  </a:lnTo>
                  <a:lnTo>
                    <a:pt x="4292327" y="9524"/>
                  </a:lnTo>
                  <a:close/>
                </a:path>
                <a:path w="11010900" h="9525">
                  <a:moveTo>
                    <a:pt x="4339951" y="9524"/>
                  </a:moveTo>
                  <a:lnTo>
                    <a:pt x="4337321" y="9524"/>
                  </a:lnTo>
                  <a:lnTo>
                    <a:pt x="4336199" y="9060"/>
                  </a:lnTo>
                  <a:lnTo>
                    <a:pt x="4334339" y="7200"/>
                  </a:lnTo>
                  <a:lnTo>
                    <a:pt x="4333874" y="6077"/>
                  </a:lnTo>
                  <a:lnTo>
                    <a:pt x="4333874" y="3447"/>
                  </a:lnTo>
                  <a:lnTo>
                    <a:pt x="4334339" y="2324"/>
                  </a:lnTo>
                  <a:lnTo>
                    <a:pt x="4336199" y="464"/>
                  </a:lnTo>
                  <a:lnTo>
                    <a:pt x="4337321" y="0"/>
                  </a:lnTo>
                  <a:lnTo>
                    <a:pt x="4339951" y="0"/>
                  </a:lnTo>
                  <a:lnTo>
                    <a:pt x="4341074" y="464"/>
                  </a:lnTo>
                  <a:lnTo>
                    <a:pt x="4342934" y="2324"/>
                  </a:lnTo>
                  <a:lnTo>
                    <a:pt x="4343399" y="3447"/>
                  </a:lnTo>
                  <a:lnTo>
                    <a:pt x="4343399" y="6077"/>
                  </a:lnTo>
                  <a:lnTo>
                    <a:pt x="4342934" y="7200"/>
                  </a:lnTo>
                  <a:lnTo>
                    <a:pt x="4341074" y="9060"/>
                  </a:lnTo>
                  <a:lnTo>
                    <a:pt x="4339951" y="9524"/>
                  </a:lnTo>
                  <a:close/>
                </a:path>
                <a:path w="11010900" h="9525">
                  <a:moveTo>
                    <a:pt x="4387577" y="9524"/>
                  </a:moveTo>
                  <a:lnTo>
                    <a:pt x="4384947" y="9524"/>
                  </a:lnTo>
                  <a:lnTo>
                    <a:pt x="4383824" y="9060"/>
                  </a:lnTo>
                  <a:lnTo>
                    <a:pt x="4381964" y="7200"/>
                  </a:lnTo>
                  <a:lnTo>
                    <a:pt x="4381500" y="6077"/>
                  </a:lnTo>
                  <a:lnTo>
                    <a:pt x="4381500" y="3447"/>
                  </a:lnTo>
                  <a:lnTo>
                    <a:pt x="4381964" y="2324"/>
                  </a:lnTo>
                  <a:lnTo>
                    <a:pt x="4383824" y="464"/>
                  </a:lnTo>
                  <a:lnTo>
                    <a:pt x="4384947" y="0"/>
                  </a:lnTo>
                  <a:lnTo>
                    <a:pt x="4387577" y="0"/>
                  </a:lnTo>
                  <a:lnTo>
                    <a:pt x="4388699" y="464"/>
                  </a:lnTo>
                  <a:lnTo>
                    <a:pt x="4390559" y="2324"/>
                  </a:lnTo>
                  <a:lnTo>
                    <a:pt x="4391024" y="3447"/>
                  </a:lnTo>
                  <a:lnTo>
                    <a:pt x="4391024" y="6077"/>
                  </a:lnTo>
                  <a:lnTo>
                    <a:pt x="4390559" y="7200"/>
                  </a:lnTo>
                  <a:lnTo>
                    <a:pt x="4388699" y="9060"/>
                  </a:lnTo>
                  <a:lnTo>
                    <a:pt x="4387577" y="9524"/>
                  </a:lnTo>
                  <a:close/>
                </a:path>
                <a:path w="11010900" h="9525">
                  <a:moveTo>
                    <a:pt x="4435202" y="9524"/>
                  </a:moveTo>
                  <a:lnTo>
                    <a:pt x="4432572" y="9524"/>
                  </a:lnTo>
                  <a:lnTo>
                    <a:pt x="4431449" y="9060"/>
                  </a:lnTo>
                  <a:lnTo>
                    <a:pt x="4429589" y="7200"/>
                  </a:lnTo>
                  <a:lnTo>
                    <a:pt x="4429124" y="6077"/>
                  </a:lnTo>
                  <a:lnTo>
                    <a:pt x="4429124" y="3447"/>
                  </a:lnTo>
                  <a:lnTo>
                    <a:pt x="4429589" y="2324"/>
                  </a:lnTo>
                  <a:lnTo>
                    <a:pt x="4431449" y="464"/>
                  </a:lnTo>
                  <a:lnTo>
                    <a:pt x="4432572" y="0"/>
                  </a:lnTo>
                  <a:lnTo>
                    <a:pt x="4435202" y="0"/>
                  </a:lnTo>
                  <a:lnTo>
                    <a:pt x="4436324" y="464"/>
                  </a:lnTo>
                  <a:lnTo>
                    <a:pt x="4438184" y="2324"/>
                  </a:lnTo>
                  <a:lnTo>
                    <a:pt x="4438649" y="3447"/>
                  </a:lnTo>
                  <a:lnTo>
                    <a:pt x="4438649" y="6077"/>
                  </a:lnTo>
                  <a:lnTo>
                    <a:pt x="4438184" y="7200"/>
                  </a:lnTo>
                  <a:lnTo>
                    <a:pt x="4436324" y="9060"/>
                  </a:lnTo>
                  <a:lnTo>
                    <a:pt x="4435202" y="9524"/>
                  </a:lnTo>
                  <a:close/>
                </a:path>
                <a:path w="11010900" h="9525">
                  <a:moveTo>
                    <a:pt x="4482827" y="9524"/>
                  </a:moveTo>
                  <a:lnTo>
                    <a:pt x="4480197" y="9524"/>
                  </a:lnTo>
                  <a:lnTo>
                    <a:pt x="4479074" y="9060"/>
                  </a:lnTo>
                  <a:lnTo>
                    <a:pt x="4477214" y="7200"/>
                  </a:lnTo>
                  <a:lnTo>
                    <a:pt x="4476749" y="6077"/>
                  </a:lnTo>
                  <a:lnTo>
                    <a:pt x="4476749" y="3447"/>
                  </a:lnTo>
                  <a:lnTo>
                    <a:pt x="4477214" y="2324"/>
                  </a:lnTo>
                  <a:lnTo>
                    <a:pt x="4479074" y="464"/>
                  </a:lnTo>
                  <a:lnTo>
                    <a:pt x="4480197" y="0"/>
                  </a:lnTo>
                  <a:lnTo>
                    <a:pt x="4482827" y="0"/>
                  </a:lnTo>
                  <a:lnTo>
                    <a:pt x="4483949" y="464"/>
                  </a:lnTo>
                  <a:lnTo>
                    <a:pt x="4485809" y="2324"/>
                  </a:lnTo>
                  <a:lnTo>
                    <a:pt x="4486274" y="3447"/>
                  </a:lnTo>
                  <a:lnTo>
                    <a:pt x="4486274" y="6077"/>
                  </a:lnTo>
                  <a:lnTo>
                    <a:pt x="4485809" y="7200"/>
                  </a:lnTo>
                  <a:lnTo>
                    <a:pt x="4483949" y="9060"/>
                  </a:lnTo>
                  <a:lnTo>
                    <a:pt x="4482827" y="9524"/>
                  </a:lnTo>
                  <a:close/>
                </a:path>
                <a:path w="11010900" h="9525">
                  <a:moveTo>
                    <a:pt x="4530452" y="9524"/>
                  </a:moveTo>
                  <a:lnTo>
                    <a:pt x="4527822" y="9524"/>
                  </a:lnTo>
                  <a:lnTo>
                    <a:pt x="4526699" y="9060"/>
                  </a:lnTo>
                  <a:lnTo>
                    <a:pt x="4524839" y="7200"/>
                  </a:lnTo>
                  <a:lnTo>
                    <a:pt x="4524374" y="6077"/>
                  </a:lnTo>
                  <a:lnTo>
                    <a:pt x="4524374" y="3447"/>
                  </a:lnTo>
                  <a:lnTo>
                    <a:pt x="4524839" y="2324"/>
                  </a:lnTo>
                  <a:lnTo>
                    <a:pt x="4526699" y="464"/>
                  </a:lnTo>
                  <a:lnTo>
                    <a:pt x="4527822" y="0"/>
                  </a:lnTo>
                  <a:lnTo>
                    <a:pt x="4530452" y="0"/>
                  </a:lnTo>
                  <a:lnTo>
                    <a:pt x="4531574" y="464"/>
                  </a:lnTo>
                  <a:lnTo>
                    <a:pt x="4533434" y="2324"/>
                  </a:lnTo>
                  <a:lnTo>
                    <a:pt x="4533899" y="3447"/>
                  </a:lnTo>
                  <a:lnTo>
                    <a:pt x="4533899" y="6077"/>
                  </a:lnTo>
                  <a:lnTo>
                    <a:pt x="4533434" y="7200"/>
                  </a:lnTo>
                  <a:lnTo>
                    <a:pt x="4531574" y="9060"/>
                  </a:lnTo>
                  <a:lnTo>
                    <a:pt x="4530452" y="9524"/>
                  </a:lnTo>
                  <a:close/>
                </a:path>
                <a:path w="11010900" h="9525">
                  <a:moveTo>
                    <a:pt x="4578077" y="9524"/>
                  </a:moveTo>
                  <a:lnTo>
                    <a:pt x="4575447" y="9524"/>
                  </a:lnTo>
                  <a:lnTo>
                    <a:pt x="4574324" y="9060"/>
                  </a:lnTo>
                  <a:lnTo>
                    <a:pt x="4572464" y="7200"/>
                  </a:lnTo>
                  <a:lnTo>
                    <a:pt x="4571999" y="6077"/>
                  </a:lnTo>
                  <a:lnTo>
                    <a:pt x="4571999" y="3447"/>
                  </a:lnTo>
                  <a:lnTo>
                    <a:pt x="4572464" y="2324"/>
                  </a:lnTo>
                  <a:lnTo>
                    <a:pt x="4574324" y="464"/>
                  </a:lnTo>
                  <a:lnTo>
                    <a:pt x="4575447" y="0"/>
                  </a:lnTo>
                  <a:lnTo>
                    <a:pt x="4578077" y="0"/>
                  </a:lnTo>
                  <a:lnTo>
                    <a:pt x="4579199" y="464"/>
                  </a:lnTo>
                  <a:lnTo>
                    <a:pt x="4581059" y="2324"/>
                  </a:lnTo>
                  <a:lnTo>
                    <a:pt x="4581524" y="3447"/>
                  </a:lnTo>
                  <a:lnTo>
                    <a:pt x="4581524" y="6077"/>
                  </a:lnTo>
                  <a:lnTo>
                    <a:pt x="4581059" y="7200"/>
                  </a:lnTo>
                  <a:lnTo>
                    <a:pt x="4579199" y="9060"/>
                  </a:lnTo>
                  <a:lnTo>
                    <a:pt x="4578077" y="9524"/>
                  </a:lnTo>
                  <a:close/>
                </a:path>
                <a:path w="11010900" h="9525">
                  <a:moveTo>
                    <a:pt x="4625702" y="9524"/>
                  </a:moveTo>
                  <a:lnTo>
                    <a:pt x="4623072" y="9524"/>
                  </a:lnTo>
                  <a:lnTo>
                    <a:pt x="4621949" y="9060"/>
                  </a:lnTo>
                  <a:lnTo>
                    <a:pt x="4620089" y="7200"/>
                  </a:lnTo>
                  <a:lnTo>
                    <a:pt x="4619624" y="6077"/>
                  </a:lnTo>
                  <a:lnTo>
                    <a:pt x="4619624" y="3447"/>
                  </a:lnTo>
                  <a:lnTo>
                    <a:pt x="4620089" y="2324"/>
                  </a:lnTo>
                  <a:lnTo>
                    <a:pt x="4621949" y="464"/>
                  </a:lnTo>
                  <a:lnTo>
                    <a:pt x="4623072" y="0"/>
                  </a:lnTo>
                  <a:lnTo>
                    <a:pt x="4625702" y="0"/>
                  </a:lnTo>
                  <a:lnTo>
                    <a:pt x="4626824" y="464"/>
                  </a:lnTo>
                  <a:lnTo>
                    <a:pt x="4628684" y="2324"/>
                  </a:lnTo>
                  <a:lnTo>
                    <a:pt x="4629149" y="3447"/>
                  </a:lnTo>
                  <a:lnTo>
                    <a:pt x="4629149" y="6077"/>
                  </a:lnTo>
                  <a:lnTo>
                    <a:pt x="4628684" y="7200"/>
                  </a:lnTo>
                  <a:lnTo>
                    <a:pt x="4626824" y="9060"/>
                  </a:lnTo>
                  <a:lnTo>
                    <a:pt x="4625702" y="9524"/>
                  </a:lnTo>
                  <a:close/>
                </a:path>
                <a:path w="11010900" h="9525">
                  <a:moveTo>
                    <a:pt x="4673327" y="9524"/>
                  </a:moveTo>
                  <a:lnTo>
                    <a:pt x="4670697" y="9524"/>
                  </a:lnTo>
                  <a:lnTo>
                    <a:pt x="4669574" y="9060"/>
                  </a:lnTo>
                  <a:lnTo>
                    <a:pt x="4667714" y="7200"/>
                  </a:lnTo>
                  <a:lnTo>
                    <a:pt x="4667249" y="6077"/>
                  </a:lnTo>
                  <a:lnTo>
                    <a:pt x="4667249" y="3447"/>
                  </a:lnTo>
                  <a:lnTo>
                    <a:pt x="4667714" y="2324"/>
                  </a:lnTo>
                  <a:lnTo>
                    <a:pt x="4669574" y="464"/>
                  </a:lnTo>
                  <a:lnTo>
                    <a:pt x="4670697" y="0"/>
                  </a:lnTo>
                  <a:lnTo>
                    <a:pt x="4673327" y="0"/>
                  </a:lnTo>
                  <a:lnTo>
                    <a:pt x="4674449" y="464"/>
                  </a:lnTo>
                  <a:lnTo>
                    <a:pt x="4676309" y="2324"/>
                  </a:lnTo>
                  <a:lnTo>
                    <a:pt x="4676774" y="3447"/>
                  </a:lnTo>
                  <a:lnTo>
                    <a:pt x="4676774" y="6077"/>
                  </a:lnTo>
                  <a:lnTo>
                    <a:pt x="4676309" y="7200"/>
                  </a:lnTo>
                  <a:lnTo>
                    <a:pt x="4674449" y="9060"/>
                  </a:lnTo>
                  <a:lnTo>
                    <a:pt x="4673327" y="9524"/>
                  </a:lnTo>
                  <a:close/>
                </a:path>
                <a:path w="11010900" h="9525">
                  <a:moveTo>
                    <a:pt x="4720952" y="9524"/>
                  </a:moveTo>
                  <a:lnTo>
                    <a:pt x="4718322" y="9524"/>
                  </a:lnTo>
                  <a:lnTo>
                    <a:pt x="4717199" y="9060"/>
                  </a:lnTo>
                  <a:lnTo>
                    <a:pt x="4715339" y="7200"/>
                  </a:lnTo>
                  <a:lnTo>
                    <a:pt x="4714874" y="6077"/>
                  </a:lnTo>
                  <a:lnTo>
                    <a:pt x="4714874" y="3447"/>
                  </a:lnTo>
                  <a:lnTo>
                    <a:pt x="4715339" y="2324"/>
                  </a:lnTo>
                  <a:lnTo>
                    <a:pt x="4717199" y="464"/>
                  </a:lnTo>
                  <a:lnTo>
                    <a:pt x="4718322" y="0"/>
                  </a:lnTo>
                  <a:lnTo>
                    <a:pt x="4720952" y="0"/>
                  </a:lnTo>
                  <a:lnTo>
                    <a:pt x="4722074" y="464"/>
                  </a:lnTo>
                  <a:lnTo>
                    <a:pt x="4723934" y="2324"/>
                  </a:lnTo>
                  <a:lnTo>
                    <a:pt x="4724399" y="3447"/>
                  </a:lnTo>
                  <a:lnTo>
                    <a:pt x="4724399" y="6077"/>
                  </a:lnTo>
                  <a:lnTo>
                    <a:pt x="4723934" y="7200"/>
                  </a:lnTo>
                  <a:lnTo>
                    <a:pt x="4722074" y="9060"/>
                  </a:lnTo>
                  <a:lnTo>
                    <a:pt x="4720952" y="9524"/>
                  </a:lnTo>
                  <a:close/>
                </a:path>
                <a:path w="11010900" h="9525">
                  <a:moveTo>
                    <a:pt x="4768577" y="9524"/>
                  </a:moveTo>
                  <a:lnTo>
                    <a:pt x="4765947" y="9524"/>
                  </a:lnTo>
                  <a:lnTo>
                    <a:pt x="4764824" y="9060"/>
                  </a:lnTo>
                  <a:lnTo>
                    <a:pt x="4762964" y="7200"/>
                  </a:lnTo>
                  <a:lnTo>
                    <a:pt x="4762499" y="6077"/>
                  </a:lnTo>
                  <a:lnTo>
                    <a:pt x="4762499" y="3447"/>
                  </a:lnTo>
                  <a:lnTo>
                    <a:pt x="4762964" y="2324"/>
                  </a:lnTo>
                  <a:lnTo>
                    <a:pt x="4764824" y="464"/>
                  </a:lnTo>
                  <a:lnTo>
                    <a:pt x="4765947" y="0"/>
                  </a:lnTo>
                  <a:lnTo>
                    <a:pt x="4768577" y="0"/>
                  </a:lnTo>
                  <a:lnTo>
                    <a:pt x="4769699" y="464"/>
                  </a:lnTo>
                  <a:lnTo>
                    <a:pt x="4771559" y="2324"/>
                  </a:lnTo>
                  <a:lnTo>
                    <a:pt x="4772024" y="3447"/>
                  </a:lnTo>
                  <a:lnTo>
                    <a:pt x="4772024" y="6077"/>
                  </a:lnTo>
                  <a:lnTo>
                    <a:pt x="4771559" y="7200"/>
                  </a:lnTo>
                  <a:lnTo>
                    <a:pt x="4769699" y="9060"/>
                  </a:lnTo>
                  <a:lnTo>
                    <a:pt x="4768577" y="9524"/>
                  </a:lnTo>
                  <a:close/>
                </a:path>
                <a:path w="11010900" h="9525">
                  <a:moveTo>
                    <a:pt x="4816202" y="9524"/>
                  </a:moveTo>
                  <a:lnTo>
                    <a:pt x="4813572" y="9524"/>
                  </a:lnTo>
                  <a:lnTo>
                    <a:pt x="4812449" y="9060"/>
                  </a:lnTo>
                  <a:lnTo>
                    <a:pt x="4810589" y="7200"/>
                  </a:lnTo>
                  <a:lnTo>
                    <a:pt x="4810124" y="6077"/>
                  </a:lnTo>
                  <a:lnTo>
                    <a:pt x="4810124" y="3447"/>
                  </a:lnTo>
                  <a:lnTo>
                    <a:pt x="4810589" y="2324"/>
                  </a:lnTo>
                  <a:lnTo>
                    <a:pt x="4812449" y="464"/>
                  </a:lnTo>
                  <a:lnTo>
                    <a:pt x="4813572" y="0"/>
                  </a:lnTo>
                  <a:lnTo>
                    <a:pt x="4816202" y="0"/>
                  </a:lnTo>
                  <a:lnTo>
                    <a:pt x="4817324" y="464"/>
                  </a:lnTo>
                  <a:lnTo>
                    <a:pt x="4819184" y="2324"/>
                  </a:lnTo>
                  <a:lnTo>
                    <a:pt x="4819649" y="3447"/>
                  </a:lnTo>
                  <a:lnTo>
                    <a:pt x="4819649" y="6077"/>
                  </a:lnTo>
                  <a:lnTo>
                    <a:pt x="4819184" y="7200"/>
                  </a:lnTo>
                  <a:lnTo>
                    <a:pt x="4817324" y="9060"/>
                  </a:lnTo>
                  <a:lnTo>
                    <a:pt x="4816202" y="9524"/>
                  </a:lnTo>
                  <a:close/>
                </a:path>
                <a:path w="11010900" h="9525">
                  <a:moveTo>
                    <a:pt x="4863827" y="9524"/>
                  </a:moveTo>
                  <a:lnTo>
                    <a:pt x="4861196" y="9524"/>
                  </a:lnTo>
                  <a:lnTo>
                    <a:pt x="4860074" y="9060"/>
                  </a:lnTo>
                  <a:lnTo>
                    <a:pt x="4858214" y="7200"/>
                  </a:lnTo>
                  <a:lnTo>
                    <a:pt x="4857749" y="6077"/>
                  </a:lnTo>
                  <a:lnTo>
                    <a:pt x="4857749" y="3447"/>
                  </a:lnTo>
                  <a:lnTo>
                    <a:pt x="4858214" y="2324"/>
                  </a:lnTo>
                  <a:lnTo>
                    <a:pt x="4860074" y="464"/>
                  </a:lnTo>
                  <a:lnTo>
                    <a:pt x="4861196" y="0"/>
                  </a:lnTo>
                  <a:lnTo>
                    <a:pt x="4863827" y="0"/>
                  </a:lnTo>
                  <a:lnTo>
                    <a:pt x="4864949" y="464"/>
                  </a:lnTo>
                  <a:lnTo>
                    <a:pt x="4866809" y="2324"/>
                  </a:lnTo>
                  <a:lnTo>
                    <a:pt x="4867274" y="3447"/>
                  </a:lnTo>
                  <a:lnTo>
                    <a:pt x="4867274" y="6077"/>
                  </a:lnTo>
                  <a:lnTo>
                    <a:pt x="4866809" y="7200"/>
                  </a:lnTo>
                  <a:lnTo>
                    <a:pt x="4864949" y="9060"/>
                  </a:lnTo>
                  <a:lnTo>
                    <a:pt x="4863827" y="9524"/>
                  </a:lnTo>
                  <a:close/>
                </a:path>
                <a:path w="11010900" h="9525">
                  <a:moveTo>
                    <a:pt x="4911452" y="9524"/>
                  </a:moveTo>
                  <a:lnTo>
                    <a:pt x="4908821" y="9524"/>
                  </a:lnTo>
                  <a:lnTo>
                    <a:pt x="4907699" y="9060"/>
                  </a:lnTo>
                  <a:lnTo>
                    <a:pt x="4905839" y="7200"/>
                  </a:lnTo>
                  <a:lnTo>
                    <a:pt x="4905374" y="6077"/>
                  </a:lnTo>
                  <a:lnTo>
                    <a:pt x="4905374" y="3447"/>
                  </a:lnTo>
                  <a:lnTo>
                    <a:pt x="4905839" y="2324"/>
                  </a:lnTo>
                  <a:lnTo>
                    <a:pt x="4907699" y="464"/>
                  </a:lnTo>
                  <a:lnTo>
                    <a:pt x="4908821" y="0"/>
                  </a:lnTo>
                  <a:lnTo>
                    <a:pt x="4911452" y="0"/>
                  </a:lnTo>
                  <a:lnTo>
                    <a:pt x="4912574" y="464"/>
                  </a:lnTo>
                  <a:lnTo>
                    <a:pt x="4914434" y="2324"/>
                  </a:lnTo>
                  <a:lnTo>
                    <a:pt x="4914899" y="3447"/>
                  </a:lnTo>
                  <a:lnTo>
                    <a:pt x="4914899" y="6077"/>
                  </a:lnTo>
                  <a:lnTo>
                    <a:pt x="4914434" y="7200"/>
                  </a:lnTo>
                  <a:lnTo>
                    <a:pt x="4912574" y="9060"/>
                  </a:lnTo>
                  <a:lnTo>
                    <a:pt x="4911452" y="9524"/>
                  </a:lnTo>
                  <a:close/>
                </a:path>
                <a:path w="11010900" h="9525">
                  <a:moveTo>
                    <a:pt x="4959077" y="9524"/>
                  </a:moveTo>
                  <a:lnTo>
                    <a:pt x="4956446" y="9524"/>
                  </a:lnTo>
                  <a:lnTo>
                    <a:pt x="4955324" y="9060"/>
                  </a:lnTo>
                  <a:lnTo>
                    <a:pt x="4953464" y="7200"/>
                  </a:lnTo>
                  <a:lnTo>
                    <a:pt x="4952999" y="6077"/>
                  </a:lnTo>
                  <a:lnTo>
                    <a:pt x="4952999" y="3447"/>
                  </a:lnTo>
                  <a:lnTo>
                    <a:pt x="4953464" y="2324"/>
                  </a:lnTo>
                  <a:lnTo>
                    <a:pt x="4955324" y="464"/>
                  </a:lnTo>
                  <a:lnTo>
                    <a:pt x="4956446" y="0"/>
                  </a:lnTo>
                  <a:lnTo>
                    <a:pt x="4959077" y="0"/>
                  </a:lnTo>
                  <a:lnTo>
                    <a:pt x="4960199" y="464"/>
                  </a:lnTo>
                  <a:lnTo>
                    <a:pt x="4962059" y="2324"/>
                  </a:lnTo>
                  <a:lnTo>
                    <a:pt x="4962524" y="3447"/>
                  </a:lnTo>
                  <a:lnTo>
                    <a:pt x="4962524" y="6077"/>
                  </a:lnTo>
                  <a:lnTo>
                    <a:pt x="4962059" y="7200"/>
                  </a:lnTo>
                  <a:lnTo>
                    <a:pt x="4960199" y="9060"/>
                  </a:lnTo>
                  <a:lnTo>
                    <a:pt x="4959077" y="9524"/>
                  </a:lnTo>
                  <a:close/>
                </a:path>
                <a:path w="11010900" h="9525">
                  <a:moveTo>
                    <a:pt x="5006702" y="9524"/>
                  </a:moveTo>
                  <a:lnTo>
                    <a:pt x="5004071" y="9524"/>
                  </a:lnTo>
                  <a:lnTo>
                    <a:pt x="5002949" y="9060"/>
                  </a:lnTo>
                  <a:lnTo>
                    <a:pt x="5001089" y="7200"/>
                  </a:lnTo>
                  <a:lnTo>
                    <a:pt x="5000624" y="6077"/>
                  </a:lnTo>
                  <a:lnTo>
                    <a:pt x="5000624" y="3447"/>
                  </a:lnTo>
                  <a:lnTo>
                    <a:pt x="5001089" y="2324"/>
                  </a:lnTo>
                  <a:lnTo>
                    <a:pt x="5002949" y="464"/>
                  </a:lnTo>
                  <a:lnTo>
                    <a:pt x="5004071" y="0"/>
                  </a:lnTo>
                  <a:lnTo>
                    <a:pt x="5006702" y="0"/>
                  </a:lnTo>
                  <a:lnTo>
                    <a:pt x="5007824" y="464"/>
                  </a:lnTo>
                  <a:lnTo>
                    <a:pt x="5009684" y="2324"/>
                  </a:lnTo>
                  <a:lnTo>
                    <a:pt x="5010149" y="3447"/>
                  </a:lnTo>
                  <a:lnTo>
                    <a:pt x="5010149" y="6077"/>
                  </a:lnTo>
                  <a:lnTo>
                    <a:pt x="5009684" y="7200"/>
                  </a:lnTo>
                  <a:lnTo>
                    <a:pt x="5007824" y="9060"/>
                  </a:lnTo>
                  <a:lnTo>
                    <a:pt x="5006702" y="9524"/>
                  </a:lnTo>
                  <a:close/>
                </a:path>
                <a:path w="11010900" h="9525">
                  <a:moveTo>
                    <a:pt x="5054326" y="9524"/>
                  </a:moveTo>
                  <a:lnTo>
                    <a:pt x="5051696" y="9524"/>
                  </a:lnTo>
                  <a:lnTo>
                    <a:pt x="5050574" y="9060"/>
                  </a:lnTo>
                  <a:lnTo>
                    <a:pt x="5048714" y="7200"/>
                  </a:lnTo>
                  <a:lnTo>
                    <a:pt x="5048249" y="6077"/>
                  </a:lnTo>
                  <a:lnTo>
                    <a:pt x="5048249" y="3447"/>
                  </a:lnTo>
                  <a:lnTo>
                    <a:pt x="5048714" y="2324"/>
                  </a:lnTo>
                  <a:lnTo>
                    <a:pt x="5050574" y="464"/>
                  </a:lnTo>
                  <a:lnTo>
                    <a:pt x="5051696" y="0"/>
                  </a:lnTo>
                  <a:lnTo>
                    <a:pt x="5054326" y="0"/>
                  </a:lnTo>
                  <a:lnTo>
                    <a:pt x="5055449" y="464"/>
                  </a:lnTo>
                  <a:lnTo>
                    <a:pt x="5057309" y="2324"/>
                  </a:lnTo>
                  <a:lnTo>
                    <a:pt x="5057774" y="3447"/>
                  </a:lnTo>
                  <a:lnTo>
                    <a:pt x="5057774" y="6077"/>
                  </a:lnTo>
                  <a:lnTo>
                    <a:pt x="5057309" y="7200"/>
                  </a:lnTo>
                  <a:lnTo>
                    <a:pt x="5055449" y="9060"/>
                  </a:lnTo>
                  <a:lnTo>
                    <a:pt x="5054326" y="9524"/>
                  </a:lnTo>
                  <a:close/>
                </a:path>
                <a:path w="11010900" h="9525">
                  <a:moveTo>
                    <a:pt x="5101951" y="9524"/>
                  </a:moveTo>
                  <a:lnTo>
                    <a:pt x="5099322" y="9524"/>
                  </a:lnTo>
                  <a:lnTo>
                    <a:pt x="5098199" y="9060"/>
                  </a:lnTo>
                  <a:lnTo>
                    <a:pt x="5096339" y="7200"/>
                  </a:lnTo>
                  <a:lnTo>
                    <a:pt x="5095874" y="6077"/>
                  </a:lnTo>
                  <a:lnTo>
                    <a:pt x="5095874" y="3447"/>
                  </a:lnTo>
                  <a:lnTo>
                    <a:pt x="5096339" y="2324"/>
                  </a:lnTo>
                  <a:lnTo>
                    <a:pt x="5098199" y="464"/>
                  </a:lnTo>
                  <a:lnTo>
                    <a:pt x="5099322" y="0"/>
                  </a:lnTo>
                  <a:lnTo>
                    <a:pt x="5101951" y="0"/>
                  </a:lnTo>
                  <a:lnTo>
                    <a:pt x="5103074" y="464"/>
                  </a:lnTo>
                  <a:lnTo>
                    <a:pt x="5104934" y="2324"/>
                  </a:lnTo>
                  <a:lnTo>
                    <a:pt x="5105399" y="3447"/>
                  </a:lnTo>
                  <a:lnTo>
                    <a:pt x="5105399" y="6077"/>
                  </a:lnTo>
                  <a:lnTo>
                    <a:pt x="5104934" y="7200"/>
                  </a:lnTo>
                  <a:lnTo>
                    <a:pt x="5103074" y="9060"/>
                  </a:lnTo>
                  <a:lnTo>
                    <a:pt x="5101951" y="9524"/>
                  </a:lnTo>
                  <a:close/>
                </a:path>
                <a:path w="11010900" h="9525">
                  <a:moveTo>
                    <a:pt x="5149577" y="9524"/>
                  </a:moveTo>
                  <a:lnTo>
                    <a:pt x="5146946" y="9524"/>
                  </a:lnTo>
                  <a:lnTo>
                    <a:pt x="5145824" y="9060"/>
                  </a:lnTo>
                  <a:lnTo>
                    <a:pt x="5143964" y="7200"/>
                  </a:lnTo>
                  <a:lnTo>
                    <a:pt x="5143499" y="6077"/>
                  </a:lnTo>
                  <a:lnTo>
                    <a:pt x="5143499" y="3447"/>
                  </a:lnTo>
                  <a:lnTo>
                    <a:pt x="5143964" y="2324"/>
                  </a:lnTo>
                  <a:lnTo>
                    <a:pt x="5145824" y="464"/>
                  </a:lnTo>
                  <a:lnTo>
                    <a:pt x="5146946" y="0"/>
                  </a:lnTo>
                  <a:lnTo>
                    <a:pt x="5149577" y="0"/>
                  </a:lnTo>
                  <a:lnTo>
                    <a:pt x="5150699" y="464"/>
                  </a:lnTo>
                  <a:lnTo>
                    <a:pt x="5152559" y="2324"/>
                  </a:lnTo>
                  <a:lnTo>
                    <a:pt x="5153024" y="3447"/>
                  </a:lnTo>
                  <a:lnTo>
                    <a:pt x="5153024" y="6077"/>
                  </a:lnTo>
                  <a:lnTo>
                    <a:pt x="5152559" y="7200"/>
                  </a:lnTo>
                  <a:lnTo>
                    <a:pt x="5150699" y="9060"/>
                  </a:lnTo>
                  <a:lnTo>
                    <a:pt x="5149577" y="9524"/>
                  </a:lnTo>
                  <a:close/>
                </a:path>
                <a:path w="11010900" h="9525">
                  <a:moveTo>
                    <a:pt x="5197202" y="9524"/>
                  </a:moveTo>
                  <a:lnTo>
                    <a:pt x="5194571" y="9524"/>
                  </a:lnTo>
                  <a:lnTo>
                    <a:pt x="5193449" y="9060"/>
                  </a:lnTo>
                  <a:lnTo>
                    <a:pt x="5191589" y="7200"/>
                  </a:lnTo>
                  <a:lnTo>
                    <a:pt x="5191124" y="6077"/>
                  </a:lnTo>
                  <a:lnTo>
                    <a:pt x="5191124" y="3447"/>
                  </a:lnTo>
                  <a:lnTo>
                    <a:pt x="5191589" y="2324"/>
                  </a:lnTo>
                  <a:lnTo>
                    <a:pt x="5193449" y="464"/>
                  </a:lnTo>
                  <a:lnTo>
                    <a:pt x="5194571" y="0"/>
                  </a:lnTo>
                  <a:lnTo>
                    <a:pt x="5197202" y="0"/>
                  </a:lnTo>
                  <a:lnTo>
                    <a:pt x="5198324" y="464"/>
                  </a:lnTo>
                  <a:lnTo>
                    <a:pt x="5200184" y="2324"/>
                  </a:lnTo>
                  <a:lnTo>
                    <a:pt x="5200649" y="3447"/>
                  </a:lnTo>
                  <a:lnTo>
                    <a:pt x="5200649" y="6077"/>
                  </a:lnTo>
                  <a:lnTo>
                    <a:pt x="5200184" y="7200"/>
                  </a:lnTo>
                  <a:lnTo>
                    <a:pt x="5198324" y="9060"/>
                  </a:lnTo>
                  <a:lnTo>
                    <a:pt x="5197202" y="9524"/>
                  </a:lnTo>
                  <a:close/>
                </a:path>
                <a:path w="11010900" h="9525">
                  <a:moveTo>
                    <a:pt x="5244827" y="9524"/>
                  </a:moveTo>
                  <a:lnTo>
                    <a:pt x="5242196" y="9524"/>
                  </a:lnTo>
                  <a:lnTo>
                    <a:pt x="5241074" y="9060"/>
                  </a:lnTo>
                  <a:lnTo>
                    <a:pt x="5239214" y="7200"/>
                  </a:lnTo>
                  <a:lnTo>
                    <a:pt x="5238749" y="6077"/>
                  </a:lnTo>
                  <a:lnTo>
                    <a:pt x="5238749" y="3447"/>
                  </a:lnTo>
                  <a:lnTo>
                    <a:pt x="5239214" y="2324"/>
                  </a:lnTo>
                  <a:lnTo>
                    <a:pt x="5241074" y="464"/>
                  </a:lnTo>
                  <a:lnTo>
                    <a:pt x="5242196" y="0"/>
                  </a:lnTo>
                  <a:lnTo>
                    <a:pt x="5244827" y="0"/>
                  </a:lnTo>
                  <a:lnTo>
                    <a:pt x="5245949" y="464"/>
                  </a:lnTo>
                  <a:lnTo>
                    <a:pt x="5247809" y="2324"/>
                  </a:lnTo>
                  <a:lnTo>
                    <a:pt x="5248274" y="3447"/>
                  </a:lnTo>
                  <a:lnTo>
                    <a:pt x="5248274" y="6077"/>
                  </a:lnTo>
                  <a:lnTo>
                    <a:pt x="5247809" y="7200"/>
                  </a:lnTo>
                  <a:lnTo>
                    <a:pt x="5245949" y="9060"/>
                  </a:lnTo>
                  <a:lnTo>
                    <a:pt x="5244827" y="9524"/>
                  </a:lnTo>
                  <a:close/>
                </a:path>
                <a:path w="11010900" h="9525">
                  <a:moveTo>
                    <a:pt x="5292452" y="9524"/>
                  </a:moveTo>
                  <a:lnTo>
                    <a:pt x="5289821" y="9524"/>
                  </a:lnTo>
                  <a:lnTo>
                    <a:pt x="5288699" y="9060"/>
                  </a:lnTo>
                  <a:lnTo>
                    <a:pt x="5286839" y="7200"/>
                  </a:lnTo>
                  <a:lnTo>
                    <a:pt x="5286374" y="6077"/>
                  </a:lnTo>
                  <a:lnTo>
                    <a:pt x="5286374" y="3447"/>
                  </a:lnTo>
                  <a:lnTo>
                    <a:pt x="5286839" y="2324"/>
                  </a:lnTo>
                  <a:lnTo>
                    <a:pt x="5288699" y="464"/>
                  </a:lnTo>
                  <a:lnTo>
                    <a:pt x="5289821" y="0"/>
                  </a:lnTo>
                  <a:lnTo>
                    <a:pt x="5292452" y="0"/>
                  </a:lnTo>
                  <a:lnTo>
                    <a:pt x="5293574" y="464"/>
                  </a:lnTo>
                  <a:lnTo>
                    <a:pt x="5295434" y="2324"/>
                  </a:lnTo>
                  <a:lnTo>
                    <a:pt x="5295899" y="3447"/>
                  </a:lnTo>
                  <a:lnTo>
                    <a:pt x="5295899" y="6077"/>
                  </a:lnTo>
                  <a:lnTo>
                    <a:pt x="5295434" y="7200"/>
                  </a:lnTo>
                  <a:lnTo>
                    <a:pt x="5293574" y="9060"/>
                  </a:lnTo>
                  <a:lnTo>
                    <a:pt x="5292452" y="9524"/>
                  </a:lnTo>
                  <a:close/>
                </a:path>
                <a:path w="11010900" h="9525">
                  <a:moveTo>
                    <a:pt x="5340077" y="9524"/>
                  </a:moveTo>
                  <a:lnTo>
                    <a:pt x="5337446" y="9524"/>
                  </a:lnTo>
                  <a:lnTo>
                    <a:pt x="5336324" y="9060"/>
                  </a:lnTo>
                  <a:lnTo>
                    <a:pt x="5334464" y="7200"/>
                  </a:lnTo>
                  <a:lnTo>
                    <a:pt x="5333999" y="6077"/>
                  </a:lnTo>
                  <a:lnTo>
                    <a:pt x="5333999" y="3447"/>
                  </a:lnTo>
                  <a:lnTo>
                    <a:pt x="5334464" y="2324"/>
                  </a:lnTo>
                  <a:lnTo>
                    <a:pt x="5336324" y="464"/>
                  </a:lnTo>
                  <a:lnTo>
                    <a:pt x="5337446" y="0"/>
                  </a:lnTo>
                  <a:lnTo>
                    <a:pt x="5340077" y="0"/>
                  </a:lnTo>
                  <a:lnTo>
                    <a:pt x="5341199" y="464"/>
                  </a:lnTo>
                  <a:lnTo>
                    <a:pt x="5343059" y="2324"/>
                  </a:lnTo>
                  <a:lnTo>
                    <a:pt x="5343524" y="3447"/>
                  </a:lnTo>
                  <a:lnTo>
                    <a:pt x="5343524" y="6077"/>
                  </a:lnTo>
                  <a:lnTo>
                    <a:pt x="5343059" y="7200"/>
                  </a:lnTo>
                  <a:lnTo>
                    <a:pt x="5341199" y="9060"/>
                  </a:lnTo>
                  <a:lnTo>
                    <a:pt x="5340077" y="9524"/>
                  </a:lnTo>
                  <a:close/>
                </a:path>
                <a:path w="11010900" h="9525">
                  <a:moveTo>
                    <a:pt x="5387702" y="9524"/>
                  </a:moveTo>
                  <a:lnTo>
                    <a:pt x="5385071" y="9524"/>
                  </a:lnTo>
                  <a:lnTo>
                    <a:pt x="5383949" y="9060"/>
                  </a:lnTo>
                  <a:lnTo>
                    <a:pt x="5382089" y="7200"/>
                  </a:lnTo>
                  <a:lnTo>
                    <a:pt x="5381624" y="6077"/>
                  </a:lnTo>
                  <a:lnTo>
                    <a:pt x="5381624" y="3447"/>
                  </a:lnTo>
                  <a:lnTo>
                    <a:pt x="5382089" y="2324"/>
                  </a:lnTo>
                  <a:lnTo>
                    <a:pt x="5383949" y="464"/>
                  </a:lnTo>
                  <a:lnTo>
                    <a:pt x="5385071" y="0"/>
                  </a:lnTo>
                  <a:lnTo>
                    <a:pt x="5387702" y="0"/>
                  </a:lnTo>
                  <a:lnTo>
                    <a:pt x="5388824" y="464"/>
                  </a:lnTo>
                  <a:lnTo>
                    <a:pt x="5390684" y="2324"/>
                  </a:lnTo>
                  <a:lnTo>
                    <a:pt x="5391149" y="3447"/>
                  </a:lnTo>
                  <a:lnTo>
                    <a:pt x="5391149" y="6077"/>
                  </a:lnTo>
                  <a:lnTo>
                    <a:pt x="5390684" y="7200"/>
                  </a:lnTo>
                  <a:lnTo>
                    <a:pt x="5388824" y="9060"/>
                  </a:lnTo>
                  <a:lnTo>
                    <a:pt x="5387702" y="9524"/>
                  </a:lnTo>
                  <a:close/>
                </a:path>
                <a:path w="11010900" h="9525">
                  <a:moveTo>
                    <a:pt x="5435327" y="9524"/>
                  </a:moveTo>
                  <a:lnTo>
                    <a:pt x="5432696" y="9524"/>
                  </a:lnTo>
                  <a:lnTo>
                    <a:pt x="5431574" y="9060"/>
                  </a:lnTo>
                  <a:lnTo>
                    <a:pt x="5429714" y="7200"/>
                  </a:lnTo>
                  <a:lnTo>
                    <a:pt x="5429249" y="6077"/>
                  </a:lnTo>
                  <a:lnTo>
                    <a:pt x="5429249" y="3447"/>
                  </a:lnTo>
                  <a:lnTo>
                    <a:pt x="5429714" y="2324"/>
                  </a:lnTo>
                  <a:lnTo>
                    <a:pt x="5431574" y="464"/>
                  </a:lnTo>
                  <a:lnTo>
                    <a:pt x="5432696" y="0"/>
                  </a:lnTo>
                  <a:lnTo>
                    <a:pt x="5435327" y="0"/>
                  </a:lnTo>
                  <a:lnTo>
                    <a:pt x="5436449" y="464"/>
                  </a:lnTo>
                  <a:lnTo>
                    <a:pt x="5438309" y="2324"/>
                  </a:lnTo>
                  <a:lnTo>
                    <a:pt x="5438774" y="3447"/>
                  </a:lnTo>
                  <a:lnTo>
                    <a:pt x="5438774" y="6077"/>
                  </a:lnTo>
                  <a:lnTo>
                    <a:pt x="5438309" y="7200"/>
                  </a:lnTo>
                  <a:lnTo>
                    <a:pt x="5436449" y="9060"/>
                  </a:lnTo>
                  <a:lnTo>
                    <a:pt x="5435327" y="9524"/>
                  </a:lnTo>
                  <a:close/>
                </a:path>
                <a:path w="11010900" h="9525">
                  <a:moveTo>
                    <a:pt x="5482952" y="9524"/>
                  </a:moveTo>
                  <a:lnTo>
                    <a:pt x="5480321" y="9524"/>
                  </a:lnTo>
                  <a:lnTo>
                    <a:pt x="5479199" y="9060"/>
                  </a:lnTo>
                  <a:lnTo>
                    <a:pt x="5477339" y="7200"/>
                  </a:lnTo>
                  <a:lnTo>
                    <a:pt x="5476874" y="6077"/>
                  </a:lnTo>
                  <a:lnTo>
                    <a:pt x="5476874" y="3447"/>
                  </a:lnTo>
                  <a:lnTo>
                    <a:pt x="5477339" y="2324"/>
                  </a:lnTo>
                  <a:lnTo>
                    <a:pt x="5479199" y="464"/>
                  </a:lnTo>
                  <a:lnTo>
                    <a:pt x="5480321" y="0"/>
                  </a:lnTo>
                  <a:lnTo>
                    <a:pt x="5482952" y="0"/>
                  </a:lnTo>
                  <a:lnTo>
                    <a:pt x="5484074" y="464"/>
                  </a:lnTo>
                  <a:lnTo>
                    <a:pt x="5485934" y="2324"/>
                  </a:lnTo>
                  <a:lnTo>
                    <a:pt x="5486399" y="3447"/>
                  </a:lnTo>
                  <a:lnTo>
                    <a:pt x="5486399" y="6077"/>
                  </a:lnTo>
                  <a:lnTo>
                    <a:pt x="5485934" y="7200"/>
                  </a:lnTo>
                  <a:lnTo>
                    <a:pt x="5484074" y="9060"/>
                  </a:lnTo>
                  <a:lnTo>
                    <a:pt x="5482952" y="9524"/>
                  </a:lnTo>
                  <a:close/>
                </a:path>
                <a:path w="11010900" h="9525">
                  <a:moveTo>
                    <a:pt x="5530576" y="9524"/>
                  </a:moveTo>
                  <a:lnTo>
                    <a:pt x="5527946" y="9524"/>
                  </a:lnTo>
                  <a:lnTo>
                    <a:pt x="5526824" y="9060"/>
                  </a:lnTo>
                  <a:lnTo>
                    <a:pt x="5524964" y="7200"/>
                  </a:lnTo>
                  <a:lnTo>
                    <a:pt x="5524499" y="6077"/>
                  </a:lnTo>
                  <a:lnTo>
                    <a:pt x="5524499" y="3447"/>
                  </a:lnTo>
                  <a:lnTo>
                    <a:pt x="5524964" y="2324"/>
                  </a:lnTo>
                  <a:lnTo>
                    <a:pt x="5526824" y="464"/>
                  </a:lnTo>
                  <a:lnTo>
                    <a:pt x="5527946" y="0"/>
                  </a:lnTo>
                  <a:lnTo>
                    <a:pt x="5530576" y="0"/>
                  </a:lnTo>
                  <a:lnTo>
                    <a:pt x="5531699" y="464"/>
                  </a:lnTo>
                  <a:lnTo>
                    <a:pt x="5533559" y="2324"/>
                  </a:lnTo>
                  <a:lnTo>
                    <a:pt x="5534024" y="3447"/>
                  </a:lnTo>
                  <a:lnTo>
                    <a:pt x="5534024" y="6077"/>
                  </a:lnTo>
                  <a:lnTo>
                    <a:pt x="5533559" y="7200"/>
                  </a:lnTo>
                  <a:lnTo>
                    <a:pt x="5531699" y="9060"/>
                  </a:lnTo>
                  <a:lnTo>
                    <a:pt x="5530576" y="9524"/>
                  </a:lnTo>
                  <a:close/>
                </a:path>
                <a:path w="11010900" h="9525">
                  <a:moveTo>
                    <a:pt x="5578201" y="9524"/>
                  </a:moveTo>
                  <a:lnTo>
                    <a:pt x="5575571" y="9524"/>
                  </a:lnTo>
                  <a:lnTo>
                    <a:pt x="5574449" y="9060"/>
                  </a:lnTo>
                  <a:lnTo>
                    <a:pt x="5572589" y="7200"/>
                  </a:lnTo>
                  <a:lnTo>
                    <a:pt x="5572124" y="6077"/>
                  </a:lnTo>
                  <a:lnTo>
                    <a:pt x="5572124" y="3447"/>
                  </a:lnTo>
                  <a:lnTo>
                    <a:pt x="5572589" y="2324"/>
                  </a:lnTo>
                  <a:lnTo>
                    <a:pt x="5574449" y="464"/>
                  </a:lnTo>
                  <a:lnTo>
                    <a:pt x="5575571" y="0"/>
                  </a:lnTo>
                  <a:lnTo>
                    <a:pt x="5578201" y="0"/>
                  </a:lnTo>
                  <a:lnTo>
                    <a:pt x="5579324" y="464"/>
                  </a:lnTo>
                  <a:lnTo>
                    <a:pt x="5581184" y="2324"/>
                  </a:lnTo>
                  <a:lnTo>
                    <a:pt x="5581649" y="3447"/>
                  </a:lnTo>
                  <a:lnTo>
                    <a:pt x="5581649" y="6077"/>
                  </a:lnTo>
                  <a:lnTo>
                    <a:pt x="5581184" y="7200"/>
                  </a:lnTo>
                  <a:lnTo>
                    <a:pt x="5579324" y="9060"/>
                  </a:lnTo>
                  <a:lnTo>
                    <a:pt x="5578201" y="9524"/>
                  </a:lnTo>
                  <a:close/>
                </a:path>
                <a:path w="11010900" h="9525">
                  <a:moveTo>
                    <a:pt x="5625826" y="9524"/>
                  </a:moveTo>
                  <a:lnTo>
                    <a:pt x="5623196" y="9524"/>
                  </a:lnTo>
                  <a:lnTo>
                    <a:pt x="5622074" y="9060"/>
                  </a:lnTo>
                  <a:lnTo>
                    <a:pt x="5620214" y="7200"/>
                  </a:lnTo>
                  <a:lnTo>
                    <a:pt x="5619749" y="6077"/>
                  </a:lnTo>
                  <a:lnTo>
                    <a:pt x="5619749" y="3447"/>
                  </a:lnTo>
                  <a:lnTo>
                    <a:pt x="5620214" y="2324"/>
                  </a:lnTo>
                  <a:lnTo>
                    <a:pt x="5622074" y="464"/>
                  </a:lnTo>
                  <a:lnTo>
                    <a:pt x="5623196" y="0"/>
                  </a:lnTo>
                  <a:lnTo>
                    <a:pt x="5625826" y="0"/>
                  </a:lnTo>
                  <a:lnTo>
                    <a:pt x="5626949" y="464"/>
                  </a:lnTo>
                  <a:lnTo>
                    <a:pt x="5628809" y="2324"/>
                  </a:lnTo>
                  <a:lnTo>
                    <a:pt x="5629274" y="3447"/>
                  </a:lnTo>
                  <a:lnTo>
                    <a:pt x="5629274" y="6077"/>
                  </a:lnTo>
                  <a:lnTo>
                    <a:pt x="5628809" y="7200"/>
                  </a:lnTo>
                  <a:lnTo>
                    <a:pt x="5626949" y="9060"/>
                  </a:lnTo>
                  <a:lnTo>
                    <a:pt x="5625826" y="9524"/>
                  </a:lnTo>
                  <a:close/>
                </a:path>
                <a:path w="11010900" h="9525">
                  <a:moveTo>
                    <a:pt x="5673452" y="9524"/>
                  </a:moveTo>
                  <a:lnTo>
                    <a:pt x="5670821" y="9524"/>
                  </a:lnTo>
                  <a:lnTo>
                    <a:pt x="5669699" y="9060"/>
                  </a:lnTo>
                  <a:lnTo>
                    <a:pt x="5667839" y="7200"/>
                  </a:lnTo>
                  <a:lnTo>
                    <a:pt x="5667374" y="6077"/>
                  </a:lnTo>
                  <a:lnTo>
                    <a:pt x="5667374" y="3447"/>
                  </a:lnTo>
                  <a:lnTo>
                    <a:pt x="5667839" y="2324"/>
                  </a:lnTo>
                  <a:lnTo>
                    <a:pt x="5669699" y="464"/>
                  </a:lnTo>
                  <a:lnTo>
                    <a:pt x="5670821" y="0"/>
                  </a:lnTo>
                  <a:lnTo>
                    <a:pt x="5673452" y="0"/>
                  </a:lnTo>
                  <a:lnTo>
                    <a:pt x="5674574" y="464"/>
                  </a:lnTo>
                  <a:lnTo>
                    <a:pt x="5676434" y="2324"/>
                  </a:lnTo>
                  <a:lnTo>
                    <a:pt x="5676899" y="3447"/>
                  </a:lnTo>
                  <a:lnTo>
                    <a:pt x="5676899" y="6077"/>
                  </a:lnTo>
                  <a:lnTo>
                    <a:pt x="5676434" y="7200"/>
                  </a:lnTo>
                  <a:lnTo>
                    <a:pt x="5674574" y="9060"/>
                  </a:lnTo>
                  <a:lnTo>
                    <a:pt x="5673452" y="9524"/>
                  </a:lnTo>
                  <a:close/>
                </a:path>
                <a:path w="11010900" h="9525">
                  <a:moveTo>
                    <a:pt x="5721077" y="9524"/>
                  </a:moveTo>
                  <a:lnTo>
                    <a:pt x="5718446" y="9524"/>
                  </a:lnTo>
                  <a:lnTo>
                    <a:pt x="5717324" y="9060"/>
                  </a:lnTo>
                  <a:lnTo>
                    <a:pt x="5715464" y="7200"/>
                  </a:lnTo>
                  <a:lnTo>
                    <a:pt x="5714999" y="6077"/>
                  </a:lnTo>
                  <a:lnTo>
                    <a:pt x="5714999" y="3447"/>
                  </a:lnTo>
                  <a:lnTo>
                    <a:pt x="5715464" y="2324"/>
                  </a:lnTo>
                  <a:lnTo>
                    <a:pt x="5717324" y="464"/>
                  </a:lnTo>
                  <a:lnTo>
                    <a:pt x="5718446" y="0"/>
                  </a:lnTo>
                  <a:lnTo>
                    <a:pt x="5721077" y="0"/>
                  </a:lnTo>
                  <a:lnTo>
                    <a:pt x="5722199" y="464"/>
                  </a:lnTo>
                  <a:lnTo>
                    <a:pt x="5724059" y="2324"/>
                  </a:lnTo>
                  <a:lnTo>
                    <a:pt x="5724524" y="3447"/>
                  </a:lnTo>
                  <a:lnTo>
                    <a:pt x="5724524" y="6077"/>
                  </a:lnTo>
                  <a:lnTo>
                    <a:pt x="5724059" y="7200"/>
                  </a:lnTo>
                  <a:lnTo>
                    <a:pt x="5722199" y="9060"/>
                  </a:lnTo>
                  <a:lnTo>
                    <a:pt x="5721077" y="9524"/>
                  </a:lnTo>
                  <a:close/>
                </a:path>
                <a:path w="11010900" h="9525">
                  <a:moveTo>
                    <a:pt x="5768701" y="9524"/>
                  </a:moveTo>
                  <a:lnTo>
                    <a:pt x="5766071" y="9524"/>
                  </a:lnTo>
                  <a:lnTo>
                    <a:pt x="5764949" y="9060"/>
                  </a:lnTo>
                  <a:lnTo>
                    <a:pt x="5763089" y="7200"/>
                  </a:lnTo>
                  <a:lnTo>
                    <a:pt x="5762624" y="6077"/>
                  </a:lnTo>
                  <a:lnTo>
                    <a:pt x="5762624" y="3447"/>
                  </a:lnTo>
                  <a:lnTo>
                    <a:pt x="5763089" y="2324"/>
                  </a:lnTo>
                  <a:lnTo>
                    <a:pt x="5764949" y="464"/>
                  </a:lnTo>
                  <a:lnTo>
                    <a:pt x="5766071" y="0"/>
                  </a:lnTo>
                  <a:lnTo>
                    <a:pt x="5768701" y="0"/>
                  </a:lnTo>
                  <a:lnTo>
                    <a:pt x="5769824" y="464"/>
                  </a:lnTo>
                  <a:lnTo>
                    <a:pt x="5771684" y="2324"/>
                  </a:lnTo>
                  <a:lnTo>
                    <a:pt x="5772149" y="3447"/>
                  </a:lnTo>
                  <a:lnTo>
                    <a:pt x="5772149" y="6077"/>
                  </a:lnTo>
                  <a:lnTo>
                    <a:pt x="5771684" y="7200"/>
                  </a:lnTo>
                  <a:lnTo>
                    <a:pt x="5769824" y="9060"/>
                  </a:lnTo>
                  <a:lnTo>
                    <a:pt x="5768701" y="9524"/>
                  </a:lnTo>
                  <a:close/>
                </a:path>
                <a:path w="11010900" h="9525">
                  <a:moveTo>
                    <a:pt x="5816327" y="9524"/>
                  </a:moveTo>
                  <a:lnTo>
                    <a:pt x="5813696" y="9524"/>
                  </a:lnTo>
                  <a:lnTo>
                    <a:pt x="5812574" y="9060"/>
                  </a:lnTo>
                  <a:lnTo>
                    <a:pt x="5810714" y="7200"/>
                  </a:lnTo>
                  <a:lnTo>
                    <a:pt x="5810249" y="6077"/>
                  </a:lnTo>
                  <a:lnTo>
                    <a:pt x="5810249" y="3447"/>
                  </a:lnTo>
                  <a:lnTo>
                    <a:pt x="5810714" y="2324"/>
                  </a:lnTo>
                  <a:lnTo>
                    <a:pt x="5812574" y="464"/>
                  </a:lnTo>
                  <a:lnTo>
                    <a:pt x="5813696" y="0"/>
                  </a:lnTo>
                  <a:lnTo>
                    <a:pt x="5816327" y="0"/>
                  </a:lnTo>
                  <a:lnTo>
                    <a:pt x="5817449" y="464"/>
                  </a:lnTo>
                  <a:lnTo>
                    <a:pt x="5819309" y="2324"/>
                  </a:lnTo>
                  <a:lnTo>
                    <a:pt x="5819774" y="3447"/>
                  </a:lnTo>
                  <a:lnTo>
                    <a:pt x="5819774" y="6077"/>
                  </a:lnTo>
                  <a:lnTo>
                    <a:pt x="5819309" y="7200"/>
                  </a:lnTo>
                  <a:lnTo>
                    <a:pt x="5817449" y="9060"/>
                  </a:lnTo>
                  <a:lnTo>
                    <a:pt x="5816327" y="9524"/>
                  </a:lnTo>
                  <a:close/>
                </a:path>
                <a:path w="11010900" h="9525">
                  <a:moveTo>
                    <a:pt x="5863952" y="9524"/>
                  </a:moveTo>
                  <a:lnTo>
                    <a:pt x="5861321" y="9524"/>
                  </a:lnTo>
                  <a:lnTo>
                    <a:pt x="5860199" y="9060"/>
                  </a:lnTo>
                  <a:lnTo>
                    <a:pt x="5858339" y="7200"/>
                  </a:lnTo>
                  <a:lnTo>
                    <a:pt x="5857874" y="6077"/>
                  </a:lnTo>
                  <a:lnTo>
                    <a:pt x="5857874" y="3447"/>
                  </a:lnTo>
                  <a:lnTo>
                    <a:pt x="5858339" y="2324"/>
                  </a:lnTo>
                  <a:lnTo>
                    <a:pt x="5860199" y="464"/>
                  </a:lnTo>
                  <a:lnTo>
                    <a:pt x="5861321" y="0"/>
                  </a:lnTo>
                  <a:lnTo>
                    <a:pt x="5863952" y="0"/>
                  </a:lnTo>
                  <a:lnTo>
                    <a:pt x="5865074" y="464"/>
                  </a:lnTo>
                  <a:lnTo>
                    <a:pt x="5866934" y="2324"/>
                  </a:lnTo>
                  <a:lnTo>
                    <a:pt x="5867399" y="3447"/>
                  </a:lnTo>
                  <a:lnTo>
                    <a:pt x="5867399" y="6077"/>
                  </a:lnTo>
                  <a:lnTo>
                    <a:pt x="5866934" y="7200"/>
                  </a:lnTo>
                  <a:lnTo>
                    <a:pt x="5865074" y="9060"/>
                  </a:lnTo>
                  <a:lnTo>
                    <a:pt x="5863952" y="9524"/>
                  </a:lnTo>
                  <a:close/>
                </a:path>
                <a:path w="11010900" h="9525">
                  <a:moveTo>
                    <a:pt x="5911577" y="9524"/>
                  </a:moveTo>
                  <a:lnTo>
                    <a:pt x="5908946" y="9524"/>
                  </a:lnTo>
                  <a:lnTo>
                    <a:pt x="5907824" y="9060"/>
                  </a:lnTo>
                  <a:lnTo>
                    <a:pt x="5905964" y="7200"/>
                  </a:lnTo>
                  <a:lnTo>
                    <a:pt x="5905499" y="6077"/>
                  </a:lnTo>
                  <a:lnTo>
                    <a:pt x="5905499" y="3447"/>
                  </a:lnTo>
                  <a:lnTo>
                    <a:pt x="5905964" y="2324"/>
                  </a:lnTo>
                  <a:lnTo>
                    <a:pt x="5907824" y="464"/>
                  </a:lnTo>
                  <a:lnTo>
                    <a:pt x="5908946" y="0"/>
                  </a:lnTo>
                  <a:lnTo>
                    <a:pt x="5911577" y="0"/>
                  </a:lnTo>
                  <a:lnTo>
                    <a:pt x="5912699" y="464"/>
                  </a:lnTo>
                  <a:lnTo>
                    <a:pt x="5914559" y="2324"/>
                  </a:lnTo>
                  <a:lnTo>
                    <a:pt x="5915024" y="3447"/>
                  </a:lnTo>
                  <a:lnTo>
                    <a:pt x="5915024" y="6077"/>
                  </a:lnTo>
                  <a:lnTo>
                    <a:pt x="5914559" y="7200"/>
                  </a:lnTo>
                  <a:lnTo>
                    <a:pt x="5912699" y="9060"/>
                  </a:lnTo>
                  <a:lnTo>
                    <a:pt x="5911577" y="9524"/>
                  </a:lnTo>
                  <a:close/>
                </a:path>
                <a:path w="11010900" h="9525">
                  <a:moveTo>
                    <a:pt x="5959202" y="9524"/>
                  </a:moveTo>
                  <a:lnTo>
                    <a:pt x="5956571" y="9524"/>
                  </a:lnTo>
                  <a:lnTo>
                    <a:pt x="5955449" y="9060"/>
                  </a:lnTo>
                  <a:lnTo>
                    <a:pt x="5953589" y="7200"/>
                  </a:lnTo>
                  <a:lnTo>
                    <a:pt x="5953124" y="6077"/>
                  </a:lnTo>
                  <a:lnTo>
                    <a:pt x="5953124" y="3447"/>
                  </a:lnTo>
                  <a:lnTo>
                    <a:pt x="5953589" y="2324"/>
                  </a:lnTo>
                  <a:lnTo>
                    <a:pt x="5955449" y="464"/>
                  </a:lnTo>
                  <a:lnTo>
                    <a:pt x="5956571" y="0"/>
                  </a:lnTo>
                  <a:lnTo>
                    <a:pt x="5959202" y="0"/>
                  </a:lnTo>
                  <a:lnTo>
                    <a:pt x="5960324" y="464"/>
                  </a:lnTo>
                  <a:lnTo>
                    <a:pt x="5962184" y="2324"/>
                  </a:lnTo>
                  <a:lnTo>
                    <a:pt x="5962649" y="3447"/>
                  </a:lnTo>
                  <a:lnTo>
                    <a:pt x="5962649" y="6077"/>
                  </a:lnTo>
                  <a:lnTo>
                    <a:pt x="5962184" y="7200"/>
                  </a:lnTo>
                  <a:lnTo>
                    <a:pt x="5960324" y="9060"/>
                  </a:lnTo>
                  <a:lnTo>
                    <a:pt x="5959202" y="9524"/>
                  </a:lnTo>
                  <a:close/>
                </a:path>
                <a:path w="11010900" h="9525">
                  <a:moveTo>
                    <a:pt x="6006826" y="9524"/>
                  </a:moveTo>
                  <a:lnTo>
                    <a:pt x="6004196" y="9524"/>
                  </a:lnTo>
                  <a:lnTo>
                    <a:pt x="6003073" y="9060"/>
                  </a:lnTo>
                  <a:lnTo>
                    <a:pt x="6001213" y="7200"/>
                  </a:lnTo>
                  <a:lnTo>
                    <a:pt x="6000748" y="6077"/>
                  </a:lnTo>
                  <a:lnTo>
                    <a:pt x="6000748" y="3447"/>
                  </a:lnTo>
                  <a:lnTo>
                    <a:pt x="6001213" y="2324"/>
                  </a:lnTo>
                  <a:lnTo>
                    <a:pt x="6003073" y="464"/>
                  </a:lnTo>
                  <a:lnTo>
                    <a:pt x="6004196" y="0"/>
                  </a:lnTo>
                  <a:lnTo>
                    <a:pt x="6006826" y="0"/>
                  </a:lnTo>
                  <a:lnTo>
                    <a:pt x="6007948" y="464"/>
                  </a:lnTo>
                  <a:lnTo>
                    <a:pt x="6009808" y="2324"/>
                  </a:lnTo>
                  <a:lnTo>
                    <a:pt x="6010273" y="3447"/>
                  </a:lnTo>
                  <a:lnTo>
                    <a:pt x="6010273" y="6077"/>
                  </a:lnTo>
                  <a:lnTo>
                    <a:pt x="6009808" y="7200"/>
                  </a:lnTo>
                  <a:lnTo>
                    <a:pt x="6007948" y="9060"/>
                  </a:lnTo>
                  <a:lnTo>
                    <a:pt x="6006826" y="9524"/>
                  </a:lnTo>
                  <a:close/>
                </a:path>
                <a:path w="11010900" h="9525">
                  <a:moveTo>
                    <a:pt x="6054452" y="9524"/>
                  </a:moveTo>
                  <a:lnTo>
                    <a:pt x="6051822" y="9524"/>
                  </a:lnTo>
                  <a:lnTo>
                    <a:pt x="6050700" y="9060"/>
                  </a:lnTo>
                  <a:lnTo>
                    <a:pt x="6048839" y="7200"/>
                  </a:lnTo>
                  <a:lnTo>
                    <a:pt x="6048375" y="6077"/>
                  </a:lnTo>
                  <a:lnTo>
                    <a:pt x="6048375" y="3447"/>
                  </a:lnTo>
                  <a:lnTo>
                    <a:pt x="6048839" y="2324"/>
                  </a:lnTo>
                  <a:lnTo>
                    <a:pt x="6050700" y="464"/>
                  </a:lnTo>
                  <a:lnTo>
                    <a:pt x="6051822" y="0"/>
                  </a:lnTo>
                  <a:lnTo>
                    <a:pt x="6054452" y="0"/>
                  </a:lnTo>
                  <a:lnTo>
                    <a:pt x="6055575" y="464"/>
                  </a:lnTo>
                  <a:lnTo>
                    <a:pt x="6057434" y="2324"/>
                  </a:lnTo>
                  <a:lnTo>
                    <a:pt x="6057899" y="3447"/>
                  </a:lnTo>
                  <a:lnTo>
                    <a:pt x="6057899" y="6077"/>
                  </a:lnTo>
                  <a:lnTo>
                    <a:pt x="6057434" y="7200"/>
                  </a:lnTo>
                  <a:lnTo>
                    <a:pt x="6055575" y="9060"/>
                  </a:lnTo>
                  <a:lnTo>
                    <a:pt x="6054452" y="9524"/>
                  </a:lnTo>
                  <a:close/>
                </a:path>
                <a:path w="11010900" h="9525">
                  <a:moveTo>
                    <a:pt x="6102077" y="9524"/>
                  </a:moveTo>
                  <a:lnTo>
                    <a:pt x="6099447" y="9524"/>
                  </a:lnTo>
                  <a:lnTo>
                    <a:pt x="6098324" y="9060"/>
                  </a:lnTo>
                  <a:lnTo>
                    <a:pt x="6096464" y="7200"/>
                  </a:lnTo>
                  <a:lnTo>
                    <a:pt x="6095999" y="6077"/>
                  </a:lnTo>
                  <a:lnTo>
                    <a:pt x="6095999" y="3447"/>
                  </a:lnTo>
                  <a:lnTo>
                    <a:pt x="6096464" y="2324"/>
                  </a:lnTo>
                  <a:lnTo>
                    <a:pt x="6098324" y="464"/>
                  </a:lnTo>
                  <a:lnTo>
                    <a:pt x="6099447" y="0"/>
                  </a:lnTo>
                  <a:lnTo>
                    <a:pt x="6102077" y="0"/>
                  </a:lnTo>
                  <a:lnTo>
                    <a:pt x="6103199" y="464"/>
                  </a:lnTo>
                  <a:lnTo>
                    <a:pt x="6105059" y="2324"/>
                  </a:lnTo>
                  <a:lnTo>
                    <a:pt x="6105524" y="3447"/>
                  </a:lnTo>
                  <a:lnTo>
                    <a:pt x="6105524" y="6077"/>
                  </a:lnTo>
                  <a:lnTo>
                    <a:pt x="6105059" y="7200"/>
                  </a:lnTo>
                  <a:lnTo>
                    <a:pt x="6103199" y="9060"/>
                  </a:lnTo>
                  <a:lnTo>
                    <a:pt x="6102077" y="9524"/>
                  </a:lnTo>
                  <a:close/>
                </a:path>
                <a:path w="11010900" h="9525">
                  <a:moveTo>
                    <a:pt x="6149701" y="9524"/>
                  </a:moveTo>
                  <a:lnTo>
                    <a:pt x="6147071" y="9524"/>
                  </a:lnTo>
                  <a:lnTo>
                    <a:pt x="6145949" y="9060"/>
                  </a:lnTo>
                  <a:lnTo>
                    <a:pt x="6144089" y="7200"/>
                  </a:lnTo>
                  <a:lnTo>
                    <a:pt x="6143624" y="6077"/>
                  </a:lnTo>
                  <a:lnTo>
                    <a:pt x="6143624" y="3447"/>
                  </a:lnTo>
                  <a:lnTo>
                    <a:pt x="6144089" y="2324"/>
                  </a:lnTo>
                  <a:lnTo>
                    <a:pt x="6145949" y="464"/>
                  </a:lnTo>
                  <a:lnTo>
                    <a:pt x="6147071" y="0"/>
                  </a:lnTo>
                  <a:lnTo>
                    <a:pt x="6149701" y="0"/>
                  </a:lnTo>
                  <a:lnTo>
                    <a:pt x="6150824" y="464"/>
                  </a:lnTo>
                  <a:lnTo>
                    <a:pt x="6152684" y="2324"/>
                  </a:lnTo>
                  <a:lnTo>
                    <a:pt x="6153149" y="3447"/>
                  </a:lnTo>
                  <a:lnTo>
                    <a:pt x="6153149" y="6077"/>
                  </a:lnTo>
                  <a:lnTo>
                    <a:pt x="6152684" y="7200"/>
                  </a:lnTo>
                  <a:lnTo>
                    <a:pt x="6150824" y="9060"/>
                  </a:lnTo>
                  <a:lnTo>
                    <a:pt x="6149701" y="9524"/>
                  </a:lnTo>
                  <a:close/>
                </a:path>
                <a:path w="11010900" h="9525">
                  <a:moveTo>
                    <a:pt x="6197326" y="9524"/>
                  </a:moveTo>
                  <a:lnTo>
                    <a:pt x="6194696" y="9524"/>
                  </a:lnTo>
                  <a:lnTo>
                    <a:pt x="6193574" y="9060"/>
                  </a:lnTo>
                  <a:lnTo>
                    <a:pt x="6191714" y="7200"/>
                  </a:lnTo>
                  <a:lnTo>
                    <a:pt x="6191249" y="6077"/>
                  </a:lnTo>
                  <a:lnTo>
                    <a:pt x="6191249" y="3447"/>
                  </a:lnTo>
                  <a:lnTo>
                    <a:pt x="6191714" y="2324"/>
                  </a:lnTo>
                  <a:lnTo>
                    <a:pt x="6193574" y="464"/>
                  </a:lnTo>
                  <a:lnTo>
                    <a:pt x="6194696" y="0"/>
                  </a:lnTo>
                  <a:lnTo>
                    <a:pt x="6197326" y="0"/>
                  </a:lnTo>
                  <a:lnTo>
                    <a:pt x="6198449" y="464"/>
                  </a:lnTo>
                  <a:lnTo>
                    <a:pt x="6200309" y="2324"/>
                  </a:lnTo>
                  <a:lnTo>
                    <a:pt x="6200774" y="3447"/>
                  </a:lnTo>
                  <a:lnTo>
                    <a:pt x="6200774" y="6077"/>
                  </a:lnTo>
                  <a:lnTo>
                    <a:pt x="6200309" y="7200"/>
                  </a:lnTo>
                  <a:lnTo>
                    <a:pt x="6198449" y="9060"/>
                  </a:lnTo>
                  <a:lnTo>
                    <a:pt x="6197326" y="9524"/>
                  </a:lnTo>
                  <a:close/>
                </a:path>
                <a:path w="11010900" h="9525">
                  <a:moveTo>
                    <a:pt x="6244952" y="9524"/>
                  </a:moveTo>
                  <a:lnTo>
                    <a:pt x="6242321" y="9524"/>
                  </a:lnTo>
                  <a:lnTo>
                    <a:pt x="6241199" y="9060"/>
                  </a:lnTo>
                  <a:lnTo>
                    <a:pt x="6239339" y="7200"/>
                  </a:lnTo>
                  <a:lnTo>
                    <a:pt x="6238874" y="6077"/>
                  </a:lnTo>
                  <a:lnTo>
                    <a:pt x="6238874" y="3447"/>
                  </a:lnTo>
                  <a:lnTo>
                    <a:pt x="6239339" y="2324"/>
                  </a:lnTo>
                  <a:lnTo>
                    <a:pt x="6241199" y="464"/>
                  </a:lnTo>
                  <a:lnTo>
                    <a:pt x="6242321" y="0"/>
                  </a:lnTo>
                  <a:lnTo>
                    <a:pt x="6244952" y="0"/>
                  </a:lnTo>
                  <a:lnTo>
                    <a:pt x="6246074" y="464"/>
                  </a:lnTo>
                  <a:lnTo>
                    <a:pt x="6247934" y="2324"/>
                  </a:lnTo>
                  <a:lnTo>
                    <a:pt x="6248399" y="3447"/>
                  </a:lnTo>
                  <a:lnTo>
                    <a:pt x="6248399" y="6077"/>
                  </a:lnTo>
                  <a:lnTo>
                    <a:pt x="6247934" y="7200"/>
                  </a:lnTo>
                  <a:lnTo>
                    <a:pt x="6246074" y="9060"/>
                  </a:lnTo>
                  <a:lnTo>
                    <a:pt x="6244952" y="9524"/>
                  </a:lnTo>
                  <a:close/>
                </a:path>
                <a:path w="11010900" h="9525">
                  <a:moveTo>
                    <a:pt x="6292576" y="9524"/>
                  </a:moveTo>
                  <a:lnTo>
                    <a:pt x="6289946" y="9524"/>
                  </a:lnTo>
                  <a:lnTo>
                    <a:pt x="6288824" y="9060"/>
                  </a:lnTo>
                  <a:lnTo>
                    <a:pt x="6286964" y="7200"/>
                  </a:lnTo>
                  <a:lnTo>
                    <a:pt x="6286499" y="6077"/>
                  </a:lnTo>
                  <a:lnTo>
                    <a:pt x="6286499" y="3447"/>
                  </a:lnTo>
                  <a:lnTo>
                    <a:pt x="6286964" y="2324"/>
                  </a:lnTo>
                  <a:lnTo>
                    <a:pt x="6288824" y="464"/>
                  </a:lnTo>
                  <a:lnTo>
                    <a:pt x="6289946" y="0"/>
                  </a:lnTo>
                  <a:lnTo>
                    <a:pt x="6292576" y="0"/>
                  </a:lnTo>
                  <a:lnTo>
                    <a:pt x="6293699" y="464"/>
                  </a:lnTo>
                  <a:lnTo>
                    <a:pt x="6295559" y="2324"/>
                  </a:lnTo>
                  <a:lnTo>
                    <a:pt x="6296024" y="3447"/>
                  </a:lnTo>
                  <a:lnTo>
                    <a:pt x="6296024" y="6077"/>
                  </a:lnTo>
                  <a:lnTo>
                    <a:pt x="6295559" y="7200"/>
                  </a:lnTo>
                  <a:lnTo>
                    <a:pt x="6293699" y="9060"/>
                  </a:lnTo>
                  <a:lnTo>
                    <a:pt x="6292576" y="9524"/>
                  </a:lnTo>
                  <a:close/>
                </a:path>
                <a:path w="11010900" h="9525">
                  <a:moveTo>
                    <a:pt x="6340202" y="9524"/>
                  </a:moveTo>
                  <a:lnTo>
                    <a:pt x="6337571" y="9524"/>
                  </a:lnTo>
                  <a:lnTo>
                    <a:pt x="6336449" y="9060"/>
                  </a:lnTo>
                  <a:lnTo>
                    <a:pt x="6334589" y="7200"/>
                  </a:lnTo>
                  <a:lnTo>
                    <a:pt x="6334124" y="6077"/>
                  </a:lnTo>
                  <a:lnTo>
                    <a:pt x="6334124" y="3447"/>
                  </a:lnTo>
                  <a:lnTo>
                    <a:pt x="6334589" y="2324"/>
                  </a:lnTo>
                  <a:lnTo>
                    <a:pt x="6336449" y="464"/>
                  </a:lnTo>
                  <a:lnTo>
                    <a:pt x="6337571" y="0"/>
                  </a:lnTo>
                  <a:lnTo>
                    <a:pt x="6340202" y="0"/>
                  </a:lnTo>
                  <a:lnTo>
                    <a:pt x="6341324" y="464"/>
                  </a:lnTo>
                  <a:lnTo>
                    <a:pt x="6343184" y="2324"/>
                  </a:lnTo>
                  <a:lnTo>
                    <a:pt x="6343649" y="3447"/>
                  </a:lnTo>
                  <a:lnTo>
                    <a:pt x="6343649" y="6077"/>
                  </a:lnTo>
                  <a:lnTo>
                    <a:pt x="6343184" y="7200"/>
                  </a:lnTo>
                  <a:lnTo>
                    <a:pt x="6341324" y="9060"/>
                  </a:lnTo>
                  <a:lnTo>
                    <a:pt x="6340202" y="9524"/>
                  </a:lnTo>
                  <a:close/>
                </a:path>
                <a:path w="11010900" h="9525">
                  <a:moveTo>
                    <a:pt x="6387827" y="9524"/>
                  </a:moveTo>
                  <a:lnTo>
                    <a:pt x="6385196" y="9524"/>
                  </a:lnTo>
                  <a:lnTo>
                    <a:pt x="6384074" y="9060"/>
                  </a:lnTo>
                  <a:lnTo>
                    <a:pt x="6382214" y="7200"/>
                  </a:lnTo>
                  <a:lnTo>
                    <a:pt x="6381749" y="6077"/>
                  </a:lnTo>
                  <a:lnTo>
                    <a:pt x="6381749" y="3447"/>
                  </a:lnTo>
                  <a:lnTo>
                    <a:pt x="6382214" y="2324"/>
                  </a:lnTo>
                  <a:lnTo>
                    <a:pt x="6384074" y="464"/>
                  </a:lnTo>
                  <a:lnTo>
                    <a:pt x="6385196" y="0"/>
                  </a:lnTo>
                  <a:lnTo>
                    <a:pt x="6387827" y="0"/>
                  </a:lnTo>
                  <a:lnTo>
                    <a:pt x="6388949" y="464"/>
                  </a:lnTo>
                  <a:lnTo>
                    <a:pt x="6390809" y="2324"/>
                  </a:lnTo>
                  <a:lnTo>
                    <a:pt x="6391274" y="3447"/>
                  </a:lnTo>
                  <a:lnTo>
                    <a:pt x="6391274" y="6077"/>
                  </a:lnTo>
                  <a:lnTo>
                    <a:pt x="6390809" y="7200"/>
                  </a:lnTo>
                  <a:lnTo>
                    <a:pt x="6388949" y="9060"/>
                  </a:lnTo>
                  <a:lnTo>
                    <a:pt x="6387827" y="9524"/>
                  </a:lnTo>
                  <a:close/>
                </a:path>
                <a:path w="11010900" h="9525">
                  <a:moveTo>
                    <a:pt x="6435452" y="9524"/>
                  </a:moveTo>
                  <a:lnTo>
                    <a:pt x="6432821" y="9524"/>
                  </a:lnTo>
                  <a:lnTo>
                    <a:pt x="6431699" y="9060"/>
                  </a:lnTo>
                  <a:lnTo>
                    <a:pt x="6429839" y="7200"/>
                  </a:lnTo>
                  <a:lnTo>
                    <a:pt x="6429374" y="6077"/>
                  </a:lnTo>
                  <a:lnTo>
                    <a:pt x="6429374" y="3447"/>
                  </a:lnTo>
                  <a:lnTo>
                    <a:pt x="6429839" y="2324"/>
                  </a:lnTo>
                  <a:lnTo>
                    <a:pt x="6431699" y="464"/>
                  </a:lnTo>
                  <a:lnTo>
                    <a:pt x="6432821" y="0"/>
                  </a:lnTo>
                  <a:lnTo>
                    <a:pt x="6435452" y="0"/>
                  </a:lnTo>
                  <a:lnTo>
                    <a:pt x="6436574" y="464"/>
                  </a:lnTo>
                  <a:lnTo>
                    <a:pt x="6438434" y="2324"/>
                  </a:lnTo>
                  <a:lnTo>
                    <a:pt x="6438899" y="3447"/>
                  </a:lnTo>
                  <a:lnTo>
                    <a:pt x="6438899" y="6077"/>
                  </a:lnTo>
                  <a:lnTo>
                    <a:pt x="6438434" y="7200"/>
                  </a:lnTo>
                  <a:lnTo>
                    <a:pt x="6436574" y="9060"/>
                  </a:lnTo>
                  <a:lnTo>
                    <a:pt x="6435452" y="9524"/>
                  </a:lnTo>
                  <a:close/>
                </a:path>
                <a:path w="11010900" h="9525">
                  <a:moveTo>
                    <a:pt x="6483076" y="9524"/>
                  </a:moveTo>
                  <a:lnTo>
                    <a:pt x="6480446" y="9524"/>
                  </a:lnTo>
                  <a:lnTo>
                    <a:pt x="6479324" y="9060"/>
                  </a:lnTo>
                  <a:lnTo>
                    <a:pt x="6477464" y="7200"/>
                  </a:lnTo>
                  <a:lnTo>
                    <a:pt x="6476999" y="6077"/>
                  </a:lnTo>
                  <a:lnTo>
                    <a:pt x="6476999" y="3447"/>
                  </a:lnTo>
                  <a:lnTo>
                    <a:pt x="6477464" y="2324"/>
                  </a:lnTo>
                  <a:lnTo>
                    <a:pt x="6479324" y="464"/>
                  </a:lnTo>
                  <a:lnTo>
                    <a:pt x="6480446" y="0"/>
                  </a:lnTo>
                  <a:lnTo>
                    <a:pt x="6483076" y="0"/>
                  </a:lnTo>
                  <a:lnTo>
                    <a:pt x="6484199" y="464"/>
                  </a:lnTo>
                  <a:lnTo>
                    <a:pt x="6486059" y="2324"/>
                  </a:lnTo>
                  <a:lnTo>
                    <a:pt x="6486524" y="3447"/>
                  </a:lnTo>
                  <a:lnTo>
                    <a:pt x="6486524" y="6077"/>
                  </a:lnTo>
                  <a:lnTo>
                    <a:pt x="6486059" y="7200"/>
                  </a:lnTo>
                  <a:lnTo>
                    <a:pt x="6484199" y="9060"/>
                  </a:lnTo>
                  <a:lnTo>
                    <a:pt x="6483076" y="9524"/>
                  </a:lnTo>
                  <a:close/>
                </a:path>
                <a:path w="11010900" h="9525">
                  <a:moveTo>
                    <a:pt x="6530701" y="9524"/>
                  </a:moveTo>
                  <a:lnTo>
                    <a:pt x="6528072" y="9524"/>
                  </a:lnTo>
                  <a:lnTo>
                    <a:pt x="6526949" y="9060"/>
                  </a:lnTo>
                  <a:lnTo>
                    <a:pt x="6525089" y="7200"/>
                  </a:lnTo>
                  <a:lnTo>
                    <a:pt x="6524624" y="6077"/>
                  </a:lnTo>
                  <a:lnTo>
                    <a:pt x="6524624" y="3447"/>
                  </a:lnTo>
                  <a:lnTo>
                    <a:pt x="6525089" y="2324"/>
                  </a:lnTo>
                  <a:lnTo>
                    <a:pt x="6526949" y="464"/>
                  </a:lnTo>
                  <a:lnTo>
                    <a:pt x="6528072" y="0"/>
                  </a:lnTo>
                  <a:lnTo>
                    <a:pt x="6530701" y="0"/>
                  </a:lnTo>
                  <a:lnTo>
                    <a:pt x="6531824" y="464"/>
                  </a:lnTo>
                  <a:lnTo>
                    <a:pt x="6533684" y="2324"/>
                  </a:lnTo>
                  <a:lnTo>
                    <a:pt x="6534149" y="3447"/>
                  </a:lnTo>
                  <a:lnTo>
                    <a:pt x="6534149" y="6077"/>
                  </a:lnTo>
                  <a:lnTo>
                    <a:pt x="6533684" y="7200"/>
                  </a:lnTo>
                  <a:lnTo>
                    <a:pt x="6531824" y="9060"/>
                  </a:lnTo>
                  <a:lnTo>
                    <a:pt x="6530701" y="9524"/>
                  </a:lnTo>
                  <a:close/>
                </a:path>
                <a:path w="11010900" h="9525">
                  <a:moveTo>
                    <a:pt x="6578326" y="9524"/>
                  </a:moveTo>
                  <a:lnTo>
                    <a:pt x="6575696" y="9524"/>
                  </a:lnTo>
                  <a:lnTo>
                    <a:pt x="6574573" y="9060"/>
                  </a:lnTo>
                  <a:lnTo>
                    <a:pt x="6572714" y="7200"/>
                  </a:lnTo>
                  <a:lnTo>
                    <a:pt x="6572249" y="6077"/>
                  </a:lnTo>
                  <a:lnTo>
                    <a:pt x="6572249" y="3447"/>
                  </a:lnTo>
                  <a:lnTo>
                    <a:pt x="6572714" y="2324"/>
                  </a:lnTo>
                  <a:lnTo>
                    <a:pt x="6574573" y="464"/>
                  </a:lnTo>
                  <a:lnTo>
                    <a:pt x="6575696" y="0"/>
                  </a:lnTo>
                  <a:lnTo>
                    <a:pt x="6578326" y="0"/>
                  </a:lnTo>
                  <a:lnTo>
                    <a:pt x="6579449" y="464"/>
                  </a:lnTo>
                  <a:lnTo>
                    <a:pt x="6581309" y="2324"/>
                  </a:lnTo>
                  <a:lnTo>
                    <a:pt x="6581774" y="3447"/>
                  </a:lnTo>
                  <a:lnTo>
                    <a:pt x="6581774" y="6077"/>
                  </a:lnTo>
                  <a:lnTo>
                    <a:pt x="6581309" y="7200"/>
                  </a:lnTo>
                  <a:lnTo>
                    <a:pt x="6579449" y="9060"/>
                  </a:lnTo>
                  <a:lnTo>
                    <a:pt x="6578326" y="9524"/>
                  </a:lnTo>
                  <a:close/>
                </a:path>
                <a:path w="11010900" h="9525">
                  <a:moveTo>
                    <a:pt x="6625951" y="9524"/>
                  </a:moveTo>
                  <a:lnTo>
                    <a:pt x="6623321" y="9524"/>
                  </a:lnTo>
                  <a:lnTo>
                    <a:pt x="6622199" y="9060"/>
                  </a:lnTo>
                  <a:lnTo>
                    <a:pt x="6620339" y="7200"/>
                  </a:lnTo>
                  <a:lnTo>
                    <a:pt x="6619874" y="6077"/>
                  </a:lnTo>
                  <a:lnTo>
                    <a:pt x="6619874" y="3447"/>
                  </a:lnTo>
                  <a:lnTo>
                    <a:pt x="6620339" y="2324"/>
                  </a:lnTo>
                  <a:lnTo>
                    <a:pt x="6622199" y="464"/>
                  </a:lnTo>
                  <a:lnTo>
                    <a:pt x="6623321" y="0"/>
                  </a:lnTo>
                  <a:lnTo>
                    <a:pt x="6625951" y="0"/>
                  </a:lnTo>
                  <a:lnTo>
                    <a:pt x="6627074" y="464"/>
                  </a:lnTo>
                  <a:lnTo>
                    <a:pt x="6628934" y="2324"/>
                  </a:lnTo>
                  <a:lnTo>
                    <a:pt x="6629399" y="3447"/>
                  </a:lnTo>
                  <a:lnTo>
                    <a:pt x="6629399" y="6077"/>
                  </a:lnTo>
                  <a:lnTo>
                    <a:pt x="6628934" y="7200"/>
                  </a:lnTo>
                  <a:lnTo>
                    <a:pt x="6627074" y="9060"/>
                  </a:lnTo>
                  <a:lnTo>
                    <a:pt x="6625951" y="9524"/>
                  </a:lnTo>
                  <a:close/>
                </a:path>
                <a:path w="11010900" h="9525">
                  <a:moveTo>
                    <a:pt x="6673576" y="9524"/>
                  </a:moveTo>
                  <a:lnTo>
                    <a:pt x="6670946" y="9524"/>
                  </a:lnTo>
                  <a:lnTo>
                    <a:pt x="6669824" y="9060"/>
                  </a:lnTo>
                  <a:lnTo>
                    <a:pt x="6667964" y="7200"/>
                  </a:lnTo>
                  <a:lnTo>
                    <a:pt x="6667499" y="6077"/>
                  </a:lnTo>
                  <a:lnTo>
                    <a:pt x="6667499" y="3447"/>
                  </a:lnTo>
                  <a:lnTo>
                    <a:pt x="6667964" y="2324"/>
                  </a:lnTo>
                  <a:lnTo>
                    <a:pt x="6669824" y="464"/>
                  </a:lnTo>
                  <a:lnTo>
                    <a:pt x="6670946" y="0"/>
                  </a:lnTo>
                  <a:lnTo>
                    <a:pt x="6673576" y="0"/>
                  </a:lnTo>
                  <a:lnTo>
                    <a:pt x="6674699" y="464"/>
                  </a:lnTo>
                  <a:lnTo>
                    <a:pt x="6676559" y="2324"/>
                  </a:lnTo>
                  <a:lnTo>
                    <a:pt x="6677024" y="3447"/>
                  </a:lnTo>
                  <a:lnTo>
                    <a:pt x="6677024" y="6077"/>
                  </a:lnTo>
                  <a:lnTo>
                    <a:pt x="6676559" y="7200"/>
                  </a:lnTo>
                  <a:lnTo>
                    <a:pt x="6674699" y="9060"/>
                  </a:lnTo>
                  <a:lnTo>
                    <a:pt x="6673576" y="9524"/>
                  </a:lnTo>
                  <a:close/>
                </a:path>
                <a:path w="11010900" h="9525">
                  <a:moveTo>
                    <a:pt x="6721201" y="9524"/>
                  </a:moveTo>
                  <a:lnTo>
                    <a:pt x="6718571" y="9524"/>
                  </a:lnTo>
                  <a:lnTo>
                    <a:pt x="6717449" y="9060"/>
                  </a:lnTo>
                  <a:lnTo>
                    <a:pt x="6715589" y="7200"/>
                  </a:lnTo>
                  <a:lnTo>
                    <a:pt x="6715124" y="6077"/>
                  </a:lnTo>
                  <a:lnTo>
                    <a:pt x="6715124" y="3447"/>
                  </a:lnTo>
                  <a:lnTo>
                    <a:pt x="6715589" y="2324"/>
                  </a:lnTo>
                  <a:lnTo>
                    <a:pt x="6717449" y="464"/>
                  </a:lnTo>
                  <a:lnTo>
                    <a:pt x="6718571" y="0"/>
                  </a:lnTo>
                  <a:lnTo>
                    <a:pt x="6721201" y="0"/>
                  </a:lnTo>
                  <a:lnTo>
                    <a:pt x="6722324" y="464"/>
                  </a:lnTo>
                  <a:lnTo>
                    <a:pt x="6724184" y="2324"/>
                  </a:lnTo>
                  <a:lnTo>
                    <a:pt x="6724649" y="3447"/>
                  </a:lnTo>
                  <a:lnTo>
                    <a:pt x="6724649" y="6077"/>
                  </a:lnTo>
                  <a:lnTo>
                    <a:pt x="6724184" y="7200"/>
                  </a:lnTo>
                  <a:lnTo>
                    <a:pt x="6722324" y="9060"/>
                  </a:lnTo>
                  <a:lnTo>
                    <a:pt x="6721201" y="9524"/>
                  </a:lnTo>
                  <a:close/>
                </a:path>
                <a:path w="11010900" h="9525">
                  <a:moveTo>
                    <a:pt x="6768827" y="9524"/>
                  </a:moveTo>
                  <a:lnTo>
                    <a:pt x="6766196" y="9524"/>
                  </a:lnTo>
                  <a:lnTo>
                    <a:pt x="6765074" y="9060"/>
                  </a:lnTo>
                  <a:lnTo>
                    <a:pt x="6763214" y="7200"/>
                  </a:lnTo>
                  <a:lnTo>
                    <a:pt x="6762749" y="6077"/>
                  </a:lnTo>
                  <a:lnTo>
                    <a:pt x="6762749" y="3447"/>
                  </a:lnTo>
                  <a:lnTo>
                    <a:pt x="6763214" y="2324"/>
                  </a:lnTo>
                  <a:lnTo>
                    <a:pt x="6765074" y="464"/>
                  </a:lnTo>
                  <a:lnTo>
                    <a:pt x="6766196" y="0"/>
                  </a:lnTo>
                  <a:lnTo>
                    <a:pt x="6768827" y="0"/>
                  </a:lnTo>
                  <a:lnTo>
                    <a:pt x="6769949" y="464"/>
                  </a:lnTo>
                  <a:lnTo>
                    <a:pt x="6771809" y="2324"/>
                  </a:lnTo>
                  <a:lnTo>
                    <a:pt x="6772274" y="3447"/>
                  </a:lnTo>
                  <a:lnTo>
                    <a:pt x="6772274" y="6077"/>
                  </a:lnTo>
                  <a:lnTo>
                    <a:pt x="6771809" y="7200"/>
                  </a:lnTo>
                  <a:lnTo>
                    <a:pt x="6769949" y="9060"/>
                  </a:lnTo>
                  <a:lnTo>
                    <a:pt x="6768827" y="9524"/>
                  </a:lnTo>
                  <a:close/>
                </a:path>
                <a:path w="11010900" h="9525">
                  <a:moveTo>
                    <a:pt x="6816452" y="9524"/>
                  </a:moveTo>
                  <a:lnTo>
                    <a:pt x="6813821" y="9524"/>
                  </a:lnTo>
                  <a:lnTo>
                    <a:pt x="6812699" y="9060"/>
                  </a:lnTo>
                  <a:lnTo>
                    <a:pt x="6810839" y="7200"/>
                  </a:lnTo>
                  <a:lnTo>
                    <a:pt x="6810374" y="6077"/>
                  </a:lnTo>
                  <a:lnTo>
                    <a:pt x="6810374" y="3447"/>
                  </a:lnTo>
                  <a:lnTo>
                    <a:pt x="6810839" y="2324"/>
                  </a:lnTo>
                  <a:lnTo>
                    <a:pt x="6812699" y="464"/>
                  </a:lnTo>
                  <a:lnTo>
                    <a:pt x="6813821" y="0"/>
                  </a:lnTo>
                  <a:lnTo>
                    <a:pt x="6816452" y="0"/>
                  </a:lnTo>
                  <a:lnTo>
                    <a:pt x="6817574" y="464"/>
                  </a:lnTo>
                  <a:lnTo>
                    <a:pt x="6819434" y="2324"/>
                  </a:lnTo>
                  <a:lnTo>
                    <a:pt x="6819899" y="3447"/>
                  </a:lnTo>
                  <a:lnTo>
                    <a:pt x="6819899" y="6077"/>
                  </a:lnTo>
                  <a:lnTo>
                    <a:pt x="6819434" y="7200"/>
                  </a:lnTo>
                  <a:lnTo>
                    <a:pt x="6817574" y="9060"/>
                  </a:lnTo>
                  <a:lnTo>
                    <a:pt x="6816452" y="9524"/>
                  </a:lnTo>
                  <a:close/>
                </a:path>
                <a:path w="11010900" h="9525">
                  <a:moveTo>
                    <a:pt x="6864077" y="9524"/>
                  </a:moveTo>
                  <a:lnTo>
                    <a:pt x="6861446" y="9524"/>
                  </a:lnTo>
                  <a:lnTo>
                    <a:pt x="6860324" y="9060"/>
                  </a:lnTo>
                  <a:lnTo>
                    <a:pt x="6858464" y="7200"/>
                  </a:lnTo>
                  <a:lnTo>
                    <a:pt x="6857999" y="6077"/>
                  </a:lnTo>
                  <a:lnTo>
                    <a:pt x="6857999" y="3447"/>
                  </a:lnTo>
                  <a:lnTo>
                    <a:pt x="6858464" y="2324"/>
                  </a:lnTo>
                  <a:lnTo>
                    <a:pt x="6860324" y="464"/>
                  </a:lnTo>
                  <a:lnTo>
                    <a:pt x="6861446" y="0"/>
                  </a:lnTo>
                  <a:lnTo>
                    <a:pt x="6864077" y="0"/>
                  </a:lnTo>
                  <a:lnTo>
                    <a:pt x="6865199" y="464"/>
                  </a:lnTo>
                  <a:lnTo>
                    <a:pt x="6867059" y="2324"/>
                  </a:lnTo>
                  <a:lnTo>
                    <a:pt x="6867524" y="3447"/>
                  </a:lnTo>
                  <a:lnTo>
                    <a:pt x="6867524" y="6077"/>
                  </a:lnTo>
                  <a:lnTo>
                    <a:pt x="6867059" y="7200"/>
                  </a:lnTo>
                  <a:lnTo>
                    <a:pt x="6865199" y="9060"/>
                  </a:lnTo>
                  <a:lnTo>
                    <a:pt x="6864077" y="9524"/>
                  </a:lnTo>
                  <a:close/>
                </a:path>
                <a:path w="11010900" h="9525">
                  <a:moveTo>
                    <a:pt x="6911702" y="9524"/>
                  </a:moveTo>
                  <a:lnTo>
                    <a:pt x="6909071" y="9524"/>
                  </a:lnTo>
                  <a:lnTo>
                    <a:pt x="6907949" y="9060"/>
                  </a:lnTo>
                  <a:lnTo>
                    <a:pt x="6906089" y="7200"/>
                  </a:lnTo>
                  <a:lnTo>
                    <a:pt x="6905624" y="6077"/>
                  </a:lnTo>
                  <a:lnTo>
                    <a:pt x="6905624" y="3447"/>
                  </a:lnTo>
                  <a:lnTo>
                    <a:pt x="6906089" y="2324"/>
                  </a:lnTo>
                  <a:lnTo>
                    <a:pt x="6907949" y="464"/>
                  </a:lnTo>
                  <a:lnTo>
                    <a:pt x="6909071" y="0"/>
                  </a:lnTo>
                  <a:lnTo>
                    <a:pt x="6911702" y="0"/>
                  </a:lnTo>
                  <a:lnTo>
                    <a:pt x="6912824" y="464"/>
                  </a:lnTo>
                  <a:lnTo>
                    <a:pt x="6914684" y="2324"/>
                  </a:lnTo>
                  <a:lnTo>
                    <a:pt x="6915149" y="3447"/>
                  </a:lnTo>
                  <a:lnTo>
                    <a:pt x="6915149" y="6077"/>
                  </a:lnTo>
                  <a:lnTo>
                    <a:pt x="6914684" y="7200"/>
                  </a:lnTo>
                  <a:lnTo>
                    <a:pt x="6912824" y="9060"/>
                  </a:lnTo>
                  <a:lnTo>
                    <a:pt x="6911702" y="9524"/>
                  </a:lnTo>
                  <a:close/>
                </a:path>
                <a:path w="11010900" h="9525">
                  <a:moveTo>
                    <a:pt x="6959327" y="9524"/>
                  </a:moveTo>
                  <a:lnTo>
                    <a:pt x="6956697" y="9524"/>
                  </a:lnTo>
                  <a:lnTo>
                    <a:pt x="6955574" y="9060"/>
                  </a:lnTo>
                  <a:lnTo>
                    <a:pt x="6953714" y="7200"/>
                  </a:lnTo>
                  <a:lnTo>
                    <a:pt x="6953249" y="6077"/>
                  </a:lnTo>
                  <a:lnTo>
                    <a:pt x="6953249" y="3447"/>
                  </a:lnTo>
                  <a:lnTo>
                    <a:pt x="6953714" y="2324"/>
                  </a:lnTo>
                  <a:lnTo>
                    <a:pt x="6955574" y="464"/>
                  </a:lnTo>
                  <a:lnTo>
                    <a:pt x="6956697" y="0"/>
                  </a:lnTo>
                  <a:lnTo>
                    <a:pt x="6959327" y="0"/>
                  </a:lnTo>
                  <a:lnTo>
                    <a:pt x="6960449" y="464"/>
                  </a:lnTo>
                  <a:lnTo>
                    <a:pt x="6962309" y="2324"/>
                  </a:lnTo>
                  <a:lnTo>
                    <a:pt x="6962774" y="3447"/>
                  </a:lnTo>
                  <a:lnTo>
                    <a:pt x="6962774" y="6077"/>
                  </a:lnTo>
                  <a:lnTo>
                    <a:pt x="6962309" y="7200"/>
                  </a:lnTo>
                  <a:lnTo>
                    <a:pt x="6960449" y="9060"/>
                  </a:lnTo>
                  <a:lnTo>
                    <a:pt x="6959327" y="9524"/>
                  </a:lnTo>
                  <a:close/>
                </a:path>
                <a:path w="11010900" h="9525">
                  <a:moveTo>
                    <a:pt x="7006951" y="9524"/>
                  </a:moveTo>
                  <a:lnTo>
                    <a:pt x="7004321" y="9524"/>
                  </a:lnTo>
                  <a:lnTo>
                    <a:pt x="7003198" y="9060"/>
                  </a:lnTo>
                  <a:lnTo>
                    <a:pt x="7001339" y="7200"/>
                  </a:lnTo>
                  <a:lnTo>
                    <a:pt x="7000874" y="6077"/>
                  </a:lnTo>
                  <a:lnTo>
                    <a:pt x="7000874" y="3447"/>
                  </a:lnTo>
                  <a:lnTo>
                    <a:pt x="7001339" y="2324"/>
                  </a:lnTo>
                  <a:lnTo>
                    <a:pt x="7003198" y="464"/>
                  </a:lnTo>
                  <a:lnTo>
                    <a:pt x="7004321" y="0"/>
                  </a:lnTo>
                  <a:lnTo>
                    <a:pt x="7006951" y="0"/>
                  </a:lnTo>
                  <a:lnTo>
                    <a:pt x="7008074" y="464"/>
                  </a:lnTo>
                  <a:lnTo>
                    <a:pt x="7009934" y="2324"/>
                  </a:lnTo>
                  <a:lnTo>
                    <a:pt x="7010399" y="3447"/>
                  </a:lnTo>
                  <a:lnTo>
                    <a:pt x="7010399" y="6077"/>
                  </a:lnTo>
                  <a:lnTo>
                    <a:pt x="7009934" y="7200"/>
                  </a:lnTo>
                  <a:lnTo>
                    <a:pt x="7008074" y="9060"/>
                  </a:lnTo>
                  <a:lnTo>
                    <a:pt x="7006951" y="9524"/>
                  </a:lnTo>
                  <a:close/>
                </a:path>
                <a:path w="11010900" h="9525">
                  <a:moveTo>
                    <a:pt x="7054576" y="9524"/>
                  </a:moveTo>
                  <a:lnTo>
                    <a:pt x="7051947" y="9524"/>
                  </a:lnTo>
                  <a:lnTo>
                    <a:pt x="7050824" y="9060"/>
                  </a:lnTo>
                  <a:lnTo>
                    <a:pt x="7048964" y="7200"/>
                  </a:lnTo>
                  <a:lnTo>
                    <a:pt x="7048499" y="6077"/>
                  </a:lnTo>
                  <a:lnTo>
                    <a:pt x="7048499" y="3447"/>
                  </a:lnTo>
                  <a:lnTo>
                    <a:pt x="7048964" y="2324"/>
                  </a:lnTo>
                  <a:lnTo>
                    <a:pt x="7050824" y="464"/>
                  </a:lnTo>
                  <a:lnTo>
                    <a:pt x="7051947" y="0"/>
                  </a:lnTo>
                  <a:lnTo>
                    <a:pt x="7054576" y="0"/>
                  </a:lnTo>
                  <a:lnTo>
                    <a:pt x="7055699" y="464"/>
                  </a:lnTo>
                  <a:lnTo>
                    <a:pt x="7057559" y="2324"/>
                  </a:lnTo>
                  <a:lnTo>
                    <a:pt x="7058024" y="3447"/>
                  </a:lnTo>
                  <a:lnTo>
                    <a:pt x="7058024" y="6077"/>
                  </a:lnTo>
                  <a:lnTo>
                    <a:pt x="7057559" y="7200"/>
                  </a:lnTo>
                  <a:lnTo>
                    <a:pt x="7055699" y="9060"/>
                  </a:lnTo>
                  <a:lnTo>
                    <a:pt x="7054576" y="9524"/>
                  </a:lnTo>
                  <a:close/>
                </a:path>
                <a:path w="11010900" h="9525">
                  <a:moveTo>
                    <a:pt x="7102201" y="9524"/>
                  </a:moveTo>
                  <a:lnTo>
                    <a:pt x="7099571" y="9524"/>
                  </a:lnTo>
                  <a:lnTo>
                    <a:pt x="7098448" y="9060"/>
                  </a:lnTo>
                  <a:lnTo>
                    <a:pt x="7096588" y="7200"/>
                  </a:lnTo>
                  <a:lnTo>
                    <a:pt x="7096124" y="6077"/>
                  </a:lnTo>
                  <a:lnTo>
                    <a:pt x="7096124" y="3447"/>
                  </a:lnTo>
                  <a:lnTo>
                    <a:pt x="7096588" y="2324"/>
                  </a:lnTo>
                  <a:lnTo>
                    <a:pt x="7098448" y="464"/>
                  </a:lnTo>
                  <a:lnTo>
                    <a:pt x="7099571" y="0"/>
                  </a:lnTo>
                  <a:lnTo>
                    <a:pt x="7102201" y="0"/>
                  </a:lnTo>
                  <a:lnTo>
                    <a:pt x="7103324" y="464"/>
                  </a:lnTo>
                  <a:lnTo>
                    <a:pt x="7105184" y="2324"/>
                  </a:lnTo>
                  <a:lnTo>
                    <a:pt x="7105649" y="3447"/>
                  </a:lnTo>
                  <a:lnTo>
                    <a:pt x="7105649" y="6077"/>
                  </a:lnTo>
                  <a:lnTo>
                    <a:pt x="7105184" y="7200"/>
                  </a:lnTo>
                  <a:lnTo>
                    <a:pt x="7103324" y="9060"/>
                  </a:lnTo>
                  <a:lnTo>
                    <a:pt x="7102201" y="9524"/>
                  </a:lnTo>
                  <a:close/>
                </a:path>
                <a:path w="11010900" h="9525">
                  <a:moveTo>
                    <a:pt x="7149826" y="9524"/>
                  </a:moveTo>
                  <a:lnTo>
                    <a:pt x="7147196" y="9524"/>
                  </a:lnTo>
                  <a:lnTo>
                    <a:pt x="7146074" y="9060"/>
                  </a:lnTo>
                  <a:lnTo>
                    <a:pt x="7144214" y="7200"/>
                  </a:lnTo>
                  <a:lnTo>
                    <a:pt x="7143749" y="6077"/>
                  </a:lnTo>
                  <a:lnTo>
                    <a:pt x="7143749" y="3447"/>
                  </a:lnTo>
                  <a:lnTo>
                    <a:pt x="7144214" y="2324"/>
                  </a:lnTo>
                  <a:lnTo>
                    <a:pt x="7146074" y="464"/>
                  </a:lnTo>
                  <a:lnTo>
                    <a:pt x="7147196" y="0"/>
                  </a:lnTo>
                  <a:lnTo>
                    <a:pt x="7149826" y="0"/>
                  </a:lnTo>
                  <a:lnTo>
                    <a:pt x="7150949" y="464"/>
                  </a:lnTo>
                  <a:lnTo>
                    <a:pt x="7152809" y="2324"/>
                  </a:lnTo>
                  <a:lnTo>
                    <a:pt x="7153274" y="3447"/>
                  </a:lnTo>
                  <a:lnTo>
                    <a:pt x="7153274" y="6077"/>
                  </a:lnTo>
                  <a:lnTo>
                    <a:pt x="7152809" y="7200"/>
                  </a:lnTo>
                  <a:lnTo>
                    <a:pt x="7150949" y="9060"/>
                  </a:lnTo>
                  <a:lnTo>
                    <a:pt x="7149826" y="9524"/>
                  </a:lnTo>
                  <a:close/>
                </a:path>
                <a:path w="11010900" h="9525">
                  <a:moveTo>
                    <a:pt x="7197452" y="9524"/>
                  </a:moveTo>
                  <a:lnTo>
                    <a:pt x="7194821" y="9524"/>
                  </a:lnTo>
                  <a:lnTo>
                    <a:pt x="7193699" y="9060"/>
                  </a:lnTo>
                  <a:lnTo>
                    <a:pt x="7191839" y="7200"/>
                  </a:lnTo>
                  <a:lnTo>
                    <a:pt x="7191374" y="6077"/>
                  </a:lnTo>
                  <a:lnTo>
                    <a:pt x="7191374" y="3447"/>
                  </a:lnTo>
                  <a:lnTo>
                    <a:pt x="7191839" y="2324"/>
                  </a:lnTo>
                  <a:lnTo>
                    <a:pt x="7193699" y="464"/>
                  </a:lnTo>
                  <a:lnTo>
                    <a:pt x="7194821" y="0"/>
                  </a:lnTo>
                  <a:lnTo>
                    <a:pt x="7197452" y="0"/>
                  </a:lnTo>
                  <a:lnTo>
                    <a:pt x="7198574" y="464"/>
                  </a:lnTo>
                  <a:lnTo>
                    <a:pt x="7200434" y="2324"/>
                  </a:lnTo>
                  <a:lnTo>
                    <a:pt x="7200899" y="3447"/>
                  </a:lnTo>
                  <a:lnTo>
                    <a:pt x="7200899" y="6077"/>
                  </a:lnTo>
                  <a:lnTo>
                    <a:pt x="7200434" y="7200"/>
                  </a:lnTo>
                  <a:lnTo>
                    <a:pt x="7198574" y="9060"/>
                  </a:lnTo>
                  <a:lnTo>
                    <a:pt x="7197452" y="9524"/>
                  </a:lnTo>
                  <a:close/>
                </a:path>
                <a:path w="11010900" h="9525">
                  <a:moveTo>
                    <a:pt x="7245076" y="9524"/>
                  </a:moveTo>
                  <a:lnTo>
                    <a:pt x="7242446" y="9524"/>
                  </a:lnTo>
                  <a:lnTo>
                    <a:pt x="7241324" y="9060"/>
                  </a:lnTo>
                  <a:lnTo>
                    <a:pt x="7239464" y="7200"/>
                  </a:lnTo>
                  <a:lnTo>
                    <a:pt x="7238999" y="6077"/>
                  </a:lnTo>
                  <a:lnTo>
                    <a:pt x="7238999" y="3447"/>
                  </a:lnTo>
                  <a:lnTo>
                    <a:pt x="7239464" y="2324"/>
                  </a:lnTo>
                  <a:lnTo>
                    <a:pt x="7241324" y="464"/>
                  </a:lnTo>
                  <a:lnTo>
                    <a:pt x="7242446" y="0"/>
                  </a:lnTo>
                  <a:lnTo>
                    <a:pt x="7245076" y="0"/>
                  </a:lnTo>
                  <a:lnTo>
                    <a:pt x="7246199" y="464"/>
                  </a:lnTo>
                  <a:lnTo>
                    <a:pt x="7248059" y="2324"/>
                  </a:lnTo>
                  <a:lnTo>
                    <a:pt x="7248524" y="3447"/>
                  </a:lnTo>
                  <a:lnTo>
                    <a:pt x="7248524" y="6077"/>
                  </a:lnTo>
                  <a:lnTo>
                    <a:pt x="7248059" y="7200"/>
                  </a:lnTo>
                  <a:lnTo>
                    <a:pt x="7246199" y="9060"/>
                  </a:lnTo>
                  <a:lnTo>
                    <a:pt x="7245076" y="9524"/>
                  </a:lnTo>
                  <a:close/>
                </a:path>
                <a:path w="11010900" h="9525">
                  <a:moveTo>
                    <a:pt x="7292702" y="9524"/>
                  </a:moveTo>
                  <a:lnTo>
                    <a:pt x="7290071" y="9524"/>
                  </a:lnTo>
                  <a:lnTo>
                    <a:pt x="7288949" y="9060"/>
                  </a:lnTo>
                  <a:lnTo>
                    <a:pt x="7287089" y="7200"/>
                  </a:lnTo>
                  <a:lnTo>
                    <a:pt x="7286624" y="6077"/>
                  </a:lnTo>
                  <a:lnTo>
                    <a:pt x="7286624" y="3447"/>
                  </a:lnTo>
                  <a:lnTo>
                    <a:pt x="7287089" y="2324"/>
                  </a:lnTo>
                  <a:lnTo>
                    <a:pt x="7288949" y="464"/>
                  </a:lnTo>
                  <a:lnTo>
                    <a:pt x="7290071" y="0"/>
                  </a:lnTo>
                  <a:lnTo>
                    <a:pt x="7292702" y="0"/>
                  </a:lnTo>
                  <a:lnTo>
                    <a:pt x="7293824" y="464"/>
                  </a:lnTo>
                  <a:lnTo>
                    <a:pt x="7295684" y="2324"/>
                  </a:lnTo>
                  <a:lnTo>
                    <a:pt x="7296149" y="3447"/>
                  </a:lnTo>
                  <a:lnTo>
                    <a:pt x="7296149" y="6077"/>
                  </a:lnTo>
                  <a:lnTo>
                    <a:pt x="7295684" y="7200"/>
                  </a:lnTo>
                  <a:lnTo>
                    <a:pt x="7293824" y="9060"/>
                  </a:lnTo>
                  <a:lnTo>
                    <a:pt x="7292702" y="9524"/>
                  </a:lnTo>
                  <a:close/>
                </a:path>
                <a:path w="11010900" h="9525">
                  <a:moveTo>
                    <a:pt x="7340326" y="9524"/>
                  </a:moveTo>
                  <a:lnTo>
                    <a:pt x="7337696" y="9524"/>
                  </a:lnTo>
                  <a:lnTo>
                    <a:pt x="7336573" y="9060"/>
                  </a:lnTo>
                  <a:lnTo>
                    <a:pt x="7334713" y="7200"/>
                  </a:lnTo>
                  <a:lnTo>
                    <a:pt x="7334248" y="6077"/>
                  </a:lnTo>
                  <a:lnTo>
                    <a:pt x="7334248" y="3447"/>
                  </a:lnTo>
                  <a:lnTo>
                    <a:pt x="7334713" y="2324"/>
                  </a:lnTo>
                  <a:lnTo>
                    <a:pt x="7336573" y="464"/>
                  </a:lnTo>
                  <a:lnTo>
                    <a:pt x="7337696" y="0"/>
                  </a:lnTo>
                  <a:lnTo>
                    <a:pt x="7340326" y="0"/>
                  </a:lnTo>
                  <a:lnTo>
                    <a:pt x="7341449" y="464"/>
                  </a:lnTo>
                  <a:lnTo>
                    <a:pt x="7343308" y="2324"/>
                  </a:lnTo>
                  <a:lnTo>
                    <a:pt x="7343773" y="3447"/>
                  </a:lnTo>
                  <a:lnTo>
                    <a:pt x="7343773" y="6077"/>
                  </a:lnTo>
                  <a:lnTo>
                    <a:pt x="7343308" y="7200"/>
                  </a:lnTo>
                  <a:lnTo>
                    <a:pt x="7341449" y="9060"/>
                  </a:lnTo>
                  <a:lnTo>
                    <a:pt x="7340326" y="9524"/>
                  </a:lnTo>
                  <a:close/>
                </a:path>
                <a:path w="11010900" h="9525">
                  <a:moveTo>
                    <a:pt x="7387951" y="9524"/>
                  </a:moveTo>
                  <a:lnTo>
                    <a:pt x="7385321" y="9524"/>
                  </a:lnTo>
                  <a:lnTo>
                    <a:pt x="7384198" y="9060"/>
                  </a:lnTo>
                  <a:lnTo>
                    <a:pt x="7382338" y="7200"/>
                  </a:lnTo>
                  <a:lnTo>
                    <a:pt x="7381873" y="6077"/>
                  </a:lnTo>
                  <a:lnTo>
                    <a:pt x="7381873" y="3447"/>
                  </a:lnTo>
                  <a:lnTo>
                    <a:pt x="7382338" y="2324"/>
                  </a:lnTo>
                  <a:lnTo>
                    <a:pt x="7384198" y="464"/>
                  </a:lnTo>
                  <a:lnTo>
                    <a:pt x="7385321" y="0"/>
                  </a:lnTo>
                  <a:lnTo>
                    <a:pt x="7387951" y="0"/>
                  </a:lnTo>
                  <a:lnTo>
                    <a:pt x="7389073" y="464"/>
                  </a:lnTo>
                  <a:lnTo>
                    <a:pt x="7390933" y="2324"/>
                  </a:lnTo>
                  <a:lnTo>
                    <a:pt x="7391398" y="3447"/>
                  </a:lnTo>
                  <a:lnTo>
                    <a:pt x="7391398" y="6077"/>
                  </a:lnTo>
                  <a:lnTo>
                    <a:pt x="7390933" y="7200"/>
                  </a:lnTo>
                  <a:lnTo>
                    <a:pt x="7389073" y="9060"/>
                  </a:lnTo>
                  <a:lnTo>
                    <a:pt x="7387951" y="9524"/>
                  </a:lnTo>
                  <a:close/>
                </a:path>
                <a:path w="11010900" h="9525">
                  <a:moveTo>
                    <a:pt x="7435577" y="9524"/>
                  </a:moveTo>
                  <a:lnTo>
                    <a:pt x="7432947" y="9524"/>
                  </a:lnTo>
                  <a:lnTo>
                    <a:pt x="7431824" y="9060"/>
                  </a:lnTo>
                  <a:lnTo>
                    <a:pt x="7429964" y="7200"/>
                  </a:lnTo>
                  <a:lnTo>
                    <a:pt x="7429499" y="6077"/>
                  </a:lnTo>
                  <a:lnTo>
                    <a:pt x="7429499" y="3447"/>
                  </a:lnTo>
                  <a:lnTo>
                    <a:pt x="7429964" y="2324"/>
                  </a:lnTo>
                  <a:lnTo>
                    <a:pt x="7431824" y="464"/>
                  </a:lnTo>
                  <a:lnTo>
                    <a:pt x="7432947" y="0"/>
                  </a:lnTo>
                  <a:lnTo>
                    <a:pt x="7435577" y="0"/>
                  </a:lnTo>
                  <a:lnTo>
                    <a:pt x="7436699" y="464"/>
                  </a:lnTo>
                  <a:lnTo>
                    <a:pt x="7438559" y="2324"/>
                  </a:lnTo>
                  <a:lnTo>
                    <a:pt x="7439024" y="3447"/>
                  </a:lnTo>
                  <a:lnTo>
                    <a:pt x="7439024" y="6077"/>
                  </a:lnTo>
                  <a:lnTo>
                    <a:pt x="7438559" y="7200"/>
                  </a:lnTo>
                  <a:lnTo>
                    <a:pt x="7436699" y="9060"/>
                  </a:lnTo>
                  <a:lnTo>
                    <a:pt x="7435577" y="9524"/>
                  </a:lnTo>
                  <a:close/>
                </a:path>
                <a:path w="11010900" h="9525">
                  <a:moveTo>
                    <a:pt x="7483201" y="9524"/>
                  </a:moveTo>
                  <a:lnTo>
                    <a:pt x="7480572" y="9524"/>
                  </a:lnTo>
                  <a:lnTo>
                    <a:pt x="7479449" y="9060"/>
                  </a:lnTo>
                  <a:lnTo>
                    <a:pt x="7477589" y="7200"/>
                  </a:lnTo>
                  <a:lnTo>
                    <a:pt x="7477124" y="6077"/>
                  </a:lnTo>
                  <a:lnTo>
                    <a:pt x="7477124" y="3447"/>
                  </a:lnTo>
                  <a:lnTo>
                    <a:pt x="7477589" y="2324"/>
                  </a:lnTo>
                  <a:lnTo>
                    <a:pt x="7479449" y="464"/>
                  </a:lnTo>
                  <a:lnTo>
                    <a:pt x="7480572" y="0"/>
                  </a:lnTo>
                  <a:lnTo>
                    <a:pt x="7483201" y="0"/>
                  </a:lnTo>
                  <a:lnTo>
                    <a:pt x="7484324" y="464"/>
                  </a:lnTo>
                  <a:lnTo>
                    <a:pt x="7486184" y="2324"/>
                  </a:lnTo>
                  <a:lnTo>
                    <a:pt x="7486649" y="3447"/>
                  </a:lnTo>
                  <a:lnTo>
                    <a:pt x="7486649" y="6077"/>
                  </a:lnTo>
                  <a:lnTo>
                    <a:pt x="7486184" y="7200"/>
                  </a:lnTo>
                  <a:lnTo>
                    <a:pt x="7484324" y="9060"/>
                  </a:lnTo>
                  <a:lnTo>
                    <a:pt x="7483201" y="9524"/>
                  </a:lnTo>
                  <a:close/>
                </a:path>
                <a:path w="11010900" h="9525">
                  <a:moveTo>
                    <a:pt x="7530826" y="9524"/>
                  </a:moveTo>
                  <a:lnTo>
                    <a:pt x="7528196" y="9524"/>
                  </a:lnTo>
                  <a:lnTo>
                    <a:pt x="7527073" y="9060"/>
                  </a:lnTo>
                  <a:lnTo>
                    <a:pt x="7525214" y="7200"/>
                  </a:lnTo>
                  <a:lnTo>
                    <a:pt x="7524749" y="6077"/>
                  </a:lnTo>
                  <a:lnTo>
                    <a:pt x="7524749" y="3447"/>
                  </a:lnTo>
                  <a:lnTo>
                    <a:pt x="7525214" y="2324"/>
                  </a:lnTo>
                  <a:lnTo>
                    <a:pt x="7527073" y="464"/>
                  </a:lnTo>
                  <a:lnTo>
                    <a:pt x="7528196" y="0"/>
                  </a:lnTo>
                  <a:lnTo>
                    <a:pt x="7530826" y="0"/>
                  </a:lnTo>
                  <a:lnTo>
                    <a:pt x="7531949" y="464"/>
                  </a:lnTo>
                  <a:lnTo>
                    <a:pt x="7533809" y="2324"/>
                  </a:lnTo>
                  <a:lnTo>
                    <a:pt x="7534274" y="3447"/>
                  </a:lnTo>
                  <a:lnTo>
                    <a:pt x="7534274" y="6077"/>
                  </a:lnTo>
                  <a:lnTo>
                    <a:pt x="7533809" y="7200"/>
                  </a:lnTo>
                  <a:lnTo>
                    <a:pt x="7531949" y="9060"/>
                  </a:lnTo>
                  <a:lnTo>
                    <a:pt x="7530826" y="9524"/>
                  </a:lnTo>
                  <a:close/>
                </a:path>
                <a:path w="11010900" h="9525">
                  <a:moveTo>
                    <a:pt x="7578451" y="9524"/>
                  </a:moveTo>
                  <a:lnTo>
                    <a:pt x="7575821" y="9524"/>
                  </a:lnTo>
                  <a:lnTo>
                    <a:pt x="7574698" y="9060"/>
                  </a:lnTo>
                  <a:lnTo>
                    <a:pt x="7572839" y="7200"/>
                  </a:lnTo>
                  <a:lnTo>
                    <a:pt x="7572374" y="6077"/>
                  </a:lnTo>
                  <a:lnTo>
                    <a:pt x="7572374" y="3447"/>
                  </a:lnTo>
                  <a:lnTo>
                    <a:pt x="7572839" y="2324"/>
                  </a:lnTo>
                  <a:lnTo>
                    <a:pt x="7574698" y="464"/>
                  </a:lnTo>
                  <a:lnTo>
                    <a:pt x="7575821" y="0"/>
                  </a:lnTo>
                  <a:lnTo>
                    <a:pt x="7578451" y="0"/>
                  </a:lnTo>
                  <a:lnTo>
                    <a:pt x="7579574" y="464"/>
                  </a:lnTo>
                  <a:lnTo>
                    <a:pt x="7581434" y="2324"/>
                  </a:lnTo>
                  <a:lnTo>
                    <a:pt x="7581899" y="3447"/>
                  </a:lnTo>
                  <a:lnTo>
                    <a:pt x="7581899" y="6077"/>
                  </a:lnTo>
                  <a:lnTo>
                    <a:pt x="7581434" y="7200"/>
                  </a:lnTo>
                  <a:lnTo>
                    <a:pt x="7579574" y="9060"/>
                  </a:lnTo>
                  <a:lnTo>
                    <a:pt x="7578451" y="9524"/>
                  </a:lnTo>
                  <a:close/>
                </a:path>
                <a:path w="11010900" h="9525">
                  <a:moveTo>
                    <a:pt x="7626076" y="9524"/>
                  </a:moveTo>
                  <a:lnTo>
                    <a:pt x="7623446" y="9524"/>
                  </a:lnTo>
                  <a:lnTo>
                    <a:pt x="7622323" y="9060"/>
                  </a:lnTo>
                  <a:lnTo>
                    <a:pt x="7620463" y="7200"/>
                  </a:lnTo>
                  <a:lnTo>
                    <a:pt x="7619999" y="6077"/>
                  </a:lnTo>
                  <a:lnTo>
                    <a:pt x="7619999" y="3447"/>
                  </a:lnTo>
                  <a:lnTo>
                    <a:pt x="7620463" y="2324"/>
                  </a:lnTo>
                  <a:lnTo>
                    <a:pt x="7622323" y="464"/>
                  </a:lnTo>
                  <a:lnTo>
                    <a:pt x="7623446" y="0"/>
                  </a:lnTo>
                  <a:lnTo>
                    <a:pt x="7626076" y="0"/>
                  </a:lnTo>
                  <a:lnTo>
                    <a:pt x="7627199" y="464"/>
                  </a:lnTo>
                  <a:lnTo>
                    <a:pt x="7629059" y="2324"/>
                  </a:lnTo>
                  <a:lnTo>
                    <a:pt x="7629524" y="3447"/>
                  </a:lnTo>
                  <a:lnTo>
                    <a:pt x="7629524" y="6077"/>
                  </a:lnTo>
                  <a:lnTo>
                    <a:pt x="7629059" y="7200"/>
                  </a:lnTo>
                  <a:lnTo>
                    <a:pt x="7627199" y="9060"/>
                  </a:lnTo>
                  <a:lnTo>
                    <a:pt x="7626076" y="9524"/>
                  </a:lnTo>
                  <a:close/>
                </a:path>
                <a:path w="11010900" h="9525">
                  <a:moveTo>
                    <a:pt x="7673701" y="9524"/>
                  </a:moveTo>
                  <a:lnTo>
                    <a:pt x="7671071" y="9524"/>
                  </a:lnTo>
                  <a:lnTo>
                    <a:pt x="7669948" y="9060"/>
                  </a:lnTo>
                  <a:lnTo>
                    <a:pt x="7668089" y="7200"/>
                  </a:lnTo>
                  <a:lnTo>
                    <a:pt x="7667624" y="6077"/>
                  </a:lnTo>
                  <a:lnTo>
                    <a:pt x="7667624" y="3447"/>
                  </a:lnTo>
                  <a:lnTo>
                    <a:pt x="7668089" y="2324"/>
                  </a:lnTo>
                  <a:lnTo>
                    <a:pt x="7669948" y="464"/>
                  </a:lnTo>
                  <a:lnTo>
                    <a:pt x="7671071" y="0"/>
                  </a:lnTo>
                  <a:lnTo>
                    <a:pt x="7673701" y="0"/>
                  </a:lnTo>
                  <a:lnTo>
                    <a:pt x="7674824" y="464"/>
                  </a:lnTo>
                  <a:lnTo>
                    <a:pt x="7676684" y="2324"/>
                  </a:lnTo>
                  <a:lnTo>
                    <a:pt x="7677149" y="3447"/>
                  </a:lnTo>
                  <a:lnTo>
                    <a:pt x="7677149" y="6077"/>
                  </a:lnTo>
                  <a:lnTo>
                    <a:pt x="7676684" y="7200"/>
                  </a:lnTo>
                  <a:lnTo>
                    <a:pt x="7674824" y="9060"/>
                  </a:lnTo>
                  <a:lnTo>
                    <a:pt x="7673701" y="9524"/>
                  </a:lnTo>
                  <a:close/>
                </a:path>
                <a:path w="11010900" h="9525">
                  <a:moveTo>
                    <a:pt x="7721327" y="9524"/>
                  </a:moveTo>
                  <a:lnTo>
                    <a:pt x="7718696" y="9524"/>
                  </a:lnTo>
                  <a:lnTo>
                    <a:pt x="7717573" y="9060"/>
                  </a:lnTo>
                  <a:lnTo>
                    <a:pt x="7715714" y="7200"/>
                  </a:lnTo>
                  <a:lnTo>
                    <a:pt x="7715249" y="6077"/>
                  </a:lnTo>
                  <a:lnTo>
                    <a:pt x="7715249" y="3447"/>
                  </a:lnTo>
                  <a:lnTo>
                    <a:pt x="7715714" y="2324"/>
                  </a:lnTo>
                  <a:lnTo>
                    <a:pt x="7717573" y="464"/>
                  </a:lnTo>
                  <a:lnTo>
                    <a:pt x="7718696" y="0"/>
                  </a:lnTo>
                  <a:lnTo>
                    <a:pt x="7721327" y="0"/>
                  </a:lnTo>
                  <a:lnTo>
                    <a:pt x="7722449" y="464"/>
                  </a:lnTo>
                  <a:lnTo>
                    <a:pt x="7724309" y="2324"/>
                  </a:lnTo>
                  <a:lnTo>
                    <a:pt x="7724774" y="3447"/>
                  </a:lnTo>
                  <a:lnTo>
                    <a:pt x="7724774" y="6077"/>
                  </a:lnTo>
                  <a:lnTo>
                    <a:pt x="7724309" y="7200"/>
                  </a:lnTo>
                  <a:lnTo>
                    <a:pt x="7722449" y="9060"/>
                  </a:lnTo>
                  <a:lnTo>
                    <a:pt x="7721327" y="9524"/>
                  </a:lnTo>
                  <a:close/>
                </a:path>
                <a:path w="11010900" h="9525">
                  <a:moveTo>
                    <a:pt x="7768951" y="9524"/>
                  </a:moveTo>
                  <a:lnTo>
                    <a:pt x="7766321" y="9524"/>
                  </a:lnTo>
                  <a:lnTo>
                    <a:pt x="7765198" y="9060"/>
                  </a:lnTo>
                  <a:lnTo>
                    <a:pt x="7763339" y="7200"/>
                  </a:lnTo>
                  <a:lnTo>
                    <a:pt x="7762874" y="6077"/>
                  </a:lnTo>
                  <a:lnTo>
                    <a:pt x="7762874" y="3447"/>
                  </a:lnTo>
                  <a:lnTo>
                    <a:pt x="7763339" y="2324"/>
                  </a:lnTo>
                  <a:lnTo>
                    <a:pt x="7765198" y="464"/>
                  </a:lnTo>
                  <a:lnTo>
                    <a:pt x="7766321" y="0"/>
                  </a:lnTo>
                  <a:lnTo>
                    <a:pt x="7768951" y="0"/>
                  </a:lnTo>
                  <a:lnTo>
                    <a:pt x="7770074" y="464"/>
                  </a:lnTo>
                  <a:lnTo>
                    <a:pt x="7771933" y="2324"/>
                  </a:lnTo>
                  <a:lnTo>
                    <a:pt x="7772399" y="3447"/>
                  </a:lnTo>
                  <a:lnTo>
                    <a:pt x="7772399" y="6077"/>
                  </a:lnTo>
                  <a:lnTo>
                    <a:pt x="7771933" y="7200"/>
                  </a:lnTo>
                  <a:lnTo>
                    <a:pt x="7770074" y="9060"/>
                  </a:lnTo>
                  <a:lnTo>
                    <a:pt x="7768951" y="9524"/>
                  </a:lnTo>
                  <a:close/>
                </a:path>
                <a:path w="11010900" h="9525">
                  <a:moveTo>
                    <a:pt x="7816577" y="9524"/>
                  </a:moveTo>
                  <a:lnTo>
                    <a:pt x="7813946" y="9524"/>
                  </a:lnTo>
                  <a:lnTo>
                    <a:pt x="7812823" y="9060"/>
                  </a:lnTo>
                  <a:lnTo>
                    <a:pt x="7810964" y="7200"/>
                  </a:lnTo>
                  <a:lnTo>
                    <a:pt x="7810499" y="6077"/>
                  </a:lnTo>
                  <a:lnTo>
                    <a:pt x="7810499" y="3447"/>
                  </a:lnTo>
                  <a:lnTo>
                    <a:pt x="7810964" y="2324"/>
                  </a:lnTo>
                  <a:lnTo>
                    <a:pt x="7812823" y="464"/>
                  </a:lnTo>
                  <a:lnTo>
                    <a:pt x="7813946" y="0"/>
                  </a:lnTo>
                  <a:lnTo>
                    <a:pt x="7816577" y="0"/>
                  </a:lnTo>
                  <a:lnTo>
                    <a:pt x="7817699" y="464"/>
                  </a:lnTo>
                  <a:lnTo>
                    <a:pt x="7819559" y="2324"/>
                  </a:lnTo>
                  <a:lnTo>
                    <a:pt x="7820024" y="3447"/>
                  </a:lnTo>
                  <a:lnTo>
                    <a:pt x="7820024" y="6077"/>
                  </a:lnTo>
                  <a:lnTo>
                    <a:pt x="7819559" y="7200"/>
                  </a:lnTo>
                  <a:lnTo>
                    <a:pt x="7817699" y="9060"/>
                  </a:lnTo>
                  <a:lnTo>
                    <a:pt x="7816577" y="9524"/>
                  </a:lnTo>
                  <a:close/>
                </a:path>
                <a:path w="11010900" h="9525">
                  <a:moveTo>
                    <a:pt x="7864201" y="9524"/>
                  </a:moveTo>
                  <a:lnTo>
                    <a:pt x="7861571" y="9524"/>
                  </a:lnTo>
                  <a:lnTo>
                    <a:pt x="7860448" y="9060"/>
                  </a:lnTo>
                  <a:lnTo>
                    <a:pt x="7858589" y="7200"/>
                  </a:lnTo>
                  <a:lnTo>
                    <a:pt x="7858124" y="6077"/>
                  </a:lnTo>
                  <a:lnTo>
                    <a:pt x="7858124" y="3447"/>
                  </a:lnTo>
                  <a:lnTo>
                    <a:pt x="7858589" y="2324"/>
                  </a:lnTo>
                  <a:lnTo>
                    <a:pt x="7860448" y="464"/>
                  </a:lnTo>
                  <a:lnTo>
                    <a:pt x="7861571" y="0"/>
                  </a:lnTo>
                  <a:lnTo>
                    <a:pt x="7864201" y="0"/>
                  </a:lnTo>
                  <a:lnTo>
                    <a:pt x="7865324" y="464"/>
                  </a:lnTo>
                  <a:lnTo>
                    <a:pt x="7867183" y="2324"/>
                  </a:lnTo>
                  <a:lnTo>
                    <a:pt x="7867649" y="3447"/>
                  </a:lnTo>
                  <a:lnTo>
                    <a:pt x="7867649" y="6077"/>
                  </a:lnTo>
                  <a:lnTo>
                    <a:pt x="7867183" y="7200"/>
                  </a:lnTo>
                  <a:lnTo>
                    <a:pt x="7865324" y="9060"/>
                  </a:lnTo>
                  <a:lnTo>
                    <a:pt x="7864201" y="9524"/>
                  </a:lnTo>
                  <a:close/>
                </a:path>
                <a:path w="11010900" h="9525">
                  <a:moveTo>
                    <a:pt x="7911827" y="9524"/>
                  </a:moveTo>
                  <a:lnTo>
                    <a:pt x="7909196" y="9524"/>
                  </a:lnTo>
                  <a:lnTo>
                    <a:pt x="7908073" y="9060"/>
                  </a:lnTo>
                  <a:lnTo>
                    <a:pt x="7906214" y="7200"/>
                  </a:lnTo>
                  <a:lnTo>
                    <a:pt x="7905749" y="6077"/>
                  </a:lnTo>
                  <a:lnTo>
                    <a:pt x="7905749" y="3447"/>
                  </a:lnTo>
                  <a:lnTo>
                    <a:pt x="7906214" y="2324"/>
                  </a:lnTo>
                  <a:lnTo>
                    <a:pt x="7908073" y="464"/>
                  </a:lnTo>
                  <a:lnTo>
                    <a:pt x="7909196" y="0"/>
                  </a:lnTo>
                  <a:lnTo>
                    <a:pt x="7911827" y="0"/>
                  </a:lnTo>
                  <a:lnTo>
                    <a:pt x="7912949" y="464"/>
                  </a:lnTo>
                  <a:lnTo>
                    <a:pt x="7914809" y="2324"/>
                  </a:lnTo>
                  <a:lnTo>
                    <a:pt x="7915274" y="3447"/>
                  </a:lnTo>
                  <a:lnTo>
                    <a:pt x="7915274" y="6077"/>
                  </a:lnTo>
                  <a:lnTo>
                    <a:pt x="7914809" y="7200"/>
                  </a:lnTo>
                  <a:lnTo>
                    <a:pt x="7912949" y="9060"/>
                  </a:lnTo>
                  <a:lnTo>
                    <a:pt x="7911827" y="9524"/>
                  </a:lnTo>
                  <a:close/>
                </a:path>
                <a:path w="11010900" h="9525">
                  <a:moveTo>
                    <a:pt x="7959451" y="9524"/>
                  </a:moveTo>
                  <a:lnTo>
                    <a:pt x="7956821" y="9524"/>
                  </a:lnTo>
                  <a:lnTo>
                    <a:pt x="7955698" y="9060"/>
                  </a:lnTo>
                  <a:lnTo>
                    <a:pt x="7953839" y="7200"/>
                  </a:lnTo>
                  <a:lnTo>
                    <a:pt x="7953374" y="6077"/>
                  </a:lnTo>
                  <a:lnTo>
                    <a:pt x="7953374" y="3447"/>
                  </a:lnTo>
                  <a:lnTo>
                    <a:pt x="7953839" y="2324"/>
                  </a:lnTo>
                  <a:lnTo>
                    <a:pt x="7955698" y="464"/>
                  </a:lnTo>
                  <a:lnTo>
                    <a:pt x="7956821" y="0"/>
                  </a:lnTo>
                  <a:lnTo>
                    <a:pt x="7959451" y="0"/>
                  </a:lnTo>
                  <a:lnTo>
                    <a:pt x="7960574" y="464"/>
                  </a:lnTo>
                  <a:lnTo>
                    <a:pt x="7962434" y="2324"/>
                  </a:lnTo>
                  <a:lnTo>
                    <a:pt x="7962899" y="3447"/>
                  </a:lnTo>
                  <a:lnTo>
                    <a:pt x="7962899" y="6077"/>
                  </a:lnTo>
                  <a:lnTo>
                    <a:pt x="7962434" y="7200"/>
                  </a:lnTo>
                  <a:lnTo>
                    <a:pt x="7960574" y="9060"/>
                  </a:lnTo>
                  <a:lnTo>
                    <a:pt x="7959451" y="9524"/>
                  </a:lnTo>
                  <a:close/>
                </a:path>
                <a:path w="11010900" h="9525">
                  <a:moveTo>
                    <a:pt x="8007076" y="9524"/>
                  </a:moveTo>
                  <a:lnTo>
                    <a:pt x="8004447" y="9524"/>
                  </a:lnTo>
                  <a:lnTo>
                    <a:pt x="8003324" y="9060"/>
                  </a:lnTo>
                  <a:lnTo>
                    <a:pt x="8001464" y="7200"/>
                  </a:lnTo>
                  <a:lnTo>
                    <a:pt x="8000999" y="6077"/>
                  </a:lnTo>
                  <a:lnTo>
                    <a:pt x="8000999" y="3447"/>
                  </a:lnTo>
                  <a:lnTo>
                    <a:pt x="8001464" y="2324"/>
                  </a:lnTo>
                  <a:lnTo>
                    <a:pt x="8003324" y="464"/>
                  </a:lnTo>
                  <a:lnTo>
                    <a:pt x="8004447" y="0"/>
                  </a:lnTo>
                  <a:lnTo>
                    <a:pt x="8007076" y="0"/>
                  </a:lnTo>
                  <a:lnTo>
                    <a:pt x="8008199" y="464"/>
                  </a:lnTo>
                  <a:lnTo>
                    <a:pt x="8010059" y="2324"/>
                  </a:lnTo>
                  <a:lnTo>
                    <a:pt x="8010524" y="3447"/>
                  </a:lnTo>
                  <a:lnTo>
                    <a:pt x="8010524" y="6077"/>
                  </a:lnTo>
                  <a:lnTo>
                    <a:pt x="8010059" y="7200"/>
                  </a:lnTo>
                  <a:lnTo>
                    <a:pt x="8008199" y="9060"/>
                  </a:lnTo>
                  <a:lnTo>
                    <a:pt x="8007076" y="9524"/>
                  </a:lnTo>
                  <a:close/>
                </a:path>
                <a:path w="11010900" h="9525">
                  <a:moveTo>
                    <a:pt x="8054701" y="9524"/>
                  </a:moveTo>
                  <a:lnTo>
                    <a:pt x="8052071" y="9524"/>
                  </a:lnTo>
                  <a:lnTo>
                    <a:pt x="8050948" y="9060"/>
                  </a:lnTo>
                  <a:lnTo>
                    <a:pt x="8049089" y="7200"/>
                  </a:lnTo>
                  <a:lnTo>
                    <a:pt x="8048624" y="6077"/>
                  </a:lnTo>
                  <a:lnTo>
                    <a:pt x="8048624" y="3447"/>
                  </a:lnTo>
                  <a:lnTo>
                    <a:pt x="8049089" y="2324"/>
                  </a:lnTo>
                  <a:lnTo>
                    <a:pt x="8050948" y="464"/>
                  </a:lnTo>
                  <a:lnTo>
                    <a:pt x="8052071" y="0"/>
                  </a:lnTo>
                  <a:lnTo>
                    <a:pt x="8054701" y="0"/>
                  </a:lnTo>
                  <a:lnTo>
                    <a:pt x="8055824" y="464"/>
                  </a:lnTo>
                  <a:lnTo>
                    <a:pt x="8057684" y="2324"/>
                  </a:lnTo>
                  <a:lnTo>
                    <a:pt x="8058149" y="3447"/>
                  </a:lnTo>
                  <a:lnTo>
                    <a:pt x="8058149" y="6077"/>
                  </a:lnTo>
                  <a:lnTo>
                    <a:pt x="8057684" y="7200"/>
                  </a:lnTo>
                  <a:lnTo>
                    <a:pt x="8055824" y="9060"/>
                  </a:lnTo>
                  <a:lnTo>
                    <a:pt x="8054701" y="9524"/>
                  </a:lnTo>
                  <a:close/>
                </a:path>
                <a:path w="11010900" h="9525">
                  <a:moveTo>
                    <a:pt x="8102326" y="9524"/>
                  </a:moveTo>
                  <a:lnTo>
                    <a:pt x="8099696" y="9524"/>
                  </a:lnTo>
                  <a:lnTo>
                    <a:pt x="8098573" y="9060"/>
                  </a:lnTo>
                  <a:lnTo>
                    <a:pt x="8096714" y="7200"/>
                  </a:lnTo>
                  <a:lnTo>
                    <a:pt x="8096249" y="6077"/>
                  </a:lnTo>
                  <a:lnTo>
                    <a:pt x="8096249" y="3447"/>
                  </a:lnTo>
                  <a:lnTo>
                    <a:pt x="8096714" y="2324"/>
                  </a:lnTo>
                  <a:lnTo>
                    <a:pt x="8098573" y="464"/>
                  </a:lnTo>
                  <a:lnTo>
                    <a:pt x="8099696" y="0"/>
                  </a:lnTo>
                  <a:lnTo>
                    <a:pt x="8102326" y="0"/>
                  </a:lnTo>
                  <a:lnTo>
                    <a:pt x="8103449" y="464"/>
                  </a:lnTo>
                  <a:lnTo>
                    <a:pt x="8105309" y="2324"/>
                  </a:lnTo>
                  <a:lnTo>
                    <a:pt x="8105774" y="3447"/>
                  </a:lnTo>
                  <a:lnTo>
                    <a:pt x="8105774" y="6077"/>
                  </a:lnTo>
                  <a:lnTo>
                    <a:pt x="8105309" y="7200"/>
                  </a:lnTo>
                  <a:lnTo>
                    <a:pt x="8103449" y="9060"/>
                  </a:lnTo>
                  <a:lnTo>
                    <a:pt x="8102326" y="9524"/>
                  </a:lnTo>
                  <a:close/>
                </a:path>
                <a:path w="11010900" h="9525">
                  <a:moveTo>
                    <a:pt x="8149952" y="9524"/>
                  </a:moveTo>
                  <a:lnTo>
                    <a:pt x="8147321" y="9524"/>
                  </a:lnTo>
                  <a:lnTo>
                    <a:pt x="8146198" y="9060"/>
                  </a:lnTo>
                  <a:lnTo>
                    <a:pt x="8144338" y="7200"/>
                  </a:lnTo>
                  <a:lnTo>
                    <a:pt x="8143874" y="6077"/>
                  </a:lnTo>
                  <a:lnTo>
                    <a:pt x="8143874" y="3447"/>
                  </a:lnTo>
                  <a:lnTo>
                    <a:pt x="8144338" y="2324"/>
                  </a:lnTo>
                  <a:lnTo>
                    <a:pt x="8146198" y="464"/>
                  </a:lnTo>
                  <a:lnTo>
                    <a:pt x="8147321" y="0"/>
                  </a:lnTo>
                  <a:lnTo>
                    <a:pt x="8149952" y="0"/>
                  </a:lnTo>
                  <a:lnTo>
                    <a:pt x="8151074" y="464"/>
                  </a:lnTo>
                  <a:lnTo>
                    <a:pt x="8152934" y="2324"/>
                  </a:lnTo>
                  <a:lnTo>
                    <a:pt x="8153399" y="3447"/>
                  </a:lnTo>
                  <a:lnTo>
                    <a:pt x="8153399" y="6077"/>
                  </a:lnTo>
                  <a:lnTo>
                    <a:pt x="8152934" y="7200"/>
                  </a:lnTo>
                  <a:lnTo>
                    <a:pt x="8151074" y="9060"/>
                  </a:lnTo>
                  <a:lnTo>
                    <a:pt x="8149952" y="9524"/>
                  </a:lnTo>
                  <a:close/>
                </a:path>
                <a:path w="11010900" h="9525">
                  <a:moveTo>
                    <a:pt x="8197576" y="9524"/>
                  </a:moveTo>
                  <a:lnTo>
                    <a:pt x="8194946" y="9524"/>
                  </a:lnTo>
                  <a:lnTo>
                    <a:pt x="8193823" y="9060"/>
                  </a:lnTo>
                  <a:lnTo>
                    <a:pt x="8191964" y="7200"/>
                  </a:lnTo>
                  <a:lnTo>
                    <a:pt x="8191499" y="6077"/>
                  </a:lnTo>
                  <a:lnTo>
                    <a:pt x="8191499" y="3447"/>
                  </a:lnTo>
                  <a:lnTo>
                    <a:pt x="8191964" y="2324"/>
                  </a:lnTo>
                  <a:lnTo>
                    <a:pt x="8193823" y="464"/>
                  </a:lnTo>
                  <a:lnTo>
                    <a:pt x="8194946" y="0"/>
                  </a:lnTo>
                  <a:lnTo>
                    <a:pt x="8197576" y="0"/>
                  </a:lnTo>
                  <a:lnTo>
                    <a:pt x="8198699" y="464"/>
                  </a:lnTo>
                  <a:lnTo>
                    <a:pt x="8200558" y="2324"/>
                  </a:lnTo>
                  <a:lnTo>
                    <a:pt x="8201024" y="3447"/>
                  </a:lnTo>
                  <a:lnTo>
                    <a:pt x="8201024" y="6077"/>
                  </a:lnTo>
                  <a:lnTo>
                    <a:pt x="8200558" y="7200"/>
                  </a:lnTo>
                  <a:lnTo>
                    <a:pt x="8198699" y="9060"/>
                  </a:lnTo>
                  <a:lnTo>
                    <a:pt x="8197576" y="9524"/>
                  </a:lnTo>
                  <a:close/>
                </a:path>
                <a:path w="11010900" h="9525">
                  <a:moveTo>
                    <a:pt x="8245202" y="9524"/>
                  </a:moveTo>
                  <a:lnTo>
                    <a:pt x="8242571" y="9524"/>
                  </a:lnTo>
                  <a:lnTo>
                    <a:pt x="8241448" y="9060"/>
                  </a:lnTo>
                  <a:lnTo>
                    <a:pt x="8239589" y="7200"/>
                  </a:lnTo>
                  <a:lnTo>
                    <a:pt x="8239124" y="6077"/>
                  </a:lnTo>
                  <a:lnTo>
                    <a:pt x="8239124" y="3447"/>
                  </a:lnTo>
                  <a:lnTo>
                    <a:pt x="8239589" y="2324"/>
                  </a:lnTo>
                  <a:lnTo>
                    <a:pt x="8241448" y="464"/>
                  </a:lnTo>
                  <a:lnTo>
                    <a:pt x="8242571" y="0"/>
                  </a:lnTo>
                  <a:lnTo>
                    <a:pt x="8245202" y="0"/>
                  </a:lnTo>
                  <a:lnTo>
                    <a:pt x="8246324" y="464"/>
                  </a:lnTo>
                  <a:lnTo>
                    <a:pt x="8248184" y="2324"/>
                  </a:lnTo>
                  <a:lnTo>
                    <a:pt x="8248649" y="3447"/>
                  </a:lnTo>
                  <a:lnTo>
                    <a:pt x="8248649" y="6077"/>
                  </a:lnTo>
                  <a:lnTo>
                    <a:pt x="8248184" y="7200"/>
                  </a:lnTo>
                  <a:lnTo>
                    <a:pt x="8246324" y="9060"/>
                  </a:lnTo>
                  <a:lnTo>
                    <a:pt x="8245202" y="9524"/>
                  </a:lnTo>
                  <a:close/>
                </a:path>
                <a:path w="11010900" h="9525">
                  <a:moveTo>
                    <a:pt x="8292826" y="9524"/>
                  </a:moveTo>
                  <a:lnTo>
                    <a:pt x="8290196" y="9524"/>
                  </a:lnTo>
                  <a:lnTo>
                    <a:pt x="8289073" y="9060"/>
                  </a:lnTo>
                  <a:lnTo>
                    <a:pt x="8287214" y="7200"/>
                  </a:lnTo>
                  <a:lnTo>
                    <a:pt x="8286749" y="6077"/>
                  </a:lnTo>
                  <a:lnTo>
                    <a:pt x="8286749" y="3447"/>
                  </a:lnTo>
                  <a:lnTo>
                    <a:pt x="8287214" y="2324"/>
                  </a:lnTo>
                  <a:lnTo>
                    <a:pt x="8289073" y="464"/>
                  </a:lnTo>
                  <a:lnTo>
                    <a:pt x="8290196" y="0"/>
                  </a:lnTo>
                  <a:lnTo>
                    <a:pt x="8292826" y="0"/>
                  </a:lnTo>
                  <a:lnTo>
                    <a:pt x="8293949" y="464"/>
                  </a:lnTo>
                  <a:lnTo>
                    <a:pt x="8295808" y="2324"/>
                  </a:lnTo>
                  <a:lnTo>
                    <a:pt x="8296274" y="3447"/>
                  </a:lnTo>
                  <a:lnTo>
                    <a:pt x="8296274" y="6077"/>
                  </a:lnTo>
                  <a:lnTo>
                    <a:pt x="8295808" y="7200"/>
                  </a:lnTo>
                  <a:lnTo>
                    <a:pt x="8293949" y="9060"/>
                  </a:lnTo>
                  <a:lnTo>
                    <a:pt x="8292826" y="9524"/>
                  </a:lnTo>
                  <a:close/>
                </a:path>
                <a:path w="11010900" h="9525">
                  <a:moveTo>
                    <a:pt x="8340452" y="9524"/>
                  </a:moveTo>
                  <a:lnTo>
                    <a:pt x="8337821" y="9524"/>
                  </a:lnTo>
                  <a:lnTo>
                    <a:pt x="8336698" y="9060"/>
                  </a:lnTo>
                  <a:lnTo>
                    <a:pt x="8334839" y="7200"/>
                  </a:lnTo>
                  <a:lnTo>
                    <a:pt x="8334374" y="6077"/>
                  </a:lnTo>
                  <a:lnTo>
                    <a:pt x="8334374" y="3447"/>
                  </a:lnTo>
                  <a:lnTo>
                    <a:pt x="8334839" y="2324"/>
                  </a:lnTo>
                  <a:lnTo>
                    <a:pt x="8336698" y="464"/>
                  </a:lnTo>
                  <a:lnTo>
                    <a:pt x="8337821" y="0"/>
                  </a:lnTo>
                  <a:lnTo>
                    <a:pt x="8340452" y="0"/>
                  </a:lnTo>
                  <a:lnTo>
                    <a:pt x="8341574" y="464"/>
                  </a:lnTo>
                  <a:lnTo>
                    <a:pt x="8343433" y="2324"/>
                  </a:lnTo>
                  <a:lnTo>
                    <a:pt x="8343899" y="3447"/>
                  </a:lnTo>
                  <a:lnTo>
                    <a:pt x="8343899" y="6077"/>
                  </a:lnTo>
                  <a:lnTo>
                    <a:pt x="8343433" y="7200"/>
                  </a:lnTo>
                  <a:lnTo>
                    <a:pt x="8341574" y="9060"/>
                  </a:lnTo>
                  <a:lnTo>
                    <a:pt x="8340452" y="9524"/>
                  </a:lnTo>
                  <a:close/>
                </a:path>
                <a:path w="11010900" h="9525">
                  <a:moveTo>
                    <a:pt x="8388076" y="9524"/>
                  </a:moveTo>
                  <a:lnTo>
                    <a:pt x="8385446" y="9524"/>
                  </a:lnTo>
                  <a:lnTo>
                    <a:pt x="8384323" y="9060"/>
                  </a:lnTo>
                  <a:lnTo>
                    <a:pt x="8382464" y="7200"/>
                  </a:lnTo>
                  <a:lnTo>
                    <a:pt x="8381999" y="6077"/>
                  </a:lnTo>
                  <a:lnTo>
                    <a:pt x="8381999" y="3447"/>
                  </a:lnTo>
                  <a:lnTo>
                    <a:pt x="8382464" y="2324"/>
                  </a:lnTo>
                  <a:lnTo>
                    <a:pt x="8384323" y="464"/>
                  </a:lnTo>
                  <a:lnTo>
                    <a:pt x="8385446" y="0"/>
                  </a:lnTo>
                  <a:lnTo>
                    <a:pt x="8388076" y="0"/>
                  </a:lnTo>
                  <a:lnTo>
                    <a:pt x="8389198" y="464"/>
                  </a:lnTo>
                  <a:lnTo>
                    <a:pt x="8391058" y="2324"/>
                  </a:lnTo>
                  <a:lnTo>
                    <a:pt x="8391524" y="3447"/>
                  </a:lnTo>
                  <a:lnTo>
                    <a:pt x="8391524" y="6077"/>
                  </a:lnTo>
                  <a:lnTo>
                    <a:pt x="8391058" y="7200"/>
                  </a:lnTo>
                  <a:lnTo>
                    <a:pt x="8389198" y="9060"/>
                  </a:lnTo>
                  <a:lnTo>
                    <a:pt x="8388076" y="9524"/>
                  </a:lnTo>
                  <a:close/>
                </a:path>
                <a:path w="11010900" h="9525">
                  <a:moveTo>
                    <a:pt x="8435701" y="9524"/>
                  </a:moveTo>
                  <a:lnTo>
                    <a:pt x="8433071" y="9524"/>
                  </a:lnTo>
                  <a:lnTo>
                    <a:pt x="8431948" y="9060"/>
                  </a:lnTo>
                  <a:lnTo>
                    <a:pt x="8430089" y="7200"/>
                  </a:lnTo>
                  <a:lnTo>
                    <a:pt x="8429624" y="6077"/>
                  </a:lnTo>
                  <a:lnTo>
                    <a:pt x="8429624" y="3447"/>
                  </a:lnTo>
                  <a:lnTo>
                    <a:pt x="8430089" y="2324"/>
                  </a:lnTo>
                  <a:lnTo>
                    <a:pt x="8431948" y="464"/>
                  </a:lnTo>
                  <a:lnTo>
                    <a:pt x="8433071" y="0"/>
                  </a:lnTo>
                  <a:lnTo>
                    <a:pt x="8435701" y="0"/>
                  </a:lnTo>
                  <a:lnTo>
                    <a:pt x="8436824" y="464"/>
                  </a:lnTo>
                  <a:lnTo>
                    <a:pt x="8438683" y="2324"/>
                  </a:lnTo>
                  <a:lnTo>
                    <a:pt x="8439149" y="3447"/>
                  </a:lnTo>
                  <a:lnTo>
                    <a:pt x="8439149" y="6077"/>
                  </a:lnTo>
                  <a:lnTo>
                    <a:pt x="8438683" y="7200"/>
                  </a:lnTo>
                  <a:lnTo>
                    <a:pt x="8436824" y="9060"/>
                  </a:lnTo>
                  <a:lnTo>
                    <a:pt x="8435701" y="9524"/>
                  </a:lnTo>
                  <a:close/>
                </a:path>
                <a:path w="11010900" h="9525">
                  <a:moveTo>
                    <a:pt x="8483326" y="9524"/>
                  </a:moveTo>
                  <a:lnTo>
                    <a:pt x="8480696" y="9524"/>
                  </a:lnTo>
                  <a:lnTo>
                    <a:pt x="8479573" y="9060"/>
                  </a:lnTo>
                  <a:lnTo>
                    <a:pt x="8477714" y="7200"/>
                  </a:lnTo>
                  <a:lnTo>
                    <a:pt x="8477249" y="6077"/>
                  </a:lnTo>
                  <a:lnTo>
                    <a:pt x="8477249" y="3447"/>
                  </a:lnTo>
                  <a:lnTo>
                    <a:pt x="8477714" y="2324"/>
                  </a:lnTo>
                  <a:lnTo>
                    <a:pt x="8479573" y="464"/>
                  </a:lnTo>
                  <a:lnTo>
                    <a:pt x="8480696" y="0"/>
                  </a:lnTo>
                  <a:lnTo>
                    <a:pt x="8483326" y="0"/>
                  </a:lnTo>
                  <a:lnTo>
                    <a:pt x="8484449" y="464"/>
                  </a:lnTo>
                  <a:lnTo>
                    <a:pt x="8486308" y="2324"/>
                  </a:lnTo>
                  <a:lnTo>
                    <a:pt x="8486774" y="3447"/>
                  </a:lnTo>
                  <a:lnTo>
                    <a:pt x="8486774" y="6077"/>
                  </a:lnTo>
                  <a:lnTo>
                    <a:pt x="8486308" y="7200"/>
                  </a:lnTo>
                  <a:lnTo>
                    <a:pt x="8484449" y="9060"/>
                  </a:lnTo>
                  <a:lnTo>
                    <a:pt x="8483326" y="9524"/>
                  </a:lnTo>
                  <a:close/>
                </a:path>
                <a:path w="11010900" h="9525">
                  <a:moveTo>
                    <a:pt x="8530951" y="9524"/>
                  </a:moveTo>
                  <a:lnTo>
                    <a:pt x="8528321" y="9524"/>
                  </a:lnTo>
                  <a:lnTo>
                    <a:pt x="8527198" y="9060"/>
                  </a:lnTo>
                  <a:lnTo>
                    <a:pt x="8525339" y="7200"/>
                  </a:lnTo>
                  <a:lnTo>
                    <a:pt x="8524874" y="6077"/>
                  </a:lnTo>
                  <a:lnTo>
                    <a:pt x="8524874" y="3447"/>
                  </a:lnTo>
                  <a:lnTo>
                    <a:pt x="8525339" y="2324"/>
                  </a:lnTo>
                  <a:lnTo>
                    <a:pt x="8527198" y="464"/>
                  </a:lnTo>
                  <a:lnTo>
                    <a:pt x="8528321" y="0"/>
                  </a:lnTo>
                  <a:lnTo>
                    <a:pt x="8530951" y="0"/>
                  </a:lnTo>
                  <a:lnTo>
                    <a:pt x="8532074" y="464"/>
                  </a:lnTo>
                  <a:lnTo>
                    <a:pt x="8533933" y="2324"/>
                  </a:lnTo>
                  <a:lnTo>
                    <a:pt x="8534399" y="3447"/>
                  </a:lnTo>
                  <a:lnTo>
                    <a:pt x="8534399" y="6077"/>
                  </a:lnTo>
                  <a:lnTo>
                    <a:pt x="8533933" y="7200"/>
                  </a:lnTo>
                  <a:lnTo>
                    <a:pt x="8532074" y="9060"/>
                  </a:lnTo>
                  <a:lnTo>
                    <a:pt x="8530951" y="9524"/>
                  </a:lnTo>
                  <a:close/>
                </a:path>
                <a:path w="11010900" h="9525">
                  <a:moveTo>
                    <a:pt x="8578576" y="9524"/>
                  </a:moveTo>
                  <a:lnTo>
                    <a:pt x="8575946" y="9524"/>
                  </a:lnTo>
                  <a:lnTo>
                    <a:pt x="8574823" y="9060"/>
                  </a:lnTo>
                  <a:lnTo>
                    <a:pt x="8572963" y="7200"/>
                  </a:lnTo>
                  <a:lnTo>
                    <a:pt x="8572499" y="6077"/>
                  </a:lnTo>
                  <a:lnTo>
                    <a:pt x="8572499" y="3447"/>
                  </a:lnTo>
                  <a:lnTo>
                    <a:pt x="8572963" y="2324"/>
                  </a:lnTo>
                  <a:lnTo>
                    <a:pt x="8574823" y="464"/>
                  </a:lnTo>
                  <a:lnTo>
                    <a:pt x="8575946" y="0"/>
                  </a:lnTo>
                  <a:lnTo>
                    <a:pt x="8578576" y="0"/>
                  </a:lnTo>
                  <a:lnTo>
                    <a:pt x="8579699" y="464"/>
                  </a:lnTo>
                  <a:lnTo>
                    <a:pt x="8581558" y="2324"/>
                  </a:lnTo>
                  <a:lnTo>
                    <a:pt x="8582024" y="3447"/>
                  </a:lnTo>
                  <a:lnTo>
                    <a:pt x="8582024" y="6077"/>
                  </a:lnTo>
                  <a:lnTo>
                    <a:pt x="8581558" y="7200"/>
                  </a:lnTo>
                  <a:lnTo>
                    <a:pt x="8579699" y="9060"/>
                  </a:lnTo>
                  <a:lnTo>
                    <a:pt x="8578576" y="9524"/>
                  </a:lnTo>
                  <a:close/>
                </a:path>
                <a:path w="11010900" h="9525">
                  <a:moveTo>
                    <a:pt x="8626201" y="9524"/>
                  </a:moveTo>
                  <a:lnTo>
                    <a:pt x="8623571" y="9524"/>
                  </a:lnTo>
                  <a:lnTo>
                    <a:pt x="8622448" y="9060"/>
                  </a:lnTo>
                  <a:lnTo>
                    <a:pt x="8620589" y="7200"/>
                  </a:lnTo>
                  <a:lnTo>
                    <a:pt x="8620124" y="6077"/>
                  </a:lnTo>
                  <a:lnTo>
                    <a:pt x="8620124" y="3447"/>
                  </a:lnTo>
                  <a:lnTo>
                    <a:pt x="8620589" y="2324"/>
                  </a:lnTo>
                  <a:lnTo>
                    <a:pt x="8622448" y="464"/>
                  </a:lnTo>
                  <a:lnTo>
                    <a:pt x="8623571" y="0"/>
                  </a:lnTo>
                  <a:lnTo>
                    <a:pt x="8626201" y="0"/>
                  </a:lnTo>
                  <a:lnTo>
                    <a:pt x="8627324" y="464"/>
                  </a:lnTo>
                  <a:lnTo>
                    <a:pt x="8629183" y="2324"/>
                  </a:lnTo>
                  <a:lnTo>
                    <a:pt x="8629649" y="3447"/>
                  </a:lnTo>
                  <a:lnTo>
                    <a:pt x="8629649" y="6077"/>
                  </a:lnTo>
                  <a:lnTo>
                    <a:pt x="8629183" y="7200"/>
                  </a:lnTo>
                  <a:lnTo>
                    <a:pt x="8627324" y="9060"/>
                  </a:lnTo>
                  <a:lnTo>
                    <a:pt x="8626201" y="9524"/>
                  </a:lnTo>
                  <a:close/>
                </a:path>
                <a:path w="11010900" h="9525">
                  <a:moveTo>
                    <a:pt x="8673826" y="9524"/>
                  </a:moveTo>
                  <a:lnTo>
                    <a:pt x="8671195" y="9524"/>
                  </a:lnTo>
                  <a:lnTo>
                    <a:pt x="8670073" y="9060"/>
                  </a:lnTo>
                  <a:lnTo>
                    <a:pt x="8668213" y="7200"/>
                  </a:lnTo>
                  <a:lnTo>
                    <a:pt x="8667748" y="6077"/>
                  </a:lnTo>
                  <a:lnTo>
                    <a:pt x="8667748" y="3447"/>
                  </a:lnTo>
                  <a:lnTo>
                    <a:pt x="8668213" y="2324"/>
                  </a:lnTo>
                  <a:lnTo>
                    <a:pt x="8670073" y="464"/>
                  </a:lnTo>
                  <a:lnTo>
                    <a:pt x="8671195" y="0"/>
                  </a:lnTo>
                  <a:lnTo>
                    <a:pt x="8673826" y="0"/>
                  </a:lnTo>
                  <a:lnTo>
                    <a:pt x="8674948" y="464"/>
                  </a:lnTo>
                  <a:lnTo>
                    <a:pt x="8676808" y="2324"/>
                  </a:lnTo>
                  <a:lnTo>
                    <a:pt x="8677273" y="3447"/>
                  </a:lnTo>
                  <a:lnTo>
                    <a:pt x="8677273" y="6077"/>
                  </a:lnTo>
                  <a:lnTo>
                    <a:pt x="8676808" y="7200"/>
                  </a:lnTo>
                  <a:lnTo>
                    <a:pt x="8674948" y="9060"/>
                  </a:lnTo>
                  <a:lnTo>
                    <a:pt x="8673826" y="9524"/>
                  </a:lnTo>
                  <a:close/>
                </a:path>
                <a:path w="11010900" h="9525">
                  <a:moveTo>
                    <a:pt x="8721451" y="9524"/>
                  </a:moveTo>
                  <a:lnTo>
                    <a:pt x="8718820" y="9524"/>
                  </a:lnTo>
                  <a:lnTo>
                    <a:pt x="8717698" y="9060"/>
                  </a:lnTo>
                  <a:lnTo>
                    <a:pt x="8715838" y="7200"/>
                  </a:lnTo>
                  <a:lnTo>
                    <a:pt x="8715373" y="6077"/>
                  </a:lnTo>
                  <a:lnTo>
                    <a:pt x="8715373" y="3447"/>
                  </a:lnTo>
                  <a:lnTo>
                    <a:pt x="8715838" y="2324"/>
                  </a:lnTo>
                  <a:lnTo>
                    <a:pt x="8717698" y="464"/>
                  </a:lnTo>
                  <a:lnTo>
                    <a:pt x="8718820" y="0"/>
                  </a:lnTo>
                  <a:lnTo>
                    <a:pt x="8721451" y="0"/>
                  </a:lnTo>
                  <a:lnTo>
                    <a:pt x="8722574" y="464"/>
                  </a:lnTo>
                  <a:lnTo>
                    <a:pt x="8724433" y="2324"/>
                  </a:lnTo>
                  <a:lnTo>
                    <a:pt x="8724899" y="3447"/>
                  </a:lnTo>
                  <a:lnTo>
                    <a:pt x="8724899" y="6077"/>
                  </a:lnTo>
                  <a:lnTo>
                    <a:pt x="8724433" y="7200"/>
                  </a:lnTo>
                  <a:lnTo>
                    <a:pt x="8722574" y="9060"/>
                  </a:lnTo>
                  <a:lnTo>
                    <a:pt x="8721451" y="9524"/>
                  </a:lnTo>
                  <a:close/>
                </a:path>
                <a:path w="11010900" h="9525">
                  <a:moveTo>
                    <a:pt x="8769077" y="9524"/>
                  </a:moveTo>
                  <a:lnTo>
                    <a:pt x="8766447" y="9524"/>
                  </a:lnTo>
                  <a:lnTo>
                    <a:pt x="8765324" y="9060"/>
                  </a:lnTo>
                  <a:lnTo>
                    <a:pt x="8763464" y="7200"/>
                  </a:lnTo>
                  <a:lnTo>
                    <a:pt x="8762999" y="6077"/>
                  </a:lnTo>
                  <a:lnTo>
                    <a:pt x="8762999" y="3447"/>
                  </a:lnTo>
                  <a:lnTo>
                    <a:pt x="8763464" y="2324"/>
                  </a:lnTo>
                  <a:lnTo>
                    <a:pt x="8765324" y="464"/>
                  </a:lnTo>
                  <a:lnTo>
                    <a:pt x="8766447" y="0"/>
                  </a:lnTo>
                  <a:lnTo>
                    <a:pt x="8769077" y="0"/>
                  </a:lnTo>
                  <a:lnTo>
                    <a:pt x="8770199" y="464"/>
                  </a:lnTo>
                  <a:lnTo>
                    <a:pt x="8772059" y="2324"/>
                  </a:lnTo>
                  <a:lnTo>
                    <a:pt x="8772524" y="3447"/>
                  </a:lnTo>
                  <a:lnTo>
                    <a:pt x="8772524" y="6077"/>
                  </a:lnTo>
                  <a:lnTo>
                    <a:pt x="8772059" y="7200"/>
                  </a:lnTo>
                  <a:lnTo>
                    <a:pt x="8770199" y="9060"/>
                  </a:lnTo>
                  <a:lnTo>
                    <a:pt x="8769077" y="9524"/>
                  </a:lnTo>
                  <a:close/>
                </a:path>
                <a:path w="11010900" h="9525">
                  <a:moveTo>
                    <a:pt x="8816701" y="9524"/>
                  </a:moveTo>
                  <a:lnTo>
                    <a:pt x="8814071" y="9524"/>
                  </a:lnTo>
                  <a:lnTo>
                    <a:pt x="8812948" y="9060"/>
                  </a:lnTo>
                  <a:lnTo>
                    <a:pt x="8811089" y="7200"/>
                  </a:lnTo>
                  <a:lnTo>
                    <a:pt x="8810624" y="6077"/>
                  </a:lnTo>
                  <a:lnTo>
                    <a:pt x="8810624" y="3447"/>
                  </a:lnTo>
                  <a:lnTo>
                    <a:pt x="8811089" y="2324"/>
                  </a:lnTo>
                  <a:lnTo>
                    <a:pt x="8812948" y="464"/>
                  </a:lnTo>
                  <a:lnTo>
                    <a:pt x="8814071" y="0"/>
                  </a:lnTo>
                  <a:lnTo>
                    <a:pt x="8816701" y="0"/>
                  </a:lnTo>
                  <a:lnTo>
                    <a:pt x="8817824" y="464"/>
                  </a:lnTo>
                  <a:lnTo>
                    <a:pt x="8819683" y="2324"/>
                  </a:lnTo>
                  <a:lnTo>
                    <a:pt x="8820149" y="3447"/>
                  </a:lnTo>
                  <a:lnTo>
                    <a:pt x="8820149" y="6077"/>
                  </a:lnTo>
                  <a:lnTo>
                    <a:pt x="8819683" y="7200"/>
                  </a:lnTo>
                  <a:lnTo>
                    <a:pt x="8817824" y="9060"/>
                  </a:lnTo>
                  <a:lnTo>
                    <a:pt x="8816701" y="9524"/>
                  </a:lnTo>
                  <a:close/>
                </a:path>
                <a:path w="11010900" h="9525">
                  <a:moveTo>
                    <a:pt x="8864327" y="9524"/>
                  </a:moveTo>
                  <a:lnTo>
                    <a:pt x="8861696" y="9524"/>
                  </a:lnTo>
                  <a:lnTo>
                    <a:pt x="8860573" y="9060"/>
                  </a:lnTo>
                  <a:lnTo>
                    <a:pt x="8858714" y="7200"/>
                  </a:lnTo>
                  <a:lnTo>
                    <a:pt x="8858249" y="6077"/>
                  </a:lnTo>
                  <a:lnTo>
                    <a:pt x="8858249" y="3447"/>
                  </a:lnTo>
                  <a:lnTo>
                    <a:pt x="8858714" y="2324"/>
                  </a:lnTo>
                  <a:lnTo>
                    <a:pt x="8860573" y="464"/>
                  </a:lnTo>
                  <a:lnTo>
                    <a:pt x="8861696" y="0"/>
                  </a:lnTo>
                  <a:lnTo>
                    <a:pt x="8864327" y="0"/>
                  </a:lnTo>
                  <a:lnTo>
                    <a:pt x="8865449" y="464"/>
                  </a:lnTo>
                  <a:lnTo>
                    <a:pt x="8867308" y="2324"/>
                  </a:lnTo>
                  <a:lnTo>
                    <a:pt x="8867774" y="3447"/>
                  </a:lnTo>
                  <a:lnTo>
                    <a:pt x="8867774" y="6077"/>
                  </a:lnTo>
                  <a:lnTo>
                    <a:pt x="8867308" y="7200"/>
                  </a:lnTo>
                  <a:lnTo>
                    <a:pt x="8865449" y="9060"/>
                  </a:lnTo>
                  <a:lnTo>
                    <a:pt x="8864327" y="9524"/>
                  </a:lnTo>
                  <a:close/>
                </a:path>
                <a:path w="11010900" h="9525">
                  <a:moveTo>
                    <a:pt x="8911951" y="9524"/>
                  </a:moveTo>
                  <a:lnTo>
                    <a:pt x="8909321" y="9524"/>
                  </a:lnTo>
                  <a:lnTo>
                    <a:pt x="8908198" y="9060"/>
                  </a:lnTo>
                  <a:lnTo>
                    <a:pt x="8906339" y="7200"/>
                  </a:lnTo>
                  <a:lnTo>
                    <a:pt x="8905874" y="6077"/>
                  </a:lnTo>
                  <a:lnTo>
                    <a:pt x="8905874" y="3447"/>
                  </a:lnTo>
                  <a:lnTo>
                    <a:pt x="8906339" y="2324"/>
                  </a:lnTo>
                  <a:lnTo>
                    <a:pt x="8908198" y="464"/>
                  </a:lnTo>
                  <a:lnTo>
                    <a:pt x="8909321" y="0"/>
                  </a:lnTo>
                  <a:lnTo>
                    <a:pt x="8911951" y="0"/>
                  </a:lnTo>
                  <a:lnTo>
                    <a:pt x="8913073" y="464"/>
                  </a:lnTo>
                  <a:lnTo>
                    <a:pt x="8914933" y="2324"/>
                  </a:lnTo>
                  <a:lnTo>
                    <a:pt x="8915399" y="3447"/>
                  </a:lnTo>
                  <a:lnTo>
                    <a:pt x="8915399" y="6077"/>
                  </a:lnTo>
                  <a:lnTo>
                    <a:pt x="8914933" y="7200"/>
                  </a:lnTo>
                  <a:lnTo>
                    <a:pt x="8913073" y="9060"/>
                  </a:lnTo>
                  <a:lnTo>
                    <a:pt x="8911951" y="9524"/>
                  </a:lnTo>
                  <a:close/>
                </a:path>
                <a:path w="11010900" h="9525">
                  <a:moveTo>
                    <a:pt x="8959576" y="9524"/>
                  </a:moveTo>
                  <a:lnTo>
                    <a:pt x="8956946" y="9524"/>
                  </a:lnTo>
                  <a:lnTo>
                    <a:pt x="8955823" y="9060"/>
                  </a:lnTo>
                  <a:lnTo>
                    <a:pt x="8953964" y="7200"/>
                  </a:lnTo>
                  <a:lnTo>
                    <a:pt x="8953499" y="6077"/>
                  </a:lnTo>
                  <a:lnTo>
                    <a:pt x="8953499" y="3447"/>
                  </a:lnTo>
                  <a:lnTo>
                    <a:pt x="8953964" y="2324"/>
                  </a:lnTo>
                  <a:lnTo>
                    <a:pt x="8955823" y="464"/>
                  </a:lnTo>
                  <a:lnTo>
                    <a:pt x="8956946" y="0"/>
                  </a:lnTo>
                  <a:lnTo>
                    <a:pt x="8959576" y="0"/>
                  </a:lnTo>
                  <a:lnTo>
                    <a:pt x="8960699" y="464"/>
                  </a:lnTo>
                  <a:lnTo>
                    <a:pt x="8962558" y="2324"/>
                  </a:lnTo>
                  <a:lnTo>
                    <a:pt x="8963024" y="3447"/>
                  </a:lnTo>
                  <a:lnTo>
                    <a:pt x="8963024" y="6077"/>
                  </a:lnTo>
                  <a:lnTo>
                    <a:pt x="8962558" y="7200"/>
                  </a:lnTo>
                  <a:lnTo>
                    <a:pt x="8960699" y="9060"/>
                  </a:lnTo>
                  <a:lnTo>
                    <a:pt x="8959576" y="9524"/>
                  </a:lnTo>
                  <a:close/>
                </a:path>
                <a:path w="11010900" h="9525">
                  <a:moveTo>
                    <a:pt x="9007201" y="9524"/>
                  </a:moveTo>
                  <a:lnTo>
                    <a:pt x="9004571" y="9524"/>
                  </a:lnTo>
                  <a:lnTo>
                    <a:pt x="9003448" y="9060"/>
                  </a:lnTo>
                  <a:lnTo>
                    <a:pt x="9001589" y="7200"/>
                  </a:lnTo>
                  <a:lnTo>
                    <a:pt x="9001124" y="6077"/>
                  </a:lnTo>
                  <a:lnTo>
                    <a:pt x="9001124" y="3447"/>
                  </a:lnTo>
                  <a:lnTo>
                    <a:pt x="9001589" y="2324"/>
                  </a:lnTo>
                  <a:lnTo>
                    <a:pt x="9003448" y="464"/>
                  </a:lnTo>
                  <a:lnTo>
                    <a:pt x="9004571" y="0"/>
                  </a:lnTo>
                  <a:lnTo>
                    <a:pt x="9007201" y="0"/>
                  </a:lnTo>
                  <a:lnTo>
                    <a:pt x="9008324" y="464"/>
                  </a:lnTo>
                  <a:lnTo>
                    <a:pt x="9010183" y="2324"/>
                  </a:lnTo>
                  <a:lnTo>
                    <a:pt x="9010649" y="3447"/>
                  </a:lnTo>
                  <a:lnTo>
                    <a:pt x="9010649" y="6077"/>
                  </a:lnTo>
                  <a:lnTo>
                    <a:pt x="9010183" y="7200"/>
                  </a:lnTo>
                  <a:lnTo>
                    <a:pt x="9008324" y="9060"/>
                  </a:lnTo>
                  <a:lnTo>
                    <a:pt x="9007201" y="9524"/>
                  </a:lnTo>
                  <a:close/>
                </a:path>
                <a:path w="11010900" h="9525">
                  <a:moveTo>
                    <a:pt x="9054826" y="9524"/>
                  </a:moveTo>
                  <a:lnTo>
                    <a:pt x="9052196" y="9524"/>
                  </a:lnTo>
                  <a:lnTo>
                    <a:pt x="9051073" y="9060"/>
                  </a:lnTo>
                  <a:lnTo>
                    <a:pt x="9049214" y="7200"/>
                  </a:lnTo>
                  <a:lnTo>
                    <a:pt x="9048749" y="6077"/>
                  </a:lnTo>
                  <a:lnTo>
                    <a:pt x="9048749" y="3447"/>
                  </a:lnTo>
                  <a:lnTo>
                    <a:pt x="9049214" y="2324"/>
                  </a:lnTo>
                  <a:lnTo>
                    <a:pt x="9051073" y="464"/>
                  </a:lnTo>
                  <a:lnTo>
                    <a:pt x="9052196" y="0"/>
                  </a:lnTo>
                  <a:lnTo>
                    <a:pt x="9054826" y="0"/>
                  </a:lnTo>
                  <a:lnTo>
                    <a:pt x="9055949" y="464"/>
                  </a:lnTo>
                  <a:lnTo>
                    <a:pt x="9057808" y="2324"/>
                  </a:lnTo>
                  <a:lnTo>
                    <a:pt x="9058274" y="3447"/>
                  </a:lnTo>
                  <a:lnTo>
                    <a:pt x="9058274" y="6077"/>
                  </a:lnTo>
                  <a:lnTo>
                    <a:pt x="9057808" y="7200"/>
                  </a:lnTo>
                  <a:lnTo>
                    <a:pt x="9055949" y="9060"/>
                  </a:lnTo>
                  <a:lnTo>
                    <a:pt x="9054826" y="9524"/>
                  </a:lnTo>
                  <a:close/>
                </a:path>
                <a:path w="11010900" h="9525">
                  <a:moveTo>
                    <a:pt x="9102451" y="9524"/>
                  </a:moveTo>
                  <a:lnTo>
                    <a:pt x="9099821" y="9524"/>
                  </a:lnTo>
                  <a:lnTo>
                    <a:pt x="9098698" y="9060"/>
                  </a:lnTo>
                  <a:lnTo>
                    <a:pt x="9096838" y="7200"/>
                  </a:lnTo>
                  <a:lnTo>
                    <a:pt x="9096374" y="6077"/>
                  </a:lnTo>
                  <a:lnTo>
                    <a:pt x="9096374" y="3447"/>
                  </a:lnTo>
                  <a:lnTo>
                    <a:pt x="9096838" y="2324"/>
                  </a:lnTo>
                  <a:lnTo>
                    <a:pt x="9098698" y="464"/>
                  </a:lnTo>
                  <a:lnTo>
                    <a:pt x="9099821" y="0"/>
                  </a:lnTo>
                  <a:lnTo>
                    <a:pt x="9102451" y="0"/>
                  </a:lnTo>
                  <a:lnTo>
                    <a:pt x="9103574" y="464"/>
                  </a:lnTo>
                  <a:lnTo>
                    <a:pt x="9105433" y="2324"/>
                  </a:lnTo>
                  <a:lnTo>
                    <a:pt x="9105899" y="3447"/>
                  </a:lnTo>
                  <a:lnTo>
                    <a:pt x="9105899" y="6077"/>
                  </a:lnTo>
                  <a:lnTo>
                    <a:pt x="9105433" y="7200"/>
                  </a:lnTo>
                  <a:lnTo>
                    <a:pt x="9103574" y="9060"/>
                  </a:lnTo>
                  <a:lnTo>
                    <a:pt x="9102451" y="9524"/>
                  </a:lnTo>
                  <a:close/>
                </a:path>
                <a:path w="11010900" h="9525">
                  <a:moveTo>
                    <a:pt x="9150076" y="9524"/>
                  </a:moveTo>
                  <a:lnTo>
                    <a:pt x="9147446" y="9524"/>
                  </a:lnTo>
                  <a:lnTo>
                    <a:pt x="9146323" y="9060"/>
                  </a:lnTo>
                  <a:lnTo>
                    <a:pt x="9144464" y="7200"/>
                  </a:lnTo>
                  <a:lnTo>
                    <a:pt x="9143999" y="6077"/>
                  </a:lnTo>
                  <a:lnTo>
                    <a:pt x="9143999" y="3447"/>
                  </a:lnTo>
                  <a:lnTo>
                    <a:pt x="9144464" y="2324"/>
                  </a:lnTo>
                  <a:lnTo>
                    <a:pt x="9146323" y="464"/>
                  </a:lnTo>
                  <a:lnTo>
                    <a:pt x="9147446" y="0"/>
                  </a:lnTo>
                  <a:lnTo>
                    <a:pt x="9150076" y="0"/>
                  </a:lnTo>
                  <a:lnTo>
                    <a:pt x="9151199" y="464"/>
                  </a:lnTo>
                  <a:lnTo>
                    <a:pt x="9153058" y="2324"/>
                  </a:lnTo>
                  <a:lnTo>
                    <a:pt x="9153524" y="3447"/>
                  </a:lnTo>
                  <a:lnTo>
                    <a:pt x="9153524" y="6077"/>
                  </a:lnTo>
                  <a:lnTo>
                    <a:pt x="9153058" y="7200"/>
                  </a:lnTo>
                  <a:lnTo>
                    <a:pt x="9151199" y="9060"/>
                  </a:lnTo>
                  <a:lnTo>
                    <a:pt x="9150076" y="9524"/>
                  </a:lnTo>
                  <a:close/>
                </a:path>
                <a:path w="11010900" h="9525">
                  <a:moveTo>
                    <a:pt x="9197702" y="9524"/>
                  </a:moveTo>
                  <a:lnTo>
                    <a:pt x="9195071" y="9524"/>
                  </a:lnTo>
                  <a:lnTo>
                    <a:pt x="9193948" y="9060"/>
                  </a:lnTo>
                  <a:lnTo>
                    <a:pt x="9192088" y="7200"/>
                  </a:lnTo>
                  <a:lnTo>
                    <a:pt x="9191624" y="6077"/>
                  </a:lnTo>
                  <a:lnTo>
                    <a:pt x="9191624" y="3447"/>
                  </a:lnTo>
                  <a:lnTo>
                    <a:pt x="9192088" y="2324"/>
                  </a:lnTo>
                  <a:lnTo>
                    <a:pt x="9193948" y="464"/>
                  </a:lnTo>
                  <a:lnTo>
                    <a:pt x="9195071" y="0"/>
                  </a:lnTo>
                  <a:lnTo>
                    <a:pt x="9197702" y="0"/>
                  </a:lnTo>
                  <a:lnTo>
                    <a:pt x="9198824" y="464"/>
                  </a:lnTo>
                  <a:lnTo>
                    <a:pt x="9200684" y="2324"/>
                  </a:lnTo>
                  <a:lnTo>
                    <a:pt x="9201149" y="3447"/>
                  </a:lnTo>
                  <a:lnTo>
                    <a:pt x="9201149" y="6077"/>
                  </a:lnTo>
                  <a:lnTo>
                    <a:pt x="9200684" y="7200"/>
                  </a:lnTo>
                  <a:lnTo>
                    <a:pt x="9198824" y="9060"/>
                  </a:lnTo>
                  <a:lnTo>
                    <a:pt x="9197702" y="9524"/>
                  </a:lnTo>
                  <a:close/>
                </a:path>
                <a:path w="11010900" h="9525">
                  <a:moveTo>
                    <a:pt x="9245326" y="9524"/>
                  </a:moveTo>
                  <a:lnTo>
                    <a:pt x="9242696" y="9524"/>
                  </a:lnTo>
                  <a:lnTo>
                    <a:pt x="9241573" y="9060"/>
                  </a:lnTo>
                  <a:lnTo>
                    <a:pt x="9239714" y="7200"/>
                  </a:lnTo>
                  <a:lnTo>
                    <a:pt x="9239249" y="6077"/>
                  </a:lnTo>
                  <a:lnTo>
                    <a:pt x="9239249" y="3447"/>
                  </a:lnTo>
                  <a:lnTo>
                    <a:pt x="9239714" y="2324"/>
                  </a:lnTo>
                  <a:lnTo>
                    <a:pt x="9241573" y="464"/>
                  </a:lnTo>
                  <a:lnTo>
                    <a:pt x="9242696" y="0"/>
                  </a:lnTo>
                  <a:lnTo>
                    <a:pt x="9245326" y="0"/>
                  </a:lnTo>
                  <a:lnTo>
                    <a:pt x="9246449" y="464"/>
                  </a:lnTo>
                  <a:lnTo>
                    <a:pt x="9248308" y="2324"/>
                  </a:lnTo>
                  <a:lnTo>
                    <a:pt x="9248774" y="3447"/>
                  </a:lnTo>
                  <a:lnTo>
                    <a:pt x="9248774" y="6077"/>
                  </a:lnTo>
                  <a:lnTo>
                    <a:pt x="9248308" y="7200"/>
                  </a:lnTo>
                  <a:lnTo>
                    <a:pt x="9246449" y="9060"/>
                  </a:lnTo>
                  <a:lnTo>
                    <a:pt x="9245326" y="9524"/>
                  </a:lnTo>
                  <a:close/>
                </a:path>
                <a:path w="11010900" h="9525">
                  <a:moveTo>
                    <a:pt x="9292952" y="9524"/>
                  </a:moveTo>
                  <a:lnTo>
                    <a:pt x="9290321" y="9524"/>
                  </a:lnTo>
                  <a:lnTo>
                    <a:pt x="9289198" y="9060"/>
                  </a:lnTo>
                  <a:lnTo>
                    <a:pt x="9287339" y="7200"/>
                  </a:lnTo>
                  <a:lnTo>
                    <a:pt x="9286874" y="6077"/>
                  </a:lnTo>
                  <a:lnTo>
                    <a:pt x="9286874" y="3447"/>
                  </a:lnTo>
                  <a:lnTo>
                    <a:pt x="9287339" y="2324"/>
                  </a:lnTo>
                  <a:lnTo>
                    <a:pt x="9289198" y="464"/>
                  </a:lnTo>
                  <a:lnTo>
                    <a:pt x="9290321" y="0"/>
                  </a:lnTo>
                  <a:lnTo>
                    <a:pt x="9292952" y="0"/>
                  </a:lnTo>
                  <a:lnTo>
                    <a:pt x="9294074" y="464"/>
                  </a:lnTo>
                  <a:lnTo>
                    <a:pt x="9295934" y="2324"/>
                  </a:lnTo>
                  <a:lnTo>
                    <a:pt x="9296399" y="3447"/>
                  </a:lnTo>
                  <a:lnTo>
                    <a:pt x="9296399" y="6077"/>
                  </a:lnTo>
                  <a:lnTo>
                    <a:pt x="9295934" y="7200"/>
                  </a:lnTo>
                  <a:lnTo>
                    <a:pt x="9294074" y="9060"/>
                  </a:lnTo>
                  <a:lnTo>
                    <a:pt x="9292952" y="9524"/>
                  </a:lnTo>
                  <a:close/>
                </a:path>
                <a:path w="11010900" h="9525">
                  <a:moveTo>
                    <a:pt x="9340576" y="9524"/>
                  </a:moveTo>
                  <a:lnTo>
                    <a:pt x="9337946" y="9524"/>
                  </a:lnTo>
                  <a:lnTo>
                    <a:pt x="9336823" y="9060"/>
                  </a:lnTo>
                  <a:lnTo>
                    <a:pt x="9334964" y="7200"/>
                  </a:lnTo>
                  <a:lnTo>
                    <a:pt x="9334499" y="6077"/>
                  </a:lnTo>
                  <a:lnTo>
                    <a:pt x="9334499" y="3447"/>
                  </a:lnTo>
                  <a:lnTo>
                    <a:pt x="9334964" y="2324"/>
                  </a:lnTo>
                  <a:lnTo>
                    <a:pt x="9336823" y="464"/>
                  </a:lnTo>
                  <a:lnTo>
                    <a:pt x="9337946" y="0"/>
                  </a:lnTo>
                  <a:lnTo>
                    <a:pt x="9340576" y="0"/>
                  </a:lnTo>
                  <a:lnTo>
                    <a:pt x="9341698" y="464"/>
                  </a:lnTo>
                  <a:lnTo>
                    <a:pt x="9343558" y="2324"/>
                  </a:lnTo>
                  <a:lnTo>
                    <a:pt x="9344024" y="3447"/>
                  </a:lnTo>
                  <a:lnTo>
                    <a:pt x="9344024" y="6077"/>
                  </a:lnTo>
                  <a:lnTo>
                    <a:pt x="9343558" y="7200"/>
                  </a:lnTo>
                  <a:lnTo>
                    <a:pt x="9341698" y="9060"/>
                  </a:lnTo>
                  <a:lnTo>
                    <a:pt x="9340576" y="9524"/>
                  </a:lnTo>
                  <a:close/>
                </a:path>
                <a:path w="11010900" h="9525">
                  <a:moveTo>
                    <a:pt x="9388202" y="9524"/>
                  </a:moveTo>
                  <a:lnTo>
                    <a:pt x="9385571" y="9524"/>
                  </a:lnTo>
                  <a:lnTo>
                    <a:pt x="9384448" y="9060"/>
                  </a:lnTo>
                  <a:lnTo>
                    <a:pt x="9382589" y="7200"/>
                  </a:lnTo>
                  <a:lnTo>
                    <a:pt x="9382124" y="6077"/>
                  </a:lnTo>
                  <a:lnTo>
                    <a:pt x="9382124" y="3447"/>
                  </a:lnTo>
                  <a:lnTo>
                    <a:pt x="9382589" y="2324"/>
                  </a:lnTo>
                  <a:lnTo>
                    <a:pt x="9384448" y="464"/>
                  </a:lnTo>
                  <a:lnTo>
                    <a:pt x="9385571" y="0"/>
                  </a:lnTo>
                  <a:lnTo>
                    <a:pt x="9388202" y="0"/>
                  </a:lnTo>
                  <a:lnTo>
                    <a:pt x="9389324" y="464"/>
                  </a:lnTo>
                  <a:lnTo>
                    <a:pt x="9391183" y="2324"/>
                  </a:lnTo>
                  <a:lnTo>
                    <a:pt x="9391649" y="3447"/>
                  </a:lnTo>
                  <a:lnTo>
                    <a:pt x="9391649" y="6077"/>
                  </a:lnTo>
                  <a:lnTo>
                    <a:pt x="9391183" y="7200"/>
                  </a:lnTo>
                  <a:lnTo>
                    <a:pt x="9389324" y="9060"/>
                  </a:lnTo>
                  <a:lnTo>
                    <a:pt x="9388202" y="9524"/>
                  </a:lnTo>
                  <a:close/>
                </a:path>
                <a:path w="11010900" h="9525">
                  <a:moveTo>
                    <a:pt x="9435826" y="9524"/>
                  </a:moveTo>
                  <a:lnTo>
                    <a:pt x="9433196" y="9524"/>
                  </a:lnTo>
                  <a:lnTo>
                    <a:pt x="9432073" y="9060"/>
                  </a:lnTo>
                  <a:lnTo>
                    <a:pt x="9430214" y="7200"/>
                  </a:lnTo>
                  <a:lnTo>
                    <a:pt x="9429749" y="6077"/>
                  </a:lnTo>
                  <a:lnTo>
                    <a:pt x="9429749" y="3447"/>
                  </a:lnTo>
                  <a:lnTo>
                    <a:pt x="9430214" y="2324"/>
                  </a:lnTo>
                  <a:lnTo>
                    <a:pt x="9432073" y="464"/>
                  </a:lnTo>
                  <a:lnTo>
                    <a:pt x="9433196" y="0"/>
                  </a:lnTo>
                  <a:lnTo>
                    <a:pt x="9435826" y="0"/>
                  </a:lnTo>
                  <a:lnTo>
                    <a:pt x="9436949" y="464"/>
                  </a:lnTo>
                  <a:lnTo>
                    <a:pt x="9438808" y="2324"/>
                  </a:lnTo>
                  <a:lnTo>
                    <a:pt x="9439274" y="3447"/>
                  </a:lnTo>
                  <a:lnTo>
                    <a:pt x="9439274" y="6077"/>
                  </a:lnTo>
                  <a:lnTo>
                    <a:pt x="9438808" y="7200"/>
                  </a:lnTo>
                  <a:lnTo>
                    <a:pt x="9436949" y="9060"/>
                  </a:lnTo>
                  <a:lnTo>
                    <a:pt x="9435826" y="9524"/>
                  </a:lnTo>
                  <a:close/>
                </a:path>
                <a:path w="11010900" h="9525">
                  <a:moveTo>
                    <a:pt x="9483451" y="9524"/>
                  </a:moveTo>
                  <a:lnTo>
                    <a:pt x="9480821" y="9524"/>
                  </a:lnTo>
                  <a:lnTo>
                    <a:pt x="9479698" y="9060"/>
                  </a:lnTo>
                  <a:lnTo>
                    <a:pt x="9477839" y="7200"/>
                  </a:lnTo>
                  <a:lnTo>
                    <a:pt x="9477374" y="6077"/>
                  </a:lnTo>
                  <a:lnTo>
                    <a:pt x="9477374" y="3447"/>
                  </a:lnTo>
                  <a:lnTo>
                    <a:pt x="9477839" y="2324"/>
                  </a:lnTo>
                  <a:lnTo>
                    <a:pt x="9479698" y="464"/>
                  </a:lnTo>
                  <a:lnTo>
                    <a:pt x="9480821" y="0"/>
                  </a:lnTo>
                  <a:lnTo>
                    <a:pt x="9483451" y="0"/>
                  </a:lnTo>
                  <a:lnTo>
                    <a:pt x="9484574" y="464"/>
                  </a:lnTo>
                  <a:lnTo>
                    <a:pt x="9486433" y="2324"/>
                  </a:lnTo>
                  <a:lnTo>
                    <a:pt x="9486899" y="3447"/>
                  </a:lnTo>
                  <a:lnTo>
                    <a:pt x="9486899" y="6077"/>
                  </a:lnTo>
                  <a:lnTo>
                    <a:pt x="9486433" y="7200"/>
                  </a:lnTo>
                  <a:lnTo>
                    <a:pt x="9484574" y="9060"/>
                  </a:lnTo>
                  <a:lnTo>
                    <a:pt x="9483451" y="9524"/>
                  </a:lnTo>
                  <a:close/>
                </a:path>
                <a:path w="11010900" h="9525">
                  <a:moveTo>
                    <a:pt x="9531076" y="9524"/>
                  </a:moveTo>
                  <a:lnTo>
                    <a:pt x="9528446" y="9524"/>
                  </a:lnTo>
                  <a:lnTo>
                    <a:pt x="9527323" y="9060"/>
                  </a:lnTo>
                  <a:lnTo>
                    <a:pt x="9525463" y="7200"/>
                  </a:lnTo>
                  <a:lnTo>
                    <a:pt x="9524999" y="6077"/>
                  </a:lnTo>
                  <a:lnTo>
                    <a:pt x="9524999" y="3447"/>
                  </a:lnTo>
                  <a:lnTo>
                    <a:pt x="9525463" y="2324"/>
                  </a:lnTo>
                  <a:lnTo>
                    <a:pt x="9527323" y="464"/>
                  </a:lnTo>
                  <a:lnTo>
                    <a:pt x="9528446" y="0"/>
                  </a:lnTo>
                  <a:lnTo>
                    <a:pt x="9531076" y="0"/>
                  </a:lnTo>
                  <a:lnTo>
                    <a:pt x="9532199" y="464"/>
                  </a:lnTo>
                  <a:lnTo>
                    <a:pt x="9534058" y="2324"/>
                  </a:lnTo>
                  <a:lnTo>
                    <a:pt x="9534524" y="3447"/>
                  </a:lnTo>
                  <a:lnTo>
                    <a:pt x="9534524" y="6077"/>
                  </a:lnTo>
                  <a:lnTo>
                    <a:pt x="9534058" y="7200"/>
                  </a:lnTo>
                  <a:lnTo>
                    <a:pt x="9532199" y="9060"/>
                  </a:lnTo>
                  <a:lnTo>
                    <a:pt x="9531076" y="9524"/>
                  </a:lnTo>
                  <a:close/>
                </a:path>
                <a:path w="11010900" h="9525">
                  <a:moveTo>
                    <a:pt x="9578701" y="9524"/>
                  </a:moveTo>
                  <a:lnTo>
                    <a:pt x="9576071" y="9524"/>
                  </a:lnTo>
                  <a:lnTo>
                    <a:pt x="9574948" y="9060"/>
                  </a:lnTo>
                  <a:lnTo>
                    <a:pt x="9573089" y="7200"/>
                  </a:lnTo>
                  <a:lnTo>
                    <a:pt x="9572624" y="6077"/>
                  </a:lnTo>
                  <a:lnTo>
                    <a:pt x="9572624" y="3447"/>
                  </a:lnTo>
                  <a:lnTo>
                    <a:pt x="9573089" y="2324"/>
                  </a:lnTo>
                  <a:lnTo>
                    <a:pt x="9574948" y="464"/>
                  </a:lnTo>
                  <a:lnTo>
                    <a:pt x="9576071" y="0"/>
                  </a:lnTo>
                  <a:lnTo>
                    <a:pt x="9578701" y="0"/>
                  </a:lnTo>
                  <a:lnTo>
                    <a:pt x="9579824" y="464"/>
                  </a:lnTo>
                  <a:lnTo>
                    <a:pt x="9581683" y="2324"/>
                  </a:lnTo>
                  <a:lnTo>
                    <a:pt x="9582149" y="3447"/>
                  </a:lnTo>
                  <a:lnTo>
                    <a:pt x="9582149" y="6077"/>
                  </a:lnTo>
                  <a:lnTo>
                    <a:pt x="9581683" y="7200"/>
                  </a:lnTo>
                  <a:lnTo>
                    <a:pt x="9579824" y="9060"/>
                  </a:lnTo>
                  <a:lnTo>
                    <a:pt x="9578701" y="9524"/>
                  </a:lnTo>
                  <a:close/>
                </a:path>
                <a:path w="11010900" h="9525">
                  <a:moveTo>
                    <a:pt x="9626326" y="9524"/>
                  </a:moveTo>
                  <a:lnTo>
                    <a:pt x="9623696" y="9524"/>
                  </a:lnTo>
                  <a:lnTo>
                    <a:pt x="9622573" y="9060"/>
                  </a:lnTo>
                  <a:lnTo>
                    <a:pt x="9620713" y="7200"/>
                  </a:lnTo>
                  <a:lnTo>
                    <a:pt x="9620249" y="6077"/>
                  </a:lnTo>
                  <a:lnTo>
                    <a:pt x="9620249" y="3447"/>
                  </a:lnTo>
                  <a:lnTo>
                    <a:pt x="9620713" y="2324"/>
                  </a:lnTo>
                  <a:lnTo>
                    <a:pt x="9622573" y="464"/>
                  </a:lnTo>
                  <a:lnTo>
                    <a:pt x="9623696" y="0"/>
                  </a:lnTo>
                  <a:lnTo>
                    <a:pt x="9626326" y="0"/>
                  </a:lnTo>
                  <a:lnTo>
                    <a:pt x="9627449" y="464"/>
                  </a:lnTo>
                  <a:lnTo>
                    <a:pt x="9629308" y="2324"/>
                  </a:lnTo>
                  <a:lnTo>
                    <a:pt x="9629774" y="3447"/>
                  </a:lnTo>
                  <a:lnTo>
                    <a:pt x="9629774" y="6077"/>
                  </a:lnTo>
                  <a:lnTo>
                    <a:pt x="9629308" y="7200"/>
                  </a:lnTo>
                  <a:lnTo>
                    <a:pt x="9627449" y="9060"/>
                  </a:lnTo>
                  <a:lnTo>
                    <a:pt x="9626326" y="9524"/>
                  </a:lnTo>
                  <a:close/>
                </a:path>
                <a:path w="11010900" h="9525">
                  <a:moveTo>
                    <a:pt x="9673951" y="9524"/>
                  </a:moveTo>
                  <a:lnTo>
                    <a:pt x="9671321" y="9524"/>
                  </a:lnTo>
                  <a:lnTo>
                    <a:pt x="9670198" y="9060"/>
                  </a:lnTo>
                  <a:lnTo>
                    <a:pt x="9668339" y="7200"/>
                  </a:lnTo>
                  <a:lnTo>
                    <a:pt x="9667874" y="6077"/>
                  </a:lnTo>
                  <a:lnTo>
                    <a:pt x="9667874" y="3447"/>
                  </a:lnTo>
                  <a:lnTo>
                    <a:pt x="9668339" y="2324"/>
                  </a:lnTo>
                  <a:lnTo>
                    <a:pt x="9670198" y="464"/>
                  </a:lnTo>
                  <a:lnTo>
                    <a:pt x="9671321" y="0"/>
                  </a:lnTo>
                  <a:lnTo>
                    <a:pt x="9673951" y="0"/>
                  </a:lnTo>
                  <a:lnTo>
                    <a:pt x="9675074" y="464"/>
                  </a:lnTo>
                  <a:lnTo>
                    <a:pt x="9676933" y="2324"/>
                  </a:lnTo>
                  <a:lnTo>
                    <a:pt x="9677399" y="3447"/>
                  </a:lnTo>
                  <a:lnTo>
                    <a:pt x="9677399" y="6077"/>
                  </a:lnTo>
                  <a:lnTo>
                    <a:pt x="9676933" y="7200"/>
                  </a:lnTo>
                  <a:lnTo>
                    <a:pt x="9675074" y="9060"/>
                  </a:lnTo>
                  <a:lnTo>
                    <a:pt x="9673951" y="9524"/>
                  </a:lnTo>
                  <a:close/>
                </a:path>
                <a:path w="11010900" h="9525">
                  <a:moveTo>
                    <a:pt x="9721577" y="9524"/>
                  </a:moveTo>
                  <a:lnTo>
                    <a:pt x="9718946" y="9524"/>
                  </a:lnTo>
                  <a:lnTo>
                    <a:pt x="9717823" y="9060"/>
                  </a:lnTo>
                  <a:lnTo>
                    <a:pt x="9715963" y="7200"/>
                  </a:lnTo>
                  <a:lnTo>
                    <a:pt x="9715499" y="6077"/>
                  </a:lnTo>
                  <a:lnTo>
                    <a:pt x="9715499" y="3447"/>
                  </a:lnTo>
                  <a:lnTo>
                    <a:pt x="9715963" y="2324"/>
                  </a:lnTo>
                  <a:lnTo>
                    <a:pt x="9717823" y="464"/>
                  </a:lnTo>
                  <a:lnTo>
                    <a:pt x="9718946" y="0"/>
                  </a:lnTo>
                  <a:lnTo>
                    <a:pt x="9721577" y="0"/>
                  </a:lnTo>
                  <a:lnTo>
                    <a:pt x="9722699" y="464"/>
                  </a:lnTo>
                  <a:lnTo>
                    <a:pt x="9724559" y="2324"/>
                  </a:lnTo>
                  <a:lnTo>
                    <a:pt x="9725024" y="3447"/>
                  </a:lnTo>
                  <a:lnTo>
                    <a:pt x="9725024" y="6077"/>
                  </a:lnTo>
                  <a:lnTo>
                    <a:pt x="9724559" y="7200"/>
                  </a:lnTo>
                  <a:lnTo>
                    <a:pt x="9722699" y="9060"/>
                  </a:lnTo>
                  <a:lnTo>
                    <a:pt x="9721577" y="9524"/>
                  </a:lnTo>
                  <a:close/>
                </a:path>
                <a:path w="11010900" h="9525">
                  <a:moveTo>
                    <a:pt x="9769202" y="9524"/>
                  </a:moveTo>
                  <a:lnTo>
                    <a:pt x="9766572" y="9524"/>
                  </a:lnTo>
                  <a:lnTo>
                    <a:pt x="9765448" y="9060"/>
                  </a:lnTo>
                  <a:lnTo>
                    <a:pt x="9763589" y="7200"/>
                  </a:lnTo>
                  <a:lnTo>
                    <a:pt x="9763124" y="6077"/>
                  </a:lnTo>
                  <a:lnTo>
                    <a:pt x="9763124" y="3447"/>
                  </a:lnTo>
                  <a:lnTo>
                    <a:pt x="9763589" y="2324"/>
                  </a:lnTo>
                  <a:lnTo>
                    <a:pt x="9765448" y="464"/>
                  </a:lnTo>
                  <a:lnTo>
                    <a:pt x="9766572" y="0"/>
                  </a:lnTo>
                  <a:lnTo>
                    <a:pt x="9769202" y="0"/>
                  </a:lnTo>
                  <a:lnTo>
                    <a:pt x="9770324" y="464"/>
                  </a:lnTo>
                  <a:lnTo>
                    <a:pt x="9772183" y="2324"/>
                  </a:lnTo>
                  <a:lnTo>
                    <a:pt x="9772648" y="3447"/>
                  </a:lnTo>
                  <a:lnTo>
                    <a:pt x="9772648" y="6077"/>
                  </a:lnTo>
                  <a:lnTo>
                    <a:pt x="9772183" y="7200"/>
                  </a:lnTo>
                  <a:lnTo>
                    <a:pt x="9770324" y="9060"/>
                  </a:lnTo>
                  <a:lnTo>
                    <a:pt x="9769202" y="9524"/>
                  </a:lnTo>
                  <a:close/>
                </a:path>
                <a:path w="11010900" h="9525">
                  <a:moveTo>
                    <a:pt x="9816827" y="9524"/>
                  </a:moveTo>
                  <a:lnTo>
                    <a:pt x="9814197" y="9524"/>
                  </a:lnTo>
                  <a:lnTo>
                    <a:pt x="9813073" y="9060"/>
                  </a:lnTo>
                  <a:lnTo>
                    <a:pt x="9811213" y="7200"/>
                  </a:lnTo>
                  <a:lnTo>
                    <a:pt x="9810748" y="6077"/>
                  </a:lnTo>
                  <a:lnTo>
                    <a:pt x="9810748" y="3447"/>
                  </a:lnTo>
                  <a:lnTo>
                    <a:pt x="9811213" y="2324"/>
                  </a:lnTo>
                  <a:lnTo>
                    <a:pt x="9813073" y="464"/>
                  </a:lnTo>
                  <a:lnTo>
                    <a:pt x="9814197" y="0"/>
                  </a:lnTo>
                  <a:lnTo>
                    <a:pt x="9816827" y="0"/>
                  </a:lnTo>
                  <a:lnTo>
                    <a:pt x="9817949" y="464"/>
                  </a:lnTo>
                  <a:lnTo>
                    <a:pt x="9819809" y="2324"/>
                  </a:lnTo>
                  <a:lnTo>
                    <a:pt x="9820274" y="3447"/>
                  </a:lnTo>
                  <a:lnTo>
                    <a:pt x="9820274" y="6077"/>
                  </a:lnTo>
                  <a:lnTo>
                    <a:pt x="9819809" y="7200"/>
                  </a:lnTo>
                  <a:lnTo>
                    <a:pt x="9817949" y="9060"/>
                  </a:lnTo>
                  <a:lnTo>
                    <a:pt x="9816827" y="9524"/>
                  </a:lnTo>
                  <a:close/>
                </a:path>
                <a:path w="11010900" h="9525">
                  <a:moveTo>
                    <a:pt x="9864452" y="9524"/>
                  </a:moveTo>
                  <a:lnTo>
                    <a:pt x="9861822" y="9524"/>
                  </a:lnTo>
                  <a:lnTo>
                    <a:pt x="9860698" y="9060"/>
                  </a:lnTo>
                  <a:lnTo>
                    <a:pt x="9858838" y="7200"/>
                  </a:lnTo>
                  <a:lnTo>
                    <a:pt x="9858373" y="6077"/>
                  </a:lnTo>
                  <a:lnTo>
                    <a:pt x="9858373" y="3447"/>
                  </a:lnTo>
                  <a:lnTo>
                    <a:pt x="9858838" y="2324"/>
                  </a:lnTo>
                  <a:lnTo>
                    <a:pt x="9860698" y="464"/>
                  </a:lnTo>
                  <a:lnTo>
                    <a:pt x="9861822" y="0"/>
                  </a:lnTo>
                  <a:lnTo>
                    <a:pt x="9864452" y="0"/>
                  </a:lnTo>
                  <a:lnTo>
                    <a:pt x="9865574" y="464"/>
                  </a:lnTo>
                  <a:lnTo>
                    <a:pt x="9867433" y="2324"/>
                  </a:lnTo>
                  <a:lnTo>
                    <a:pt x="9867898" y="3447"/>
                  </a:lnTo>
                  <a:lnTo>
                    <a:pt x="9867898" y="6077"/>
                  </a:lnTo>
                  <a:lnTo>
                    <a:pt x="9867433" y="7200"/>
                  </a:lnTo>
                  <a:lnTo>
                    <a:pt x="9865574" y="9060"/>
                  </a:lnTo>
                  <a:lnTo>
                    <a:pt x="9864452" y="9524"/>
                  </a:lnTo>
                  <a:close/>
                </a:path>
                <a:path w="11010900" h="9525">
                  <a:moveTo>
                    <a:pt x="9912077" y="9524"/>
                  </a:moveTo>
                  <a:lnTo>
                    <a:pt x="9909447" y="9524"/>
                  </a:lnTo>
                  <a:lnTo>
                    <a:pt x="9908323" y="9060"/>
                  </a:lnTo>
                  <a:lnTo>
                    <a:pt x="9906463" y="7200"/>
                  </a:lnTo>
                  <a:lnTo>
                    <a:pt x="9905998" y="6077"/>
                  </a:lnTo>
                  <a:lnTo>
                    <a:pt x="9905998" y="3447"/>
                  </a:lnTo>
                  <a:lnTo>
                    <a:pt x="9906463" y="2324"/>
                  </a:lnTo>
                  <a:lnTo>
                    <a:pt x="9908323" y="464"/>
                  </a:lnTo>
                  <a:lnTo>
                    <a:pt x="9909447" y="0"/>
                  </a:lnTo>
                  <a:lnTo>
                    <a:pt x="9912077" y="0"/>
                  </a:lnTo>
                  <a:lnTo>
                    <a:pt x="9913199" y="464"/>
                  </a:lnTo>
                  <a:lnTo>
                    <a:pt x="9915059" y="2324"/>
                  </a:lnTo>
                  <a:lnTo>
                    <a:pt x="9915524" y="3447"/>
                  </a:lnTo>
                  <a:lnTo>
                    <a:pt x="9915524" y="6077"/>
                  </a:lnTo>
                  <a:lnTo>
                    <a:pt x="9915059" y="7200"/>
                  </a:lnTo>
                  <a:lnTo>
                    <a:pt x="9913199" y="9060"/>
                  </a:lnTo>
                  <a:lnTo>
                    <a:pt x="9912077" y="9524"/>
                  </a:lnTo>
                  <a:close/>
                </a:path>
                <a:path w="11010900" h="9525">
                  <a:moveTo>
                    <a:pt x="9959702" y="9524"/>
                  </a:moveTo>
                  <a:lnTo>
                    <a:pt x="9957072" y="9524"/>
                  </a:lnTo>
                  <a:lnTo>
                    <a:pt x="9955948" y="9060"/>
                  </a:lnTo>
                  <a:lnTo>
                    <a:pt x="9954088" y="7200"/>
                  </a:lnTo>
                  <a:lnTo>
                    <a:pt x="9953623" y="6077"/>
                  </a:lnTo>
                  <a:lnTo>
                    <a:pt x="9953623" y="3447"/>
                  </a:lnTo>
                  <a:lnTo>
                    <a:pt x="9954088" y="2324"/>
                  </a:lnTo>
                  <a:lnTo>
                    <a:pt x="9955948" y="464"/>
                  </a:lnTo>
                  <a:lnTo>
                    <a:pt x="9957072" y="0"/>
                  </a:lnTo>
                  <a:lnTo>
                    <a:pt x="9959702" y="0"/>
                  </a:lnTo>
                  <a:lnTo>
                    <a:pt x="9960824" y="464"/>
                  </a:lnTo>
                  <a:lnTo>
                    <a:pt x="9962684" y="2324"/>
                  </a:lnTo>
                  <a:lnTo>
                    <a:pt x="9963149" y="3447"/>
                  </a:lnTo>
                  <a:lnTo>
                    <a:pt x="9963149" y="6077"/>
                  </a:lnTo>
                  <a:lnTo>
                    <a:pt x="9962684" y="7200"/>
                  </a:lnTo>
                  <a:lnTo>
                    <a:pt x="9960824" y="9060"/>
                  </a:lnTo>
                  <a:lnTo>
                    <a:pt x="9959702" y="9524"/>
                  </a:lnTo>
                  <a:close/>
                </a:path>
                <a:path w="11010900" h="9525">
                  <a:moveTo>
                    <a:pt x="10007327" y="9524"/>
                  </a:moveTo>
                  <a:lnTo>
                    <a:pt x="10004697" y="9524"/>
                  </a:lnTo>
                  <a:lnTo>
                    <a:pt x="10003573" y="9060"/>
                  </a:lnTo>
                  <a:lnTo>
                    <a:pt x="10001714" y="7200"/>
                  </a:lnTo>
                  <a:lnTo>
                    <a:pt x="10001249" y="6077"/>
                  </a:lnTo>
                  <a:lnTo>
                    <a:pt x="10001249" y="3447"/>
                  </a:lnTo>
                  <a:lnTo>
                    <a:pt x="10001714" y="2324"/>
                  </a:lnTo>
                  <a:lnTo>
                    <a:pt x="10003573" y="464"/>
                  </a:lnTo>
                  <a:lnTo>
                    <a:pt x="10004697" y="0"/>
                  </a:lnTo>
                  <a:lnTo>
                    <a:pt x="10007327" y="0"/>
                  </a:lnTo>
                  <a:lnTo>
                    <a:pt x="10008449" y="464"/>
                  </a:lnTo>
                  <a:lnTo>
                    <a:pt x="10010308" y="2324"/>
                  </a:lnTo>
                  <a:lnTo>
                    <a:pt x="10010773" y="3447"/>
                  </a:lnTo>
                  <a:lnTo>
                    <a:pt x="10010773" y="6077"/>
                  </a:lnTo>
                  <a:lnTo>
                    <a:pt x="10010308" y="7200"/>
                  </a:lnTo>
                  <a:lnTo>
                    <a:pt x="10008449" y="9060"/>
                  </a:lnTo>
                  <a:lnTo>
                    <a:pt x="10007327" y="9524"/>
                  </a:lnTo>
                  <a:close/>
                </a:path>
                <a:path w="11010900" h="9525">
                  <a:moveTo>
                    <a:pt x="10054952" y="9524"/>
                  </a:moveTo>
                  <a:lnTo>
                    <a:pt x="10052322" y="9524"/>
                  </a:lnTo>
                  <a:lnTo>
                    <a:pt x="10051198" y="9060"/>
                  </a:lnTo>
                  <a:lnTo>
                    <a:pt x="10049338" y="7200"/>
                  </a:lnTo>
                  <a:lnTo>
                    <a:pt x="10048873" y="6077"/>
                  </a:lnTo>
                  <a:lnTo>
                    <a:pt x="10048873" y="3447"/>
                  </a:lnTo>
                  <a:lnTo>
                    <a:pt x="10049338" y="2324"/>
                  </a:lnTo>
                  <a:lnTo>
                    <a:pt x="10051198" y="464"/>
                  </a:lnTo>
                  <a:lnTo>
                    <a:pt x="10052322" y="0"/>
                  </a:lnTo>
                  <a:lnTo>
                    <a:pt x="10054952" y="0"/>
                  </a:lnTo>
                  <a:lnTo>
                    <a:pt x="10056074" y="464"/>
                  </a:lnTo>
                  <a:lnTo>
                    <a:pt x="10057933" y="2324"/>
                  </a:lnTo>
                  <a:lnTo>
                    <a:pt x="10058398" y="3447"/>
                  </a:lnTo>
                  <a:lnTo>
                    <a:pt x="10058398" y="6077"/>
                  </a:lnTo>
                  <a:lnTo>
                    <a:pt x="10057933" y="7200"/>
                  </a:lnTo>
                  <a:lnTo>
                    <a:pt x="10056074" y="9060"/>
                  </a:lnTo>
                  <a:lnTo>
                    <a:pt x="10054952" y="9524"/>
                  </a:lnTo>
                  <a:close/>
                </a:path>
                <a:path w="11010900" h="9525">
                  <a:moveTo>
                    <a:pt x="10102577" y="9524"/>
                  </a:moveTo>
                  <a:lnTo>
                    <a:pt x="10099947" y="9524"/>
                  </a:lnTo>
                  <a:lnTo>
                    <a:pt x="10098823" y="9060"/>
                  </a:lnTo>
                  <a:lnTo>
                    <a:pt x="10096964" y="7200"/>
                  </a:lnTo>
                  <a:lnTo>
                    <a:pt x="10096499" y="6077"/>
                  </a:lnTo>
                  <a:lnTo>
                    <a:pt x="10096499" y="3447"/>
                  </a:lnTo>
                  <a:lnTo>
                    <a:pt x="10096964" y="2324"/>
                  </a:lnTo>
                  <a:lnTo>
                    <a:pt x="10098823" y="464"/>
                  </a:lnTo>
                  <a:lnTo>
                    <a:pt x="10099947" y="0"/>
                  </a:lnTo>
                  <a:lnTo>
                    <a:pt x="10102577" y="0"/>
                  </a:lnTo>
                  <a:lnTo>
                    <a:pt x="10103699" y="464"/>
                  </a:lnTo>
                  <a:lnTo>
                    <a:pt x="10105558" y="2324"/>
                  </a:lnTo>
                  <a:lnTo>
                    <a:pt x="10106023" y="3447"/>
                  </a:lnTo>
                  <a:lnTo>
                    <a:pt x="10106023" y="6077"/>
                  </a:lnTo>
                  <a:lnTo>
                    <a:pt x="10105558" y="7200"/>
                  </a:lnTo>
                  <a:lnTo>
                    <a:pt x="10103699" y="9060"/>
                  </a:lnTo>
                  <a:lnTo>
                    <a:pt x="10102577" y="9524"/>
                  </a:lnTo>
                  <a:close/>
                </a:path>
                <a:path w="11010900" h="9525">
                  <a:moveTo>
                    <a:pt x="10150202" y="9524"/>
                  </a:moveTo>
                  <a:lnTo>
                    <a:pt x="10147570" y="9524"/>
                  </a:lnTo>
                  <a:lnTo>
                    <a:pt x="10146447" y="9060"/>
                  </a:lnTo>
                  <a:lnTo>
                    <a:pt x="10144588" y="7200"/>
                  </a:lnTo>
                  <a:lnTo>
                    <a:pt x="10144123" y="6077"/>
                  </a:lnTo>
                  <a:lnTo>
                    <a:pt x="10144123" y="3447"/>
                  </a:lnTo>
                  <a:lnTo>
                    <a:pt x="10144588" y="2324"/>
                  </a:lnTo>
                  <a:lnTo>
                    <a:pt x="10146447" y="464"/>
                  </a:lnTo>
                  <a:lnTo>
                    <a:pt x="10147570" y="0"/>
                  </a:lnTo>
                  <a:lnTo>
                    <a:pt x="10150202" y="0"/>
                  </a:lnTo>
                  <a:lnTo>
                    <a:pt x="10151324" y="464"/>
                  </a:lnTo>
                  <a:lnTo>
                    <a:pt x="10153183" y="2324"/>
                  </a:lnTo>
                  <a:lnTo>
                    <a:pt x="10153648" y="3447"/>
                  </a:lnTo>
                  <a:lnTo>
                    <a:pt x="10153648" y="6077"/>
                  </a:lnTo>
                  <a:lnTo>
                    <a:pt x="10153183" y="7200"/>
                  </a:lnTo>
                  <a:lnTo>
                    <a:pt x="10151324" y="9060"/>
                  </a:lnTo>
                  <a:lnTo>
                    <a:pt x="10150202" y="9524"/>
                  </a:lnTo>
                  <a:close/>
                </a:path>
                <a:path w="11010900" h="9525">
                  <a:moveTo>
                    <a:pt x="10197827" y="9524"/>
                  </a:moveTo>
                  <a:lnTo>
                    <a:pt x="10195197" y="9524"/>
                  </a:lnTo>
                  <a:lnTo>
                    <a:pt x="10194073" y="9060"/>
                  </a:lnTo>
                  <a:lnTo>
                    <a:pt x="10192214" y="7200"/>
                  </a:lnTo>
                  <a:lnTo>
                    <a:pt x="10191749" y="6077"/>
                  </a:lnTo>
                  <a:lnTo>
                    <a:pt x="10191749" y="3447"/>
                  </a:lnTo>
                  <a:lnTo>
                    <a:pt x="10192214" y="2324"/>
                  </a:lnTo>
                  <a:lnTo>
                    <a:pt x="10194073" y="464"/>
                  </a:lnTo>
                  <a:lnTo>
                    <a:pt x="10195197" y="0"/>
                  </a:lnTo>
                  <a:lnTo>
                    <a:pt x="10197827" y="0"/>
                  </a:lnTo>
                  <a:lnTo>
                    <a:pt x="10198949" y="464"/>
                  </a:lnTo>
                  <a:lnTo>
                    <a:pt x="10200808" y="2324"/>
                  </a:lnTo>
                  <a:lnTo>
                    <a:pt x="10201273" y="3447"/>
                  </a:lnTo>
                  <a:lnTo>
                    <a:pt x="10201273" y="6077"/>
                  </a:lnTo>
                  <a:lnTo>
                    <a:pt x="10200808" y="7200"/>
                  </a:lnTo>
                  <a:lnTo>
                    <a:pt x="10198949" y="9060"/>
                  </a:lnTo>
                  <a:lnTo>
                    <a:pt x="10197827" y="9524"/>
                  </a:lnTo>
                  <a:close/>
                </a:path>
                <a:path w="11010900" h="9525">
                  <a:moveTo>
                    <a:pt x="10245452" y="9524"/>
                  </a:moveTo>
                  <a:lnTo>
                    <a:pt x="10242820" y="9524"/>
                  </a:lnTo>
                  <a:lnTo>
                    <a:pt x="10241697" y="9060"/>
                  </a:lnTo>
                  <a:lnTo>
                    <a:pt x="10239838" y="7200"/>
                  </a:lnTo>
                  <a:lnTo>
                    <a:pt x="10239373" y="6077"/>
                  </a:lnTo>
                  <a:lnTo>
                    <a:pt x="10239373" y="3447"/>
                  </a:lnTo>
                  <a:lnTo>
                    <a:pt x="10239838" y="2324"/>
                  </a:lnTo>
                  <a:lnTo>
                    <a:pt x="10241697" y="464"/>
                  </a:lnTo>
                  <a:lnTo>
                    <a:pt x="10242820" y="0"/>
                  </a:lnTo>
                  <a:lnTo>
                    <a:pt x="10245452" y="0"/>
                  </a:lnTo>
                  <a:lnTo>
                    <a:pt x="10246574" y="464"/>
                  </a:lnTo>
                  <a:lnTo>
                    <a:pt x="10248434" y="2324"/>
                  </a:lnTo>
                  <a:lnTo>
                    <a:pt x="10248899" y="3447"/>
                  </a:lnTo>
                  <a:lnTo>
                    <a:pt x="10248899" y="6077"/>
                  </a:lnTo>
                  <a:lnTo>
                    <a:pt x="10248434" y="7200"/>
                  </a:lnTo>
                  <a:lnTo>
                    <a:pt x="10246574" y="9060"/>
                  </a:lnTo>
                  <a:lnTo>
                    <a:pt x="10245452" y="9524"/>
                  </a:lnTo>
                  <a:close/>
                </a:path>
                <a:path w="11010900" h="9525">
                  <a:moveTo>
                    <a:pt x="10293077" y="9524"/>
                  </a:moveTo>
                  <a:lnTo>
                    <a:pt x="10290447" y="9524"/>
                  </a:lnTo>
                  <a:lnTo>
                    <a:pt x="10289323" y="9060"/>
                  </a:lnTo>
                  <a:lnTo>
                    <a:pt x="10287463" y="7200"/>
                  </a:lnTo>
                  <a:lnTo>
                    <a:pt x="10286998" y="6077"/>
                  </a:lnTo>
                  <a:lnTo>
                    <a:pt x="10286998" y="3447"/>
                  </a:lnTo>
                  <a:lnTo>
                    <a:pt x="10287463" y="2324"/>
                  </a:lnTo>
                  <a:lnTo>
                    <a:pt x="10289323" y="464"/>
                  </a:lnTo>
                  <a:lnTo>
                    <a:pt x="10290447" y="0"/>
                  </a:lnTo>
                  <a:lnTo>
                    <a:pt x="10293077" y="0"/>
                  </a:lnTo>
                  <a:lnTo>
                    <a:pt x="10294199" y="464"/>
                  </a:lnTo>
                  <a:lnTo>
                    <a:pt x="10296058" y="2324"/>
                  </a:lnTo>
                  <a:lnTo>
                    <a:pt x="10296523" y="3447"/>
                  </a:lnTo>
                  <a:lnTo>
                    <a:pt x="10296523" y="6077"/>
                  </a:lnTo>
                  <a:lnTo>
                    <a:pt x="10296058" y="7200"/>
                  </a:lnTo>
                  <a:lnTo>
                    <a:pt x="10294199" y="9060"/>
                  </a:lnTo>
                  <a:lnTo>
                    <a:pt x="10293077" y="9524"/>
                  </a:lnTo>
                  <a:close/>
                </a:path>
                <a:path w="11010900" h="9525">
                  <a:moveTo>
                    <a:pt x="10340702" y="9524"/>
                  </a:moveTo>
                  <a:lnTo>
                    <a:pt x="10338072" y="9524"/>
                  </a:lnTo>
                  <a:lnTo>
                    <a:pt x="10336948" y="9060"/>
                  </a:lnTo>
                  <a:lnTo>
                    <a:pt x="10335088" y="7200"/>
                  </a:lnTo>
                  <a:lnTo>
                    <a:pt x="10334623" y="6077"/>
                  </a:lnTo>
                  <a:lnTo>
                    <a:pt x="10334623" y="3447"/>
                  </a:lnTo>
                  <a:lnTo>
                    <a:pt x="10335088" y="2324"/>
                  </a:lnTo>
                  <a:lnTo>
                    <a:pt x="10336948" y="464"/>
                  </a:lnTo>
                  <a:lnTo>
                    <a:pt x="10338072" y="0"/>
                  </a:lnTo>
                  <a:lnTo>
                    <a:pt x="10340702" y="0"/>
                  </a:lnTo>
                  <a:lnTo>
                    <a:pt x="10341824" y="464"/>
                  </a:lnTo>
                  <a:lnTo>
                    <a:pt x="10343684" y="2324"/>
                  </a:lnTo>
                  <a:lnTo>
                    <a:pt x="10344149" y="3447"/>
                  </a:lnTo>
                  <a:lnTo>
                    <a:pt x="10344149" y="6077"/>
                  </a:lnTo>
                  <a:lnTo>
                    <a:pt x="10343684" y="7200"/>
                  </a:lnTo>
                  <a:lnTo>
                    <a:pt x="10341824" y="9060"/>
                  </a:lnTo>
                  <a:lnTo>
                    <a:pt x="10340702" y="9524"/>
                  </a:lnTo>
                  <a:close/>
                </a:path>
                <a:path w="11010900" h="9525">
                  <a:moveTo>
                    <a:pt x="10388327" y="9524"/>
                  </a:moveTo>
                  <a:lnTo>
                    <a:pt x="10385697" y="9524"/>
                  </a:lnTo>
                  <a:lnTo>
                    <a:pt x="10384573" y="9060"/>
                  </a:lnTo>
                  <a:lnTo>
                    <a:pt x="10382713" y="7200"/>
                  </a:lnTo>
                  <a:lnTo>
                    <a:pt x="10382248" y="6077"/>
                  </a:lnTo>
                  <a:lnTo>
                    <a:pt x="10382248" y="3447"/>
                  </a:lnTo>
                  <a:lnTo>
                    <a:pt x="10382713" y="2324"/>
                  </a:lnTo>
                  <a:lnTo>
                    <a:pt x="10384573" y="464"/>
                  </a:lnTo>
                  <a:lnTo>
                    <a:pt x="10385697" y="0"/>
                  </a:lnTo>
                  <a:lnTo>
                    <a:pt x="10388327" y="0"/>
                  </a:lnTo>
                  <a:lnTo>
                    <a:pt x="10389449" y="464"/>
                  </a:lnTo>
                  <a:lnTo>
                    <a:pt x="10391308" y="2324"/>
                  </a:lnTo>
                  <a:lnTo>
                    <a:pt x="10391773" y="3447"/>
                  </a:lnTo>
                  <a:lnTo>
                    <a:pt x="10391773" y="6077"/>
                  </a:lnTo>
                  <a:lnTo>
                    <a:pt x="10391308" y="7200"/>
                  </a:lnTo>
                  <a:lnTo>
                    <a:pt x="10389449" y="9060"/>
                  </a:lnTo>
                  <a:lnTo>
                    <a:pt x="10388327" y="9524"/>
                  </a:lnTo>
                  <a:close/>
                </a:path>
                <a:path w="11010900" h="9525">
                  <a:moveTo>
                    <a:pt x="10435952" y="9524"/>
                  </a:moveTo>
                  <a:lnTo>
                    <a:pt x="10433322" y="9524"/>
                  </a:lnTo>
                  <a:lnTo>
                    <a:pt x="10432198" y="9060"/>
                  </a:lnTo>
                  <a:lnTo>
                    <a:pt x="10430338" y="7200"/>
                  </a:lnTo>
                  <a:lnTo>
                    <a:pt x="10429873" y="6077"/>
                  </a:lnTo>
                  <a:lnTo>
                    <a:pt x="10429873" y="3447"/>
                  </a:lnTo>
                  <a:lnTo>
                    <a:pt x="10430338" y="2324"/>
                  </a:lnTo>
                  <a:lnTo>
                    <a:pt x="10432198" y="464"/>
                  </a:lnTo>
                  <a:lnTo>
                    <a:pt x="10433322" y="0"/>
                  </a:lnTo>
                  <a:lnTo>
                    <a:pt x="10435952" y="0"/>
                  </a:lnTo>
                  <a:lnTo>
                    <a:pt x="10437074" y="464"/>
                  </a:lnTo>
                  <a:lnTo>
                    <a:pt x="10438934" y="2324"/>
                  </a:lnTo>
                  <a:lnTo>
                    <a:pt x="10439399" y="3447"/>
                  </a:lnTo>
                  <a:lnTo>
                    <a:pt x="10439399" y="6077"/>
                  </a:lnTo>
                  <a:lnTo>
                    <a:pt x="10438934" y="7200"/>
                  </a:lnTo>
                  <a:lnTo>
                    <a:pt x="10437074" y="9060"/>
                  </a:lnTo>
                  <a:lnTo>
                    <a:pt x="10435952" y="9524"/>
                  </a:lnTo>
                  <a:close/>
                </a:path>
                <a:path w="11010900" h="9525">
                  <a:moveTo>
                    <a:pt x="10483577" y="9524"/>
                  </a:moveTo>
                  <a:lnTo>
                    <a:pt x="10480947" y="9524"/>
                  </a:lnTo>
                  <a:lnTo>
                    <a:pt x="10479823" y="9060"/>
                  </a:lnTo>
                  <a:lnTo>
                    <a:pt x="10477963" y="7200"/>
                  </a:lnTo>
                  <a:lnTo>
                    <a:pt x="10477498" y="6077"/>
                  </a:lnTo>
                  <a:lnTo>
                    <a:pt x="10477498" y="3447"/>
                  </a:lnTo>
                  <a:lnTo>
                    <a:pt x="10477963" y="2324"/>
                  </a:lnTo>
                  <a:lnTo>
                    <a:pt x="10479823" y="464"/>
                  </a:lnTo>
                  <a:lnTo>
                    <a:pt x="10480947" y="0"/>
                  </a:lnTo>
                  <a:lnTo>
                    <a:pt x="10483577" y="0"/>
                  </a:lnTo>
                  <a:lnTo>
                    <a:pt x="10484699" y="464"/>
                  </a:lnTo>
                  <a:lnTo>
                    <a:pt x="10486558" y="2324"/>
                  </a:lnTo>
                  <a:lnTo>
                    <a:pt x="10487023" y="3447"/>
                  </a:lnTo>
                  <a:lnTo>
                    <a:pt x="10487023" y="6077"/>
                  </a:lnTo>
                  <a:lnTo>
                    <a:pt x="10486558" y="7200"/>
                  </a:lnTo>
                  <a:lnTo>
                    <a:pt x="10484699" y="9060"/>
                  </a:lnTo>
                  <a:lnTo>
                    <a:pt x="10483577" y="9524"/>
                  </a:lnTo>
                  <a:close/>
                </a:path>
                <a:path w="11010900" h="9525">
                  <a:moveTo>
                    <a:pt x="10531202" y="9524"/>
                  </a:moveTo>
                  <a:lnTo>
                    <a:pt x="10528572" y="9524"/>
                  </a:lnTo>
                  <a:lnTo>
                    <a:pt x="10527448" y="9060"/>
                  </a:lnTo>
                  <a:lnTo>
                    <a:pt x="10525589" y="7200"/>
                  </a:lnTo>
                  <a:lnTo>
                    <a:pt x="10525124" y="6077"/>
                  </a:lnTo>
                  <a:lnTo>
                    <a:pt x="10525124" y="3447"/>
                  </a:lnTo>
                  <a:lnTo>
                    <a:pt x="10525589" y="2324"/>
                  </a:lnTo>
                  <a:lnTo>
                    <a:pt x="10527448" y="464"/>
                  </a:lnTo>
                  <a:lnTo>
                    <a:pt x="10528572" y="0"/>
                  </a:lnTo>
                  <a:lnTo>
                    <a:pt x="10531202" y="0"/>
                  </a:lnTo>
                  <a:lnTo>
                    <a:pt x="10532324" y="464"/>
                  </a:lnTo>
                  <a:lnTo>
                    <a:pt x="10534183" y="2324"/>
                  </a:lnTo>
                  <a:lnTo>
                    <a:pt x="10534648" y="3447"/>
                  </a:lnTo>
                  <a:lnTo>
                    <a:pt x="10534648" y="6077"/>
                  </a:lnTo>
                  <a:lnTo>
                    <a:pt x="10534183" y="7200"/>
                  </a:lnTo>
                  <a:lnTo>
                    <a:pt x="10532324" y="9060"/>
                  </a:lnTo>
                  <a:lnTo>
                    <a:pt x="10531202" y="9524"/>
                  </a:lnTo>
                  <a:close/>
                </a:path>
                <a:path w="11010900" h="9525">
                  <a:moveTo>
                    <a:pt x="10578827" y="9524"/>
                  </a:moveTo>
                  <a:lnTo>
                    <a:pt x="10576197" y="9524"/>
                  </a:lnTo>
                  <a:lnTo>
                    <a:pt x="10575073" y="9060"/>
                  </a:lnTo>
                  <a:lnTo>
                    <a:pt x="10573213" y="7200"/>
                  </a:lnTo>
                  <a:lnTo>
                    <a:pt x="10572748" y="6077"/>
                  </a:lnTo>
                  <a:lnTo>
                    <a:pt x="10572748" y="3447"/>
                  </a:lnTo>
                  <a:lnTo>
                    <a:pt x="10573213" y="2324"/>
                  </a:lnTo>
                  <a:lnTo>
                    <a:pt x="10575073" y="464"/>
                  </a:lnTo>
                  <a:lnTo>
                    <a:pt x="10576197" y="0"/>
                  </a:lnTo>
                  <a:lnTo>
                    <a:pt x="10578827" y="0"/>
                  </a:lnTo>
                  <a:lnTo>
                    <a:pt x="10579949" y="464"/>
                  </a:lnTo>
                  <a:lnTo>
                    <a:pt x="10581808" y="2324"/>
                  </a:lnTo>
                  <a:lnTo>
                    <a:pt x="10582273" y="3447"/>
                  </a:lnTo>
                  <a:lnTo>
                    <a:pt x="10582273" y="6077"/>
                  </a:lnTo>
                  <a:lnTo>
                    <a:pt x="10581808" y="7200"/>
                  </a:lnTo>
                  <a:lnTo>
                    <a:pt x="10579949" y="9060"/>
                  </a:lnTo>
                  <a:lnTo>
                    <a:pt x="10578827" y="9524"/>
                  </a:lnTo>
                  <a:close/>
                </a:path>
                <a:path w="11010900" h="9525">
                  <a:moveTo>
                    <a:pt x="10626452" y="9524"/>
                  </a:moveTo>
                  <a:lnTo>
                    <a:pt x="10623822" y="9524"/>
                  </a:lnTo>
                  <a:lnTo>
                    <a:pt x="10622698" y="9060"/>
                  </a:lnTo>
                  <a:lnTo>
                    <a:pt x="10620839" y="7200"/>
                  </a:lnTo>
                  <a:lnTo>
                    <a:pt x="10620374" y="6077"/>
                  </a:lnTo>
                  <a:lnTo>
                    <a:pt x="10620374" y="3447"/>
                  </a:lnTo>
                  <a:lnTo>
                    <a:pt x="10620839" y="2324"/>
                  </a:lnTo>
                  <a:lnTo>
                    <a:pt x="10622698" y="464"/>
                  </a:lnTo>
                  <a:lnTo>
                    <a:pt x="10623822" y="0"/>
                  </a:lnTo>
                  <a:lnTo>
                    <a:pt x="10626452" y="0"/>
                  </a:lnTo>
                  <a:lnTo>
                    <a:pt x="10627574" y="464"/>
                  </a:lnTo>
                  <a:lnTo>
                    <a:pt x="10629433" y="2324"/>
                  </a:lnTo>
                  <a:lnTo>
                    <a:pt x="10629898" y="3447"/>
                  </a:lnTo>
                  <a:lnTo>
                    <a:pt x="10629898" y="6077"/>
                  </a:lnTo>
                  <a:lnTo>
                    <a:pt x="10629433" y="7200"/>
                  </a:lnTo>
                  <a:lnTo>
                    <a:pt x="10627574" y="9060"/>
                  </a:lnTo>
                  <a:lnTo>
                    <a:pt x="10626452" y="9524"/>
                  </a:lnTo>
                  <a:close/>
                </a:path>
                <a:path w="11010900" h="9525">
                  <a:moveTo>
                    <a:pt x="10674077" y="9524"/>
                  </a:moveTo>
                  <a:lnTo>
                    <a:pt x="10671445" y="9524"/>
                  </a:lnTo>
                  <a:lnTo>
                    <a:pt x="10670322" y="9060"/>
                  </a:lnTo>
                  <a:lnTo>
                    <a:pt x="10668463" y="7200"/>
                  </a:lnTo>
                  <a:lnTo>
                    <a:pt x="10667998" y="6077"/>
                  </a:lnTo>
                  <a:lnTo>
                    <a:pt x="10667998" y="3447"/>
                  </a:lnTo>
                  <a:lnTo>
                    <a:pt x="10668463" y="2324"/>
                  </a:lnTo>
                  <a:lnTo>
                    <a:pt x="10670322" y="464"/>
                  </a:lnTo>
                  <a:lnTo>
                    <a:pt x="10671445" y="0"/>
                  </a:lnTo>
                  <a:lnTo>
                    <a:pt x="10674077" y="0"/>
                  </a:lnTo>
                  <a:lnTo>
                    <a:pt x="10675199" y="464"/>
                  </a:lnTo>
                  <a:lnTo>
                    <a:pt x="10677058" y="2324"/>
                  </a:lnTo>
                  <a:lnTo>
                    <a:pt x="10677523" y="3447"/>
                  </a:lnTo>
                  <a:lnTo>
                    <a:pt x="10677523" y="6077"/>
                  </a:lnTo>
                  <a:lnTo>
                    <a:pt x="10677058" y="7200"/>
                  </a:lnTo>
                  <a:lnTo>
                    <a:pt x="10675199" y="9060"/>
                  </a:lnTo>
                  <a:lnTo>
                    <a:pt x="10674077" y="9524"/>
                  </a:lnTo>
                  <a:close/>
                </a:path>
                <a:path w="11010900" h="9525">
                  <a:moveTo>
                    <a:pt x="10721702" y="9524"/>
                  </a:moveTo>
                  <a:lnTo>
                    <a:pt x="10719072" y="9524"/>
                  </a:lnTo>
                  <a:lnTo>
                    <a:pt x="10717948" y="9060"/>
                  </a:lnTo>
                  <a:lnTo>
                    <a:pt x="10716089" y="7200"/>
                  </a:lnTo>
                  <a:lnTo>
                    <a:pt x="10715624" y="6077"/>
                  </a:lnTo>
                  <a:lnTo>
                    <a:pt x="10715624" y="3447"/>
                  </a:lnTo>
                  <a:lnTo>
                    <a:pt x="10716089" y="2324"/>
                  </a:lnTo>
                  <a:lnTo>
                    <a:pt x="10717948" y="464"/>
                  </a:lnTo>
                  <a:lnTo>
                    <a:pt x="10719072" y="0"/>
                  </a:lnTo>
                  <a:lnTo>
                    <a:pt x="10721702" y="0"/>
                  </a:lnTo>
                  <a:lnTo>
                    <a:pt x="10722824" y="464"/>
                  </a:lnTo>
                  <a:lnTo>
                    <a:pt x="10724683" y="2324"/>
                  </a:lnTo>
                  <a:lnTo>
                    <a:pt x="10725148" y="3447"/>
                  </a:lnTo>
                  <a:lnTo>
                    <a:pt x="10725148" y="6077"/>
                  </a:lnTo>
                  <a:lnTo>
                    <a:pt x="10724683" y="7200"/>
                  </a:lnTo>
                  <a:lnTo>
                    <a:pt x="10722824" y="9060"/>
                  </a:lnTo>
                  <a:lnTo>
                    <a:pt x="10721702" y="9524"/>
                  </a:lnTo>
                  <a:close/>
                </a:path>
                <a:path w="11010900" h="9525">
                  <a:moveTo>
                    <a:pt x="10769327" y="9524"/>
                  </a:moveTo>
                  <a:lnTo>
                    <a:pt x="10766697" y="9524"/>
                  </a:lnTo>
                  <a:lnTo>
                    <a:pt x="10765573" y="9060"/>
                  </a:lnTo>
                  <a:lnTo>
                    <a:pt x="10763714" y="7200"/>
                  </a:lnTo>
                  <a:lnTo>
                    <a:pt x="10763249" y="6077"/>
                  </a:lnTo>
                  <a:lnTo>
                    <a:pt x="10763249" y="3447"/>
                  </a:lnTo>
                  <a:lnTo>
                    <a:pt x="10763714" y="2324"/>
                  </a:lnTo>
                  <a:lnTo>
                    <a:pt x="10765573" y="464"/>
                  </a:lnTo>
                  <a:lnTo>
                    <a:pt x="10766697" y="0"/>
                  </a:lnTo>
                  <a:lnTo>
                    <a:pt x="10769327" y="0"/>
                  </a:lnTo>
                  <a:lnTo>
                    <a:pt x="10770449" y="464"/>
                  </a:lnTo>
                  <a:lnTo>
                    <a:pt x="10772309" y="2324"/>
                  </a:lnTo>
                  <a:lnTo>
                    <a:pt x="10772774" y="3447"/>
                  </a:lnTo>
                  <a:lnTo>
                    <a:pt x="10772774" y="6077"/>
                  </a:lnTo>
                  <a:lnTo>
                    <a:pt x="10772309" y="7200"/>
                  </a:lnTo>
                  <a:lnTo>
                    <a:pt x="10770449" y="9060"/>
                  </a:lnTo>
                  <a:lnTo>
                    <a:pt x="10769327" y="9524"/>
                  </a:lnTo>
                  <a:close/>
                </a:path>
                <a:path w="11010900" h="9525">
                  <a:moveTo>
                    <a:pt x="10816952" y="9524"/>
                  </a:moveTo>
                  <a:lnTo>
                    <a:pt x="10814322" y="9524"/>
                  </a:lnTo>
                  <a:lnTo>
                    <a:pt x="10813198" y="9060"/>
                  </a:lnTo>
                  <a:lnTo>
                    <a:pt x="10811338" y="7200"/>
                  </a:lnTo>
                  <a:lnTo>
                    <a:pt x="10810873" y="6077"/>
                  </a:lnTo>
                  <a:lnTo>
                    <a:pt x="10810873" y="3447"/>
                  </a:lnTo>
                  <a:lnTo>
                    <a:pt x="10811338" y="2324"/>
                  </a:lnTo>
                  <a:lnTo>
                    <a:pt x="10813198" y="464"/>
                  </a:lnTo>
                  <a:lnTo>
                    <a:pt x="10814322" y="0"/>
                  </a:lnTo>
                  <a:lnTo>
                    <a:pt x="10816952" y="0"/>
                  </a:lnTo>
                  <a:lnTo>
                    <a:pt x="10818074" y="464"/>
                  </a:lnTo>
                  <a:lnTo>
                    <a:pt x="10819933" y="2324"/>
                  </a:lnTo>
                  <a:lnTo>
                    <a:pt x="10820398" y="3447"/>
                  </a:lnTo>
                  <a:lnTo>
                    <a:pt x="10820398" y="6077"/>
                  </a:lnTo>
                  <a:lnTo>
                    <a:pt x="10819933" y="7200"/>
                  </a:lnTo>
                  <a:lnTo>
                    <a:pt x="10818074" y="9060"/>
                  </a:lnTo>
                  <a:lnTo>
                    <a:pt x="10816952" y="9524"/>
                  </a:lnTo>
                  <a:close/>
                </a:path>
                <a:path w="11010900" h="9525">
                  <a:moveTo>
                    <a:pt x="10864577" y="9524"/>
                  </a:moveTo>
                  <a:lnTo>
                    <a:pt x="10861947" y="9524"/>
                  </a:lnTo>
                  <a:lnTo>
                    <a:pt x="10860823" y="9060"/>
                  </a:lnTo>
                  <a:lnTo>
                    <a:pt x="10858963" y="7200"/>
                  </a:lnTo>
                  <a:lnTo>
                    <a:pt x="10858498" y="6077"/>
                  </a:lnTo>
                  <a:lnTo>
                    <a:pt x="10858498" y="3447"/>
                  </a:lnTo>
                  <a:lnTo>
                    <a:pt x="10858963" y="2324"/>
                  </a:lnTo>
                  <a:lnTo>
                    <a:pt x="10860823" y="464"/>
                  </a:lnTo>
                  <a:lnTo>
                    <a:pt x="10861947" y="0"/>
                  </a:lnTo>
                  <a:lnTo>
                    <a:pt x="10864577" y="0"/>
                  </a:lnTo>
                  <a:lnTo>
                    <a:pt x="10865699" y="464"/>
                  </a:lnTo>
                  <a:lnTo>
                    <a:pt x="10867559" y="2324"/>
                  </a:lnTo>
                  <a:lnTo>
                    <a:pt x="10868024" y="3447"/>
                  </a:lnTo>
                  <a:lnTo>
                    <a:pt x="10868024" y="6077"/>
                  </a:lnTo>
                  <a:lnTo>
                    <a:pt x="10867559" y="7200"/>
                  </a:lnTo>
                  <a:lnTo>
                    <a:pt x="10865699" y="9060"/>
                  </a:lnTo>
                  <a:lnTo>
                    <a:pt x="10864577" y="9524"/>
                  </a:lnTo>
                  <a:close/>
                </a:path>
                <a:path w="11010900" h="9525">
                  <a:moveTo>
                    <a:pt x="10912202" y="9524"/>
                  </a:moveTo>
                  <a:lnTo>
                    <a:pt x="10909572" y="9524"/>
                  </a:lnTo>
                  <a:lnTo>
                    <a:pt x="10908448" y="9060"/>
                  </a:lnTo>
                  <a:lnTo>
                    <a:pt x="10906588" y="7200"/>
                  </a:lnTo>
                  <a:lnTo>
                    <a:pt x="10906123" y="6077"/>
                  </a:lnTo>
                  <a:lnTo>
                    <a:pt x="10906123" y="3447"/>
                  </a:lnTo>
                  <a:lnTo>
                    <a:pt x="10906588" y="2324"/>
                  </a:lnTo>
                  <a:lnTo>
                    <a:pt x="10908448" y="464"/>
                  </a:lnTo>
                  <a:lnTo>
                    <a:pt x="10909572" y="0"/>
                  </a:lnTo>
                  <a:lnTo>
                    <a:pt x="10912202" y="0"/>
                  </a:lnTo>
                  <a:lnTo>
                    <a:pt x="10913324" y="464"/>
                  </a:lnTo>
                  <a:lnTo>
                    <a:pt x="10915183" y="2324"/>
                  </a:lnTo>
                  <a:lnTo>
                    <a:pt x="10915648" y="3447"/>
                  </a:lnTo>
                  <a:lnTo>
                    <a:pt x="10915648" y="6077"/>
                  </a:lnTo>
                  <a:lnTo>
                    <a:pt x="10915183" y="7200"/>
                  </a:lnTo>
                  <a:lnTo>
                    <a:pt x="10913324" y="9060"/>
                  </a:lnTo>
                  <a:lnTo>
                    <a:pt x="10912202" y="9524"/>
                  </a:lnTo>
                  <a:close/>
                </a:path>
                <a:path w="11010900" h="9525">
                  <a:moveTo>
                    <a:pt x="10959827" y="9524"/>
                  </a:moveTo>
                  <a:lnTo>
                    <a:pt x="10957197" y="9524"/>
                  </a:lnTo>
                  <a:lnTo>
                    <a:pt x="10956073" y="9060"/>
                  </a:lnTo>
                  <a:lnTo>
                    <a:pt x="10954213" y="7200"/>
                  </a:lnTo>
                  <a:lnTo>
                    <a:pt x="10953748" y="6077"/>
                  </a:lnTo>
                  <a:lnTo>
                    <a:pt x="10953748" y="3447"/>
                  </a:lnTo>
                  <a:lnTo>
                    <a:pt x="10954213" y="2324"/>
                  </a:lnTo>
                  <a:lnTo>
                    <a:pt x="10956073" y="464"/>
                  </a:lnTo>
                  <a:lnTo>
                    <a:pt x="10957197" y="0"/>
                  </a:lnTo>
                  <a:lnTo>
                    <a:pt x="10959827" y="0"/>
                  </a:lnTo>
                  <a:lnTo>
                    <a:pt x="10960949" y="464"/>
                  </a:lnTo>
                  <a:lnTo>
                    <a:pt x="10962809" y="2324"/>
                  </a:lnTo>
                  <a:lnTo>
                    <a:pt x="10963274" y="3447"/>
                  </a:lnTo>
                  <a:lnTo>
                    <a:pt x="10963274" y="6077"/>
                  </a:lnTo>
                  <a:lnTo>
                    <a:pt x="10962809" y="7200"/>
                  </a:lnTo>
                  <a:lnTo>
                    <a:pt x="10960949" y="9060"/>
                  </a:lnTo>
                  <a:lnTo>
                    <a:pt x="10959827" y="9524"/>
                  </a:lnTo>
                  <a:close/>
                </a:path>
                <a:path w="11010900" h="9525">
                  <a:moveTo>
                    <a:pt x="11007452" y="9524"/>
                  </a:moveTo>
                  <a:lnTo>
                    <a:pt x="11004822" y="9524"/>
                  </a:lnTo>
                  <a:lnTo>
                    <a:pt x="11003698" y="9060"/>
                  </a:lnTo>
                  <a:lnTo>
                    <a:pt x="11001838" y="7200"/>
                  </a:lnTo>
                  <a:lnTo>
                    <a:pt x="11001373" y="6077"/>
                  </a:lnTo>
                  <a:lnTo>
                    <a:pt x="11001373" y="3447"/>
                  </a:lnTo>
                  <a:lnTo>
                    <a:pt x="11001838" y="2324"/>
                  </a:lnTo>
                  <a:lnTo>
                    <a:pt x="11003698" y="464"/>
                  </a:lnTo>
                  <a:lnTo>
                    <a:pt x="11004822" y="0"/>
                  </a:lnTo>
                  <a:lnTo>
                    <a:pt x="11007452" y="0"/>
                  </a:lnTo>
                  <a:lnTo>
                    <a:pt x="11008574" y="464"/>
                  </a:lnTo>
                  <a:lnTo>
                    <a:pt x="11010433" y="2324"/>
                  </a:lnTo>
                  <a:lnTo>
                    <a:pt x="11010898" y="3447"/>
                  </a:lnTo>
                  <a:lnTo>
                    <a:pt x="11010898" y="6077"/>
                  </a:lnTo>
                  <a:lnTo>
                    <a:pt x="11010433" y="7200"/>
                  </a:lnTo>
                  <a:lnTo>
                    <a:pt x="11008574" y="9060"/>
                  </a:lnTo>
                  <a:lnTo>
                    <a:pt x="11007452" y="952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609877" y="2930624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841044" y="1476374"/>
            <a:ext cx="11034395" cy="1549400"/>
          </a:xfrm>
          <a:custGeom>
            <a:avLst/>
            <a:gdLst/>
            <a:ahLst/>
            <a:cxnLst/>
            <a:rect l="l" t="t" r="r" b="b"/>
            <a:pathLst>
              <a:path w="11034395" h="1549400">
                <a:moveTo>
                  <a:pt x="9525" y="773391"/>
                </a:moveTo>
                <a:lnTo>
                  <a:pt x="9067" y="772274"/>
                </a:lnTo>
                <a:lnTo>
                  <a:pt x="7200" y="770407"/>
                </a:lnTo>
                <a:lnTo>
                  <a:pt x="6083" y="769937"/>
                </a:lnTo>
                <a:lnTo>
                  <a:pt x="3454" y="769937"/>
                </a:lnTo>
                <a:lnTo>
                  <a:pt x="2336" y="770407"/>
                </a:lnTo>
                <a:lnTo>
                  <a:pt x="469" y="772274"/>
                </a:lnTo>
                <a:lnTo>
                  <a:pt x="0" y="773391"/>
                </a:lnTo>
                <a:lnTo>
                  <a:pt x="0" y="776020"/>
                </a:lnTo>
                <a:lnTo>
                  <a:pt x="469" y="777138"/>
                </a:lnTo>
                <a:lnTo>
                  <a:pt x="2336" y="779005"/>
                </a:lnTo>
                <a:lnTo>
                  <a:pt x="3454" y="779462"/>
                </a:lnTo>
                <a:lnTo>
                  <a:pt x="6083" y="779462"/>
                </a:lnTo>
                <a:lnTo>
                  <a:pt x="7200" y="779005"/>
                </a:lnTo>
                <a:lnTo>
                  <a:pt x="9067" y="777138"/>
                </a:lnTo>
                <a:lnTo>
                  <a:pt x="9525" y="776020"/>
                </a:lnTo>
                <a:lnTo>
                  <a:pt x="9525" y="773391"/>
                </a:lnTo>
                <a:close/>
              </a:path>
              <a:path w="11034395" h="1549400">
                <a:moveTo>
                  <a:pt x="9525" y="3454"/>
                </a:moveTo>
                <a:lnTo>
                  <a:pt x="9067" y="2336"/>
                </a:lnTo>
                <a:lnTo>
                  <a:pt x="7200" y="469"/>
                </a:lnTo>
                <a:lnTo>
                  <a:pt x="6083" y="0"/>
                </a:lnTo>
                <a:lnTo>
                  <a:pt x="3454" y="0"/>
                </a:lnTo>
                <a:lnTo>
                  <a:pt x="2336" y="469"/>
                </a:lnTo>
                <a:lnTo>
                  <a:pt x="469" y="2336"/>
                </a:lnTo>
                <a:lnTo>
                  <a:pt x="0" y="3454"/>
                </a:lnTo>
                <a:lnTo>
                  <a:pt x="0" y="6083"/>
                </a:lnTo>
                <a:lnTo>
                  <a:pt x="469" y="7200"/>
                </a:lnTo>
                <a:lnTo>
                  <a:pt x="2336" y="9067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67"/>
                </a:lnTo>
                <a:lnTo>
                  <a:pt x="9067" y="7200"/>
                </a:lnTo>
                <a:lnTo>
                  <a:pt x="9525" y="6083"/>
                </a:lnTo>
                <a:lnTo>
                  <a:pt x="9525" y="3454"/>
                </a:lnTo>
                <a:close/>
              </a:path>
              <a:path w="11034395" h="1549400">
                <a:moveTo>
                  <a:pt x="57150" y="773391"/>
                </a:moveTo>
                <a:lnTo>
                  <a:pt x="56692" y="772274"/>
                </a:lnTo>
                <a:lnTo>
                  <a:pt x="54825" y="770407"/>
                </a:lnTo>
                <a:lnTo>
                  <a:pt x="53708" y="769937"/>
                </a:lnTo>
                <a:lnTo>
                  <a:pt x="51079" y="769937"/>
                </a:lnTo>
                <a:lnTo>
                  <a:pt x="49961" y="770407"/>
                </a:lnTo>
                <a:lnTo>
                  <a:pt x="48094" y="772274"/>
                </a:lnTo>
                <a:lnTo>
                  <a:pt x="47625" y="773391"/>
                </a:lnTo>
                <a:lnTo>
                  <a:pt x="47625" y="776020"/>
                </a:lnTo>
                <a:lnTo>
                  <a:pt x="48094" y="777138"/>
                </a:lnTo>
                <a:lnTo>
                  <a:pt x="49961" y="779005"/>
                </a:lnTo>
                <a:lnTo>
                  <a:pt x="51079" y="779462"/>
                </a:lnTo>
                <a:lnTo>
                  <a:pt x="53708" y="779462"/>
                </a:lnTo>
                <a:lnTo>
                  <a:pt x="54825" y="779005"/>
                </a:lnTo>
                <a:lnTo>
                  <a:pt x="56692" y="777138"/>
                </a:lnTo>
                <a:lnTo>
                  <a:pt x="57150" y="776020"/>
                </a:lnTo>
                <a:lnTo>
                  <a:pt x="57150" y="773391"/>
                </a:lnTo>
                <a:close/>
              </a:path>
              <a:path w="11034395" h="1549400">
                <a:moveTo>
                  <a:pt x="57150" y="3454"/>
                </a:moveTo>
                <a:lnTo>
                  <a:pt x="56692" y="2336"/>
                </a:lnTo>
                <a:lnTo>
                  <a:pt x="54825" y="469"/>
                </a:lnTo>
                <a:lnTo>
                  <a:pt x="53708" y="0"/>
                </a:lnTo>
                <a:lnTo>
                  <a:pt x="51079" y="0"/>
                </a:lnTo>
                <a:lnTo>
                  <a:pt x="49961" y="469"/>
                </a:lnTo>
                <a:lnTo>
                  <a:pt x="48094" y="2336"/>
                </a:lnTo>
                <a:lnTo>
                  <a:pt x="47625" y="3454"/>
                </a:lnTo>
                <a:lnTo>
                  <a:pt x="47625" y="6083"/>
                </a:lnTo>
                <a:lnTo>
                  <a:pt x="48094" y="7200"/>
                </a:lnTo>
                <a:lnTo>
                  <a:pt x="49961" y="9067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67"/>
                </a:lnTo>
                <a:lnTo>
                  <a:pt x="56692" y="7200"/>
                </a:lnTo>
                <a:lnTo>
                  <a:pt x="57150" y="6083"/>
                </a:lnTo>
                <a:lnTo>
                  <a:pt x="57150" y="3454"/>
                </a:lnTo>
                <a:close/>
              </a:path>
              <a:path w="11034395" h="1549400">
                <a:moveTo>
                  <a:pt x="104775" y="773391"/>
                </a:moveTo>
                <a:lnTo>
                  <a:pt x="104317" y="772274"/>
                </a:lnTo>
                <a:lnTo>
                  <a:pt x="102450" y="770407"/>
                </a:lnTo>
                <a:lnTo>
                  <a:pt x="101333" y="769937"/>
                </a:lnTo>
                <a:lnTo>
                  <a:pt x="98704" y="769937"/>
                </a:lnTo>
                <a:lnTo>
                  <a:pt x="97586" y="770407"/>
                </a:lnTo>
                <a:lnTo>
                  <a:pt x="95719" y="772274"/>
                </a:lnTo>
                <a:lnTo>
                  <a:pt x="95250" y="773391"/>
                </a:lnTo>
                <a:lnTo>
                  <a:pt x="95250" y="776020"/>
                </a:lnTo>
                <a:lnTo>
                  <a:pt x="95719" y="777138"/>
                </a:lnTo>
                <a:lnTo>
                  <a:pt x="97586" y="779005"/>
                </a:lnTo>
                <a:lnTo>
                  <a:pt x="98704" y="779462"/>
                </a:lnTo>
                <a:lnTo>
                  <a:pt x="101333" y="779462"/>
                </a:lnTo>
                <a:lnTo>
                  <a:pt x="102450" y="779005"/>
                </a:lnTo>
                <a:lnTo>
                  <a:pt x="104317" y="777138"/>
                </a:lnTo>
                <a:lnTo>
                  <a:pt x="104775" y="776020"/>
                </a:lnTo>
                <a:lnTo>
                  <a:pt x="104775" y="773391"/>
                </a:lnTo>
                <a:close/>
              </a:path>
              <a:path w="11034395" h="1549400">
                <a:moveTo>
                  <a:pt x="104775" y="3454"/>
                </a:moveTo>
                <a:lnTo>
                  <a:pt x="104317" y="2336"/>
                </a:lnTo>
                <a:lnTo>
                  <a:pt x="102450" y="469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69"/>
                </a:lnTo>
                <a:lnTo>
                  <a:pt x="95719" y="2336"/>
                </a:lnTo>
                <a:lnTo>
                  <a:pt x="95250" y="3454"/>
                </a:lnTo>
                <a:lnTo>
                  <a:pt x="95250" y="6083"/>
                </a:lnTo>
                <a:lnTo>
                  <a:pt x="95719" y="7200"/>
                </a:lnTo>
                <a:lnTo>
                  <a:pt x="97586" y="9067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67"/>
                </a:lnTo>
                <a:lnTo>
                  <a:pt x="104317" y="7200"/>
                </a:lnTo>
                <a:lnTo>
                  <a:pt x="104775" y="6083"/>
                </a:lnTo>
                <a:lnTo>
                  <a:pt x="104775" y="3454"/>
                </a:lnTo>
                <a:close/>
              </a:path>
              <a:path w="11034395" h="1549400">
                <a:moveTo>
                  <a:pt x="152400" y="773391"/>
                </a:moveTo>
                <a:lnTo>
                  <a:pt x="151942" y="772274"/>
                </a:lnTo>
                <a:lnTo>
                  <a:pt x="150075" y="770407"/>
                </a:lnTo>
                <a:lnTo>
                  <a:pt x="148958" y="769937"/>
                </a:lnTo>
                <a:lnTo>
                  <a:pt x="146329" y="769937"/>
                </a:lnTo>
                <a:lnTo>
                  <a:pt x="145211" y="770407"/>
                </a:lnTo>
                <a:lnTo>
                  <a:pt x="143344" y="772274"/>
                </a:lnTo>
                <a:lnTo>
                  <a:pt x="142875" y="773391"/>
                </a:lnTo>
                <a:lnTo>
                  <a:pt x="142875" y="776020"/>
                </a:lnTo>
                <a:lnTo>
                  <a:pt x="143344" y="777138"/>
                </a:lnTo>
                <a:lnTo>
                  <a:pt x="145211" y="779005"/>
                </a:lnTo>
                <a:lnTo>
                  <a:pt x="146329" y="779462"/>
                </a:lnTo>
                <a:lnTo>
                  <a:pt x="148958" y="779462"/>
                </a:lnTo>
                <a:lnTo>
                  <a:pt x="150075" y="779005"/>
                </a:lnTo>
                <a:lnTo>
                  <a:pt x="151942" y="777138"/>
                </a:lnTo>
                <a:lnTo>
                  <a:pt x="152400" y="776020"/>
                </a:lnTo>
                <a:lnTo>
                  <a:pt x="152400" y="773391"/>
                </a:lnTo>
                <a:close/>
              </a:path>
              <a:path w="11034395" h="1549400">
                <a:moveTo>
                  <a:pt x="152400" y="3454"/>
                </a:moveTo>
                <a:lnTo>
                  <a:pt x="151942" y="2336"/>
                </a:lnTo>
                <a:lnTo>
                  <a:pt x="150075" y="469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69"/>
                </a:lnTo>
                <a:lnTo>
                  <a:pt x="143344" y="2336"/>
                </a:lnTo>
                <a:lnTo>
                  <a:pt x="142875" y="3454"/>
                </a:lnTo>
                <a:lnTo>
                  <a:pt x="142875" y="6083"/>
                </a:lnTo>
                <a:lnTo>
                  <a:pt x="143344" y="7200"/>
                </a:lnTo>
                <a:lnTo>
                  <a:pt x="145211" y="9067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67"/>
                </a:lnTo>
                <a:lnTo>
                  <a:pt x="151942" y="7200"/>
                </a:lnTo>
                <a:lnTo>
                  <a:pt x="152400" y="6083"/>
                </a:lnTo>
                <a:lnTo>
                  <a:pt x="152400" y="3454"/>
                </a:lnTo>
                <a:close/>
              </a:path>
              <a:path w="11034395" h="1549400">
                <a:moveTo>
                  <a:pt x="200025" y="773391"/>
                </a:moveTo>
                <a:lnTo>
                  <a:pt x="199567" y="772274"/>
                </a:lnTo>
                <a:lnTo>
                  <a:pt x="197700" y="770407"/>
                </a:lnTo>
                <a:lnTo>
                  <a:pt x="196583" y="769937"/>
                </a:lnTo>
                <a:lnTo>
                  <a:pt x="193954" y="769937"/>
                </a:lnTo>
                <a:lnTo>
                  <a:pt x="192836" y="770407"/>
                </a:lnTo>
                <a:lnTo>
                  <a:pt x="190969" y="772274"/>
                </a:lnTo>
                <a:lnTo>
                  <a:pt x="190500" y="773391"/>
                </a:lnTo>
                <a:lnTo>
                  <a:pt x="190500" y="776020"/>
                </a:lnTo>
                <a:lnTo>
                  <a:pt x="190969" y="777138"/>
                </a:lnTo>
                <a:lnTo>
                  <a:pt x="192836" y="779005"/>
                </a:lnTo>
                <a:lnTo>
                  <a:pt x="193954" y="779462"/>
                </a:lnTo>
                <a:lnTo>
                  <a:pt x="196583" y="779462"/>
                </a:lnTo>
                <a:lnTo>
                  <a:pt x="197700" y="779005"/>
                </a:lnTo>
                <a:lnTo>
                  <a:pt x="199567" y="777138"/>
                </a:lnTo>
                <a:lnTo>
                  <a:pt x="200025" y="776020"/>
                </a:lnTo>
                <a:lnTo>
                  <a:pt x="200025" y="773391"/>
                </a:lnTo>
                <a:close/>
              </a:path>
              <a:path w="11034395" h="1549400">
                <a:moveTo>
                  <a:pt x="200025" y="3454"/>
                </a:moveTo>
                <a:lnTo>
                  <a:pt x="199567" y="2336"/>
                </a:lnTo>
                <a:lnTo>
                  <a:pt x="197700" y="469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69"/>
                </a:lnTo>
                <a:lnTo>
                  <a:pt x="190969" y="2336"/>
                </a:lnTo>
                <a:lnTo>
                  <a:pt x="190500" y="3454"/>
                </a:lnTo>
                <a:lnTo>
                  <a:pt x="190500" y="6083"/>
                </a:lnTo>
                <a:lnTo>
                  <a:pt x="190969" y="7200"/>
                </a:lnTo>
                <a:lnTo>
                  <a:pt x="192836" y="9067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67"/>
                </a:lnTo>
                <a:lnTo>
                  <a:pt x="199567" y="7200"/>
                </a:lnTo>
                <a:lnTo>
                  <a:pt x="200025" y="6083"/>
                </a:lnTo>
                <a:lnTo>
                  <a:pt x="200025" y="3454"/>
                </a:lnTo>
                <a:close/>
              </a:path>
              <a:path w="11034395" h="1549400">
                <a:moveTo>
                  <a:pt x="247650" y="773391"/>
                </a:moveTo>
                <a:lnTo>
                  <a:pt x="247192" y="772274"/>
                </a:lnTo>
                <a:lnTo>
                  <a:pt x="245325" y="770407"/>
                </a:lnTo>
                <a:lnTo>
                  <a:pt x="244208" y="769937"/>
                </a:lnTo>
                <a:lnTo>
                  <a:pt x="241579" y="769937"/>
                </a:lnTo>
                <a:lnTo>
                  <a:pt x="240461" y="770407"/>
                </a:lnTo>
                <a:lnTo>
                  <a:pt x="238594" y="772274"/>
                </a:lnTo>
                <a:lnTo>
                  <a:pt x="238125" y="773391"/>
                </a:lnTo>
                <a:lnTo>
                  <a:pt x="238125" y="776020"/>
                </a:lnTo>
                <a:lnTo>
                  <a:pt x="238594" y="777138"/>
                </a:lnTo>
                <a:lnTo>
                  <a:pt x="240461" y="779005"/>
                </a:lnTo>
                <a:lnTo>
                  <a:pt x="241579" y="779462"/>
                </a:lnTo>
                <a:lnTo>
                  <a:pt x="244208" y="779462"/>
                </a:lnTo>
                <a:lnTo>
                  <a:pt x="245325" y="779005"/>
                </a:lnTo>
                <a:lnTo>
                  <a:pt x="247192" y="777138"/>
                </a:lnTo>
                <a:lnTo>
                  <a:pt x="247650" y="776020"/>
                </a:lnTo>
                <a:lnTo>
                  <a:pt x="247650" y="773391"/>
                </a:lnTo>
                <a:close/>
              </a:path>
              <a:path w="11034395" h="1549400">
                <a:moveTo>
                  <a:pt x="247650" y="3454"/>
                </a:moveTo>
                <a:lnTo>
                  <a:pt x="247192" y="2336"/>
                </a:lnTo>
                <a:lnTo>
                  <a:pt x="245325" y="469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69"/>
                </a:lnTo>
                <a:lnTo>
                  <a:pt x="238594" y="2336"/>
                </a:lnTo>
                <a:lnTo>
                  <a:pt x="238125" y="3454"/>
                </a:lnTo>
                <a:lnTo>
                  <a:pt x="238125" y="6083"/>
                </a:lnTo>
                <a:lnTo>
                  <a:pt x="238594" y="7200"/>
                </a:lnTo>
                <a:lnTo>
                  <a:pt x="240461" y="9067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67"/>
                </a:lnTo>
                <a:lnTo>
                  <a:pt x="247192" y="7200"/>
                </a:lnTo>
                <a:lnTo>
                  <a:pt x="247650" y="6083"/>
                </a:lnTo>
                <a:lnTo>
                  <a:pt x="247650" y="3454"/>
                </a:lnTo>
                <a:close/>
              </a:path>
              <a:path w="11034395" h="1549400">
                <a:moveTo>
                  <a:pt x="295275" y="773391"/>
                </a:moveTo>
                <a:lnTo>
                  <a:pt x="294817" y="772274"/>
                </a:lnTo>
                <a:lnTo>
                  <a:pt x="292950" y="770407"/>
                </a:lnTo>
                <a:lnTo>
                  <a:pt x="291833" y="769937"/>
                </a:lnTo>
                <a:lnTo>
                  <a:pt x="289204" y="769937"/>
                </a:lnTo>
                <a:lnTo>
                  <a:pt x="288086" y="770407"/>
                </a:lnTo>
                <a:lnTo>
                  <a:pt x="286219" y="772274"/>
                </a:lnTo>
                <a:lnTo>
                  <a:pt x="285750" y="773391"/>
                </a:lnTo>
                <a:lnTo>
                  <a:pt x="285750" y="776020"/>
                </a:lnTo>
                <a:lnTo>
                  <a:pt x="286219" y="777138"/>
                </a:lnTo>
                <a:lnTo>
                  <a:pt x="288086" y="779005"/>
                </a:lnTo>
                <a:lnTo>
                  <a:pt x="289204" y="779462"/>
                </a:lnTo>
                <a:lnTo>
                  <a:pt x="291833" y="779462"/>
                </a:lnTo>
                <a:lnTo>
                  <a:pt x="292950" y="779005"/>
                </a:lnTo>
                <a:lnTo>
                  <a:pt x="294817" y="777138"/>
                </a:lnTo>
                <a:lnTo>
                  <a:pt x="295275" y="776020"/>
                </a:lnTo>
                <a:lnTo>
                  <a:pt x="295275" y="773391"/>
                </a:lnTo>
                <a:close/>
              </a:path>
              <a:path w="11034395" h="1549400">
                <a:moveTo>
                  <a:pt x="295275" y="3454"/>
                </a:moveTo>
                <a:lnTo>
                  <a:pt x="294817" y="2336"/>
                </a:lnTo>
                <a:lnTo>
                  <a:pt x="292950" y="469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69"/>
                </a:lnTo>
                <a:lnTo>
                  <a:pt x="286219" y="2336"/>
                </a:lnTo>
                <a:lnTo>
                  <a:pt x="285750" y="3454"/>
                </a:lnTo>
                <a:lnTo>
                  <a:pt x="285750" y="6083"/>
                </a:lnTo>
                <a:lnTo>
                  <a:pt x="286219" y="7200"/>
                </a:lnTo>
                <a:lnTo>
                  <a:pt x="288086" y="9067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67"/>
                </a:lnTo>
                <a:lnTo>
                  <a:pt x="294817" y="7200"/>
                </a:lnTo>
                <a:lnTo>
                  <a:pt x="295275" y="6083"/>
                </a:lnTo>
                <a:lnTo>
                  <a:pt x="295275" y="3454"/>
                </a:lnTo>
                <a:close/>
              </a:path>
              <a:path w="11034395" h="1549400">
                <a:moveTo>
                  <a:pt x="342900" y="773391"/>
                </a:moveTo>
                <a:lnTo>
                  <a:pt x="342442" y="772274"/>
                </a:lnTo>
                <a:lnTo>
                  <a:pt x="340575" y="770407"/>
                </a:lnTo>
                <a:lnTo>
                  <a:pt x="339458" y="769937"/>
                </a:lnTo>
                <a:lnTo>
                  <a:pt x="336829" y="769937"/>
                </a:lnTo>
                <a:lnTo>
                  <a:pt x="335711" y="770407"/>
                </a:lnTo>
                <a:lnTo>
                  <a:pt x="333844" y="772274"/>
                </a:lnTo>
                <a:lnTo>
                  <a:pt x="333375" y="773391"/>
                </a:lnTo>
                <a:lnTo>
                  <a:pt x="333375" y="776020"/>
                </a:lnTo>
                <a:lnTo>
                  <a:pt x="333844" y="777138"/>
                </a:lnTo>
                <a:lnTo>
                  <a:pt x="335711" y="779005"/>
                </a:lnTo>
                <a:lnTo>
                  <a:pt x="336829" y="779462"/>
                </a:lnTo>
                <a:lnTo>
                  <a:pt x="339458" y="779462"/>
                </a:lnTo>
                <a:lnTo>
                  <a:pt x="340575" y="779005"/>
                </a:lnTo>
                <a:lnTo>
                  <a:pt x="342442" y="777138"/>
                </a:lnTo>
                <a:lnTo>
                  <a:pt x="342900" y="776020"/>
                </a:lnTo>
                <a:lnTo>
                  <a:pt x="342900" y="773391"/>
                </a:lnTo>
                <a:close/>
              </a:path>
              <a:path w="11034395" h="1549400">
                <a:moveTo>
                  <a:pt x="342900" y="3454"/>
                </a:moveTo>
                <a:lnTo>
                  <a:pt x="342442" y="2336"/>
                </a:lnTo>
                <a:lnTo>
                  <a:pt x="340575" y="469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69"/>
                </a:lnTo>
                <a:lnTo>
                  <a:pt x="333844" y="2336"/>
                </a:lnTo>
                <a:lnTo>
                  <a:pt x="333375" y="3454"/>
                </a:lnTo>
                <a:lnTo>
                  <a:pt x="333375" y="6083"/>
                </a:lnTo>
                <a:lnTo>
                  <a:pt x="333844" y="7200"/>
                </a:lnTo>
                <a:lnTo>
                  <a:pt x="335711" y="9067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67"/>
                </a:lnTo>
                <a:lnTo>
                  <a:pt x="342442" y="7200"/>
                </a:lnTo>
                <a:lnTo>
                  <a:pt x="342900" y="6083"/>
                </a:lnTo>
                <a:lnTo>
                  <a:pt x="342900" y="3454"/>
                </a:lnTo>
                <a:close/>
              </a:path>
              <a:path w="11034395" h="1549400">
                <a:moveTo>
                  <a:pt x="390525" y="773391"/>
                </a:moveTo>
                <a:lnTo>
                  <a:pt x="390067" y="772274"/>
                </a:lnTo>
                <a:lnTo>
                  <a:pt x="388200" y="770407"/>
                </a:lnTo>
                <a:lnTo>
                  <a:pt x="387083" y="769937"/>
                </a:lnTo>
                <a:lnTo>
                  <a:pt x="384454" y="769937"/>
                </a:lnTo>
                <a:lnTo>
                  <a:pt x="383336" y="770407"/>
                </a:lnTo>
                <a:lnTo>
                  <a:pt x="381469" y="772274"/>
                </a:lnTo>
                <a:lnTo>
                  <a:pt x="381000" y="773391"/>
                </a:lnTo>
                <a:lnTo>
                  <a:pt x="381000" y="776020"/>
                </a:lnTo>
                <a:lnTo>
                  <a:pt x="381469" y="777138"/>
                </a:lnTo>
                <a:lnTo>
                  <a:pt x="383336" y="779005"/>
                </a:lnTo>
                <a:lnTo>
                  <a:pt x="384454" y="779462"/>
                </a:lnTo>
                <a:lnTo>
                  <a:pt x="387083" y="779462"/>
                </a:lnTo>
                <a:lnTo>
                  <a:pt x="388200" y="779005"/>
                </a:lnTo>
                <a:lnTo>
                  <a:pt x="390067" y="777138"/>
                </a:lnTo>
                <a:lnTo>
                  <a:pt x="390525" y="776020"/>
                </a:lnTo>
                <a:lnTo>
                  <a:pt x="390525" y="773391"/>
                </a:lnTo>
                <a:close/>
              </a:path>
              <a:path w="11034395" h="1549400">
                <a:moveTo>
                  <a:pt x="390525" y="3454"/>
                </a:moveTo>
                <a:lnTo>
                  <a:pt x="390067" y="2336"/>
                </a:lnTo>
                <a:lnTo>
                  <a:pt x="388200" y="469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69"/>
                </a:lnTo>
                <a:lnTo>
                  <a:pt x="381469" y="2336"/>
                </a:lnTo>
                <a:lnTo>
                  <a:pt x="381000" y="3454"/>
                </a:lnTo>
                <a:lnTo>
                  <a:pt x="381000" y="6083"/>
                </a:lnTo>
                <a:lnTo>
                  <a:pt x="381469" y="7200"/>
                </a:lnTo>
                <a:lnTo>
                  <a:pt x="383336" y="9067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67"/>
                </a:lnTo>
                <a:lnTo>
                  <a:pt x="390067" y="7200"/>
                </a:lnTo>
                <a:lnTo>
                  <a:pt x="390525" y="6083"/>
                </a:lnTo>
                <a:lnTo>
                  <a:pt x="390525" y="3454"/>
                </a:lnTo>
                <a:close/>
              </a:path>
              <a:path w="11034395" h="1549400">
                <a:moveTo>
                  <a:pt x="438150" y="773391"/>
                </a:moveTo>
                <a:lnTo>
                  <a:pt x="437692" y="772274"/>
                </a:lnTo>
                <a:lnTo>
                  <a:pt x="435825" y="770407"/>
                </a:lnTo>
                <a:lnTo>
                  <a:pt x="434708" y="769937"/>
                </a:lnTo>
                <a:lnTo>
                  <a:pt x="432079" y="769937"/>
                </a:lnTo>
                <a:lnTo>
                  <a:pt x="430961" y="770407"/>
                </a:lnTo>
                <a:lnTo>
                  <a:pt x="429094" y="772274"/>
                </a:lnTo>
                <a:lnTo>
                  <a:pt x="428625" y="773391"/>
                </a:lnTo>
                <a:lnTo>
                  <a:pt x="428625" y="776020"/>
                </a:lnTo>
                <a:lnTo>
                  <a:pt x="429094" y="777138"/>
                </a:lnTo>
                <a:lnTo>
                  <a:pt x="430961" y="779005"/>
                </a:lnTo>
                <a:lnTo>
                  <a:pt x="432079" y="779462"/>
                </a:lnTo>
                <a:lnTo>
                  <a:pt x="434708" y="779462"/>
                </a:lnTo>
                <a:lnTo>
                  <a:pt x="435825" y="779005"/>
                </a:lnTo>
                <a:lnTo>
                  <a:pt x="437692" y="777138"/>
                </a:lnTo>
                <a:lnTo>
                  <a:pt x="438150" y="776020"/>
                </a:lnTo>
                <a:lnTo>
                  <a:pt x="438150" y="773391"/>
                </a:lnTo>
                <a:close/>
              </a:path>
              <a:path w="11034395" h="1549400">
                <a:moveTo>
                  <a:pt x="438150" y="3454"/>
                </a:moveTo>
                <a:lnTo>
                  <a:pt x="437692" y="2336"/>
                </a:lnTo>
                <a:lnTo>
                  <a:pt x="435825" y="469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69"/>
                </a:lnTo>
                <a:lnTo>
                  <a:pt x="429094" y="2336"/>
                </a:lnTo>
                <a:lnTo>
                  <a:pt x="428625" y="3454"/>
                </a:lnTo>
                <a:lnTo>
                  <a:pt x="428625" y="6083"/>
                </a:lnTo>
                <a:lnTo>
                  <a:pt x="429094" y="7200"/>
                </a:lnTo>
                <a:lnTo>
                  <a:pt x="430961" y="9067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67"/>
                </a:lnTo>
                <a:lnTo>
                  <a:pt x="437692" y="7200"/>
                </a:lnTo>
                <a:lnTo>
                  <a:pt x="438150" y="6083"/>
                </a:lnTo>
                <a:lnTo>
                  <a:pt x="438150" y="3454"/>
                </a:lnTo>
                <a:close/>
              </a:path>
              <a:path w="11034395" h="1549400">
                <a:moveTo>
                  <a:pt x="485775" y="773391"/>
                </a:moveTo>
                <a:lnTo>
                  <a:pt x="485317" y="772274"/>
                </a:lnTo>
                <a:lnTo>
                  <a:pt x="483450" y="770407"/>
                </a:lnTo>
                <a:lnTo>
                  <a:pt x="482333" y="769937"/>
                </a:lnTo>
                <a:lnTo>
                  <a:pt x="479704" y="769937"/>
                </a:lnTo>
                <a:lnTo>
                  <a:pt x="478586" y="770407"/>
                </a:lnTo>
                <a:lnTo>
                  <a:pt x="476719" y="772274"/>
                </a:lnTo>
                <a:lnTo>
                  <a:pt x="476250" y="773391"/>
                </a:lnTo>
                <a:lnTo>
                  <a:pt x="476250" y="776020"/>
                </a:lnTo>
                <a:lnTo>
                  <a:pt x="476719" y="777138"/>
                </a:lnTo>
                <a:lnTo>
                  <a:pt x="478586" y="779005"/>
                </a:lnTo>
                <a:lnTo>
                  <a:pt x="479704" y="779462"/>
                </a:lnTo>
                <a:lnTo>
                  <a:pt x="482333" y="779462"/>
                </a:lnTo>
                <a:lnTo>
                  <a:pt x="483450" y="779005"/>
                </a:lnTo>
                <a:lnTo>
                  <a:pt x="485317" y="777138"/>
                </a:lnTo>
                <a:lnTo>
                  <a:pt x="485775" y="776020"/>
                </a:lnTo>
                <a:lnTo>
                  <a:pt x="485775" y="773391"/>
                </a:lnTo>
                <a:close/>
              </a:path>
              <a:path w="11034395" h="1549400">
                <a:moveTo>
                  <a:pt x="485775" y="3454"/>
                </a:moveTo>
                <a:lnTo>
                  <a:pt x="485317" y="2336"/>
                </a:lnTo>
                <a:lnTo>
                  <a:pt x="483450" y="469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69"/>
                </a:lnTo>
                <a:lnTo>
                  <a:pt x="476719" y="2336"/>
                </a:lnTo>
                <a:lnTo>
                  <a:pt x="476250" y="3454"/>
                </a:lnTo>
                <a:lnTo>
                  <a:pt x="476250" y="6083"/>
                </a:lnTo>
                <a:lnTo>
                  <a:pt x="476719" y="7200"/>
                </a:lnTo>
                <a:lnTo>
                  <a:pt x="478586" y="9067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67"/>
                </a:lnTo>
                <a:lnTo>
                  <a:pt x="485317" y="7200"/>
                </a:lnTo>
                <a:lnTo>
                  <a:pt x="485775" y="6083"/>
                </a:lnTo>
                <a:lnTo>
                  <a:pt x="485775" y="3454"/>
                </a:lnTo>
                <a:close/>
              </a:path>
              <a:path w="11034395" h="1549400">
                <a:moveTo>
                  <a:pt x="533400" y="773391"/>
                </a:moveTo>
                <a:lnTo>
                  <a:pt x="532942" y="772274"/>
                </a:lnTo>
                <a:lnTo>
                  <a:pt x="531075" y="770407"/>
                </a:lnTo>
                <a:lnTo>
                  <a:pt x="529958" y="769937"/>
                </a:lnTo>
                <a:lnTo>
                  <a:pt x="527329" y="769937"/>
                </a:lnTo>
                <a:lnTo>
                  <a:pt x="526211" y="770407"/>
                </a:lnTo>
                <a:lnTo>
                  <a:pt x="524344" y="772274"/>
                </a:lnTo>
                <a:lnTo>
                  <a:pt x="523875" y="773391"/>
                </a:lnTo>
                <a:lnTo>
                  <a:pt x="523875" y="776020"/>
                </a:lnTo>
                <a:lnTo>
                  <a:pt x="524344" y="777138"/>
                </a:lnTo>
                <a:lnTo>
                  <a:pt x="526211" y="779005"/>
                </a:lnTo>
                <a:lnTo>
                  <a:pt x="527329" y="779462"/>
                </a:lnTo>
                <a:lnTo>
                  <a:pt x="529958" y="779462"/>
                </a:lnTo>
                <a:lnTo>
                  <a:pt x="531075" y="779005"/>
                </a:lnTo>
                <a:lnTo>
                  <a:pt x="532942" y="777138"/>
                </a:lnTo>
                <a:lnTo>
                  <a:pt x="533400" y="776020"/>
                </a:lnTo>
                <a:lnTo>
                  <a:pt x="533400" y="773391"/>
                </a:lnTo>
                <a:close/>
              </a:path>
              <a:path w="11034395" h="1549400">
                <a:moveTo>
                  <a:pt x="533400" y="3454"/>
                </a:moveTo>
                <a:lnTo>
                  <a:pt x="532942" y="2336"/>
                </a:lnTo>
                <a:lnTo>
                  <a:pt x="531075" y="469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69"/>
                </a:lnTo>
                <a:lnTo>
                  <a:pt x="524344" y="2336"/>
                </a:lnTo>
                <a:lnTo>
                  <a:pt x="523875" y="3454"/>
                </a:lnTo>
                <a:lnTo>
                  <a:pt x="523875" y="6083"/>
                </a:lnTo>
                <a:lnTo>
                  <a:pt x="524344" y="7200"/>
                </a:lnTo>
                <a:lnTo>
                  <a:pt x="526211" y="9067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67"/>
                </a:lnTo>
                <a:lnTo>
                  <a:pt x="532942" y="7200"/>
                </a:lnTo>
                <a:lnTo>
                  <a:pt x="533400" y="6083"/>
                </a:lnTo>
                <a:lnTo>
                  <a:pt x="533400" y="3454"/>
                </a:lnTo>
                <a:close/>
              </a:path>
              <a:path w="11034395" h="1549400">
                <a:moveTo>
                  <a:pt x="581025" y="773391"/>
                </a:moveTo>
                <a:lnTo>
                  <a:pt x="580567" y="772274"/>
                </a:lnTo>
                <a:lnTo>
                  <a:pt x="578700" y="770407"/>
                </a:lnTo>
                <a:lnTo>
                  <a:pt x="577583" y="769937"/>
                </a:lnTo>
                <a:lnTo>
                  <a:pt x="574954" y="769937"/>
                </a:lnTo>
                <a:lnTo>
                  <a:pt x="573836" y="770407"/>
                </a:lnTo>
                <a:lnTo>
                  <a:pt x="571969" y="772274"/>
                </a:lnTo>
                <a:lnTo>
                  <a:pt x="571500" y="773391"/>
                </a:lnTo>
                <a:lnTo>
                  <a:pt x="571500" y="776020"/>
                </a:lnTo>
                <a:lnTo>
                  <a:pt x="571969" y="777138"/>
                </a:lnTo>
                <a:lnTo>
                  <a:pt x="573836" y="779005"/>
                </a:lnTo>
                <a:lnTo>
                  <a:pt x="574954" y="779462"/>
                </a:lnTo>
                <a:lnTo>
                  <a:pt x="577583" y="779462"/>
                </a:lnTo>
                <a:lnTo>
                  <a:pt x="578700" y="779005"/>
                </a:lnTo>
                <a:lnTo>
                  <a:pt x="580567" y="777138"/>
                </a:lnTo>
                <a:lnTo>
                  <a:pt x="581025" y="776020"/>
                </a:lnTo>
                <a:lnTo>
                  <a:pt x="581025" y="773391"/>
                </a:lnTo>
                <a:close/>
              </a:path>
              <a:path w="11034395" h="1549400">
                <a:moveTo>
                  <a:pt x="581025" y="3454"/>
                </a:moveTo>
                <a:lnTo>
                  <a:pt x="580567" y="2336"/>
                </a:lnTo>
                <a:lnTo>
                  <a:pt x="578700" y="469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69"/>
                </a:lnTo>
                <a:lnTo>
                  <a:pt x="571969" y="2336"/>
                </a:lnTo>
                <a:lnTo>
                  <a:pt x="571500" y="3454"/>
                </a:lnTo>
                <a:lnTo>
                  <a:pt x="571500" y="6083"/>
                </a:lnTo>
                <a:lnTo>
                  <a:pt x="571969" y="7200"/>
                </a:lnTo>
                <a:lnTo>
                  <a:pt x="573836" y="9067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67"/>
                </a:lnTo>
                <a:lnTo>
                  <a:pt x="580567" y="7200"/>
                </a:lnTo>
                <a:lnTo>
                  <a:pt x="581025" y="6083"/>
                </a:lnTo>
                <a:lnTo>
                  <a:pt x="581025" y="3454"/>
                </a:lnTo>
                <a:close/>
              </a:path>
              <a:path w="11034395" h="1549400">
                <a:moveTo>
                  <a:pt x="628650" y="773391"/>
                </a:moveTo>
                <a:lnTo>
                  <a:pt x="628192" y="772274"/>
                </a:lnTo>
                <a:lnTo>
                  <a:pt x="626325" y="770407"/>
                </a:lnTo>
                <a:lnTo>
                  <a:pt x="625208" y="769937"/>
                </a:lnTo>
                <a:lnTo>
                  <a:pt x="622579" y="769937"/>
                </a:lnTo>
                <a:lnTo>
                  <a:pt x="621461" y="770407"/>
                </a:lnTo>
                <a:lnTo>
                  <a:pt x="619594" y="772274"/>
                </a:lnTo>
                <a:lnTo>
                  <a:pt x="619125" y="773391"/>
                </a:lnTo>
                <a:lnTo>
                  <a:pt x="619125" y="776020"/>
                </a:lnTo>
                <a:lnTo>
                  <a:pt x="619594" y="777138"/>
                </a:lnTo>
                <a:lnTo>
                  <a:pt x="621461" y="779005"/>
                </a:lnTo>
                <a:lnTo>
                  <a:pt x="622579" y="779462"/>
                </a:lnTo>
                <a:lnTo>
                  <a:pt x="625208" y="779462"/>
                </a:lnTo>
                <a:lnTo>
                  <a:pt x="626325" y="779005"/>
                </a:lnTo>
                <a:lnTo>
                  <a:pt x="628192" y="777138"/>
                </a:lnTo>
                <a:lnTo>
                  <a:pt x="628650" y="776020"/>
                </a:lnTo>
                <a:lnTo>
                  <a:pt x="628650" y="773391"/>
                </a:lnTo>
                <a:close/>
              </a:path>
              <a:path w="11034395" h="1549400">
                <a:moveTo>
                  <a:pt x="628650" y="3454"/>
                </a:moveTo>
                <a:lnTo>
                  <a:pt x="628192" y="2336"/>
                </a:lnTo>
                <a:lnTo>
                  <a:pt x="626325" y="469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69"/>
                </a:lnTo>
                <a:lnTo>
                  <a:pt x="619594" y="2336"/>
                </a:lnTo>
                <a:lnTo>
                  <a:pt x="619125" y="3454"/>
                </a:lnTo>
                <a:lnTo>
                  <a:pt x="619125" y="6083"/>
                </a:lnTo>
                <a:lnTo>
                  <a:pt x="619594" y="7200"/>
                </a:lnTo>
                <a:lnTo>
                  <a:pt x="621461" y="9067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67"/>
                </a:lnTo>
                <a:lnTo>
                  <a:pt x="628192" y="7200"/>
                </a:lnTo>
                <a:lnTo>
                  <a:pt x="628650" y="6083"/>
                </a:lnTo>
                <a:lnTo>
                  <a:pt x="628650" y="3454"/>
                </a:lnTo>
                <a:close/>
              </a:path>
              <a:path w="11034395" h="1549400">
                <a:moveTo>
                  <a:pt x="676275" y="773391"/>
                </a:moveTo>
                <a:lnTo>
                  <a:pt x="675817" y="772274"/>
                </a:lnTo>
                <a:lnTo>
                  <a:pt x="673950" y="770407"/>
                </a:lnTo>
                <a:lnTo>
                  <a:pt x="672833" y="769937"/>
                </a:lnTo>
                <a:lnTo>
                  <a:pt x="670204" y="769937"/>
                </a:lnTo>
                <a:lnTo>
                  <a:pt x="669086" y="770407"/>
                </a:lnTo>
                <a:lnTo>
                  <a:pt x="667219" y="772274"/>
                </a:lnTo>
                <a:lnTo>
                  <a:pt x="666750" y="773391"/>
                </a:lnTo>
                <a:lnTo>
                  <a:pt x="666750" y="776020"/>
                </a:lnTo>
                <a:lnTo>
                  <a:pt x="667219" y="777138"/>
                </a:lnTo>
                <a:lnTo>
                  <a:pt x="669086" y="779005"/>
                </a:lnTo>
                <a:lnTo>
                  <a:pt x="670204" y="779462"/>
                </a:lnTo>
                <a:lnTo>
                  <a:pt x="672833" y="779462"/>
                </a:lnTo>
                <a:lnTo>
                  <a:pt x="673950" y="779005"/>
                </a:lnTo>
                <a:lnTo>
                  <a:pt x="675817" y="777138"/>
                </a:lnTo>
                <a:lnTo>
                  <a:pt x="676275" y="776020"/>
                </a:lnTo>
                <a:lnTo>
                  <a:pt x="676275" y="773391"/>
                </a:lnTo>
                <a:close/>
              </a:path>
              <a:path w="11034395" h="1549400">
                <a:moveTo>
                  <a:pt x="676275" y="3454"/>
                </a:moveTo>
                <a:lnTo>
                  <a:pt x="675817" y="2336"/>
                </a:lnTo>
                <a:lnTo>
                  <a:pt x="673950" y="469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69"/>
                </a:lnTo>
                <a:lnTo>
                  <a:pt x="667219" y="2336"/>
                </a:lnTo>
                <a:lnTo>
                  <a:pt x="666750" y="3454"/>
                </a:lnTo>
                <a:lnTo>
                  <a:pt x="666750" y="6083"/>
                </a:lnTo>
                <a:lnTo>
                  <a:pt x="667219" y="7200"/>
                </a:lnTo>
                <a:lnTo>
                  <a:pt x="669086" y="9067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67"/>
                </a:lnTo>
                <a:lnTo>
                  <a:pt x="675817" y="7200"/>
                </a:lnTo>
                <a:lnTo>
                  <a:pt x="676275" y="6083"/>
                </a:lnTo>
                <a:lnTo>
                  <a:pt x="676275" y="3454"/>
                </a:lnTo>
                <a:close/>
              </a:path>
              <a:path w="11034395" h="1549400">
                <a:moveTo>
                  <a:pt x="723900" y="773391"/>
                </a:moveTo>
                <a:lnTo>
                  <a:pt x="723442" y="772274"/>
                </a:lnTo>
                <a:lnTo>
                  <a:pt x="721575" y="770407"/>
                </a:lnTo>
                <a:lnTo>
                  <a:pt x="720458" y="769937"/>
                </a:lnTo>
                <a:lnTo>
                  <a:pt x="717829" y="769937"/>
                </a:lnTo>
                <a:lnTo>
                  <a:pt x="716711" y="770407"/>
                </a:lnTo>
                <a:lnTo>
                  <a:pt x="714844" y="772274"/>
                </a:lnTo>
                <a:lnTo>
                  <a:pt x="714375" y="773391"/>
                </a:lnTo>
                <a:lnTo>
                  <a:pt x="714375" y="776020"/>
                </a:lnTo>
                <a:lnTo>
                  <a:pt x="714844" y="777138"/>
                </a:lnTo>
                <a:lnTo>
                  <a:pt x="716711" y="779005"/>
                </a:lnTo>
                <a:lnTo>
                  <a:pt x="717829" y="779462"/>
                </a:lnTo>
                <a:lnTo>
                  <a:pt x="720458" y="779462"/>
                </a:lnTo>
                <a:lnTo>
                  <a:pt x="721575" y="779005"/>
                </a:lnTo>
                <a:lnTo>
                  <a:pt x="723442" y="777138"/>
                </a:lnTo>
                <a:lnTo>
                  <a:pt x="723900" y="776020"/>
                </a:lnTo>
                <a:lnTo>
                  <a:pt x="723900" y="773391"/>
                </a:lnTo>
                <a:close/>
              </a:path>
              <a:path w="11034395" h="1549400">
                <a:moveTo>
                  <a:pt x="723900" y="3454"/>
                </a:moveTo>
                <a:lnTo>
                  <a:pt x="723442" y="2336"/>
                </a:lnTo>
                <a:lnTo>
                  <a:pt x="721575" y="469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69"/>
                </a:lnTo>
                <a:lnTo>
                  <a:pt x="714844" y="2336"/>
                </a:lnTo>
                <a:lnTo>
                  <a:pt x="714375" y="3454"/>
                </a:lnTo>
                <a:lnTo>
                  <a:pt x="714375" y="6083"/>
                </a:lnTo>
                <a:lnTo>
                  <a:pt x="714844" y="7200"/>
                </a:lnTo>
                <a:lnTo>
                  <a:pt x="716711" y="9067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67"/>
                </a:lnTo>
                <a:lnTo>
                  <a:pt x="723442" y="7200"/>
                </a:lnTo>
                <a:lnTo>
                  <a:pt x="723900" y="6083"/>
                </a:lnTo>
                <a:lnTo>
                  <a:pt x="723900" y="3454"/>
                </a:lnTo>
                <a:close/>
              </a:path>
              <a:path w="11034395" h="1549400">
                <a:moveTo>
                  <a:pt x="771525" y="773391"/>
                </a:moveTo>
                <a:lnTo>
                  <a:pt x="771067" y="772274"/>
                </a:lnTo>
                <a:lnTo>
                  <a:pt x="769200" y="770407"/>
                </a:lnTo>
                <a:lnTo>
                  <a:pt x="768083" y="769937"/>
                </a:lnTo>
                <a:lnTo>
                  <a:pt x="765454" y="769937"/>
                </a:lnTo>
                <a:lnTo>
                  <a:pt x="764336" y="770407"/>
                </a:lnTo>
                <a:lnTo>
                  <a:pt x="762469" y="772274"/>
                </a:lnTo>
                <a:lnTo>
                  <a:pt x="762000" y="773391"/>
                </a:lnTo>
                <a:lnTo>
                  <a:pt x="762000" y="776020"/>
                </a:lnTo>
                <a:lnTo>
                  <a:pt x="762469" y="777138"/>
                </a:lnTo>
                <a:lnTo>
                  <a:pt x="764336" y="779005"/>
                </a:lnTo>
                <a:lnTo>
                  <a:pt x="765454" y="779462"/>
                </a:lnTo>
                <a:lnTo>
                  <a:pt x="768083" y="779462"/>
                </a:lnTo>
                <a:lnTo>
                  <a:pt x="769200" y="779005"/>
                </a:lnTo>
                <a:lnTo>
                  <a:pt x="771067" y="777138"/>
                </a:lnTo>
                <a:lnTo>
                  <a:pt x="771525" y="776020"/>
                </a:lnTo>
                <a:lnTo>
                  <a:pt x="771525" y="773391"/>
                </a:lnTo>
                <a:close/>
              </a:path>
              <a:path w="11034395" h="1549400">
                <a:moveTo>
                  <a:pt x="771525" y="3454"/>
                </a:moveTo>
                <a:lnTo>
                  <a:pt x="771067" y="2336"/>
                </a:lnTo>
                <a:lnTo>
                  <a:pt x="769200" y="469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69"/>
                </a:lnTo>
                <a:lnTo>
                  <a:pt x="762469" y="2336"/>
                </a:lnTo>
                <a:lnTo>
                  <a:pt x="762000" y="3454"/>
                </a:lnTo>
                <a:lnTo>
                  <a:pt x="762000" y="6083"/>
                </a:lnTo>
                <a:lnTo>
                  <a:pt x="762469" y="7200"/>
                </a:lnTo>
                <a:lnTo>
                  <a:pt x="764336" y="9067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67"/>
                </a:lnTo>
                <a:lnTo>
                  <a:pt x="771067" y="7200"/>
                </a:lnTo>
                <a:lnTo>
                  <a:pt x="771525" y="6083"/>
                </a:lnTo>
                <a:lnTo>
                  <a:pt x="771525" y="3454"/>
                </a:lnTo>
                <a:close/>
              </a:path>
              <a:path w="11034395" h="1549400">
                <a:moveTo>
                  <a:pt x="819150" y="773391"/>
                </a:moveTo>
                <a:lnTo>
                  <a:pt x="818692" y="772274"/>
                </a:lnTo>
                <a:lnTo>
                  <a:pt x="816825" y="770407"/>
                </a:lnTo>
                <a:lnTo>
                  <a:pt x="815708" y="769937"/>
                </a:lnTo>
                <a:lnTo>
                  <a:pt x="813079" y="769937"/>
                </a:lnTo>
                <a:lnTo>
                  <a:pt x="811961" y="770407"/>
                </a:lnTo>
                <a:lnTo>
                  <a:pt x="810094" y="772274"/>
                </a:lnTo>
                <a:lnTo>
                  <a:pt x="809625" y="773391"/>
                </a:lnTo>
                <a:lnTo>
                  <a:pt x="809625" y="776020"/>
                </a:lnTo>
                <a:lnTo>
                  <a:pt x="810094" y="777138"/>
                </a:lnTo>
                <a:lnTo>
                  <a:pt x="811961" y="779005"/>
                </a:lnTo>
                <a:lnTo>
                  <a:pt x="813079" y="779462"/>
                </a:lnTo>
                <a:lnTo>
                  <a:pt x="815708" y="779462"/>
                </a:lnTo>
                <a:lnTo>
                  <a:pt x="816825" y="779005"/>
                </a:lnTo>
                <a:lnTo>
                  <a:pt x="818692" y="777138"/>
                </a:lnTo>
                <a:lnTo>
                  <a:pt x="819150" y="776020"/>
                </a:lnTo>
                <a:lnTo>
                  <a:pt x="819150" y="773391"/>
                </a:lnTo>
                <a:close/>
              </a:path>
              <a:path w="11034395" h="1549400">
                <a:moveTo>
                  <a:pt x="819150" y="3454"/>
                </a:moveTo>
                <a:lnTo>
                  <a:pt x="818692" y="2336"/>
                </a:lnTo>
                <a:lnTo>
                  <a:pt x="816825" y="469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69"/>
                </a:lnTo>
                <a:lnTo>
                  <a:pt x="810094" y="2336"/>
                </a:lnTo>
                <a:lnTo>
                  <a:pt x="809625" y="3454"/>
                </a:lnTo>
                <a:lnTo>
                  <a:pt x="809625" y="6083"/>
                </a:lnTo>
                <a:lnTo>
                  <a:pt x="810094" y="7200"/>
                </a:lnTo>
                <a:lnTo>
                  <a:pt x="811961" y="9067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67"/>
                </a:lnTo>
                <a:lnTo>
                  <a:pt x="818692" y="7200"/>
                </a:lnTo>
                <a:lnTo>
                  <a:pt x="819150" y="6083"/>
                </a:lnTo>
                <a:lnTo>
                  <a:pt x="819150" y="3454"/>
                </a:lnTo>
                <a:close/>
              </a:path>
              <a:path w="11034395" h="1549400">
                <a:moveTo>
                  <a:pt x="866775" y="773391"/>
                </a:moveTo>
                <a:lnTo>
                  <a:pt x="866317" y="772274"/>
                </a:lnTo>
                <a:lnTo>
                  <a:pt x="864450" y="770407"/>
                </a:lnTo>
                <a:lnTo>
                  <a:pt x="863333" y="769937"/>
                </a:lnTo>
                <a:lnTo>
                  <a:pt x="860704" y="769937"/>
                </a:lnTo>
                <a:lnTo>
                  <a:pt x="859586" y="770407"/>
                </a:lnTo>
                <a:lnTo>
                  <a:pt x="857719" y="772274"/>
                </a:lnTo>
                <a:lnTo>
                  <a:pt x="857250" y="773391"/>
                </a:lnTo>
                <a:lnTo>
                  <a:pt x="857250" y="776020"/>
                </a:lnTo>
                <a:lnTo>
                  <a:pt x="857719" y="777138"/>
                </a:lnTo>
                <a:lnTo>
                  <a:pt x="859586" y="779005"/>
                </a:lnTo>
                <a:lnTo>
                  <a:pt x="860704" y="779462"/>
                </a:lnTo>
                <a:lnTo>
                  <a:pt x="863333" y="779462"/>
                </a:lnTo>
                <a:lnTo>
                  <a:pt x="864450" y="779005"/>
                </a:lnTo>
                <a:lnTo>
                  <a:pt x="866317" y="777138"/>
                </a:lnTo>
                <a:lnTo>
                  <a:pt x="866775" y="776020"/>
                </a:lnTo>
                <a:lnTo>
                  <a:pt x="866775" y="773391"/>
                </a:lnTo>
                <a:close/>
              </a:path>
              <a:path w="11034395" h="1549400">
                <a:moveTo>
                  <a:pt x="866775" y="3454"/>
                </a:moveTo>
                <a:lnTo>
                  <a:pt x="866317" y="2336"/>
                </a:lnTo>
                <a:lnTo>
                  <a:pt x="864450" y="469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69"/>
                </a:lnTo>
                <a:lnTo>
                  <a:pt x="857719" y="2336"/>
                </a:lnTo>
                <a:lnTo>
                  <a:pt x="857250" y="3454"/>
                </a:lnTo>
                <a:lnTo>
                  <a:pt x="857250" y="6083"/>
                </a:lnTo>
                <a:lnTo>
                  <a:pt x="857719" y="7200"/>
                </a:lnTo>
                <a:lnTo>
                  <a:pt x="859586" y="9067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67"/>
                </a:lnTo>
                <a:lnTo>
                  <a:pt x="866317" y="7200"/>
                </a:lnTo>
                <a:lnTo>
                  <a:pt x="866775" y="6083"/>
                </a:lnTo>
                <a:lnTo>
                  <a:pt x="866775" y="3454"/>
                </a:lnTo>
                <a:close/>
              </a:path>
              <a:path w="11034395" h="1549400">
                <a:moveTo>
                  <a:pt x="914400" y="773391"/>
                </a:moveTo>
                <a:lnTo>
                  <a:pt x="913942" y="772274"/>
                </a:lnTo>
                <a:lnTo>
                  <a:pt x="912075" y="770407"/>
                </a:lnTo>
                <a:lnTo>
                  <a:pt x="910958" y="769937"/>
                </a:lnTo>
                <a:lnTo>
                  <a:pt x="908329" y="769937"/>
                </a:lnTo>
                <a:lnTo>
                  <a:pt x="907211" y="770407"/>
                </a:lnTo>
                <a:lnTo>
                  <a:pt x="905344" y="772274"/>
                </a:lnTo>
                <a:lnTo>
                  <a:pt x="904875" y="773391"/>
                </a:lnTo>
                <a:lnTo>
                  <a:pt x="904875" y="776020"/>
                </a:lnTo>
                <a:lnTo>
                  <a:pt x="905344" y="777138"/>
                </a:lnTo>
                <a:lnTo>
                  <a:pt x="907211" y="779005"/>
                </a:lnTo>
                <a:lnTo>
                  <a:pt x="908329" y="779462"/>
                </a:lnTo>
                <a:lnTo>
                  <a:pt x="910958" y="779462"/>
                </a:lnTo>
                <a:lnTo>
                  <a:pt x="912075" y="779005"/>
                </a:lnTo>
                <a:lnTo>
                  <a:pt x="913942" y="777138"/>
                </a:lnTo>
                <a:lnTo>
                  <a:pt x="914400" y="776020"/>
                </a:lnTo>
                <a:lnTo>
                  <a:pt x="914400" y="773391"/>
                </a:lnTo>
                <a:close/>
              </a:path>
              <a:path w="11034395" h="1549400">
                <a:moveTo>
                  <a:pt x="914400" y="3454"/>
                </a:moveTo>
                <a:lnTo>
                  <a:pt x="913942" y="2336"/>
                </a:lnTo>
                <a:lnTo>
                  <a:pt x="912075" y="469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69"/>
                </a:lnTo>
                <a:lnTo>
                  <a:pt x="905344" y="2336"/>
                </a:lnTo>
                <a:lnTo>
                  <a:pt x="904875" y="3454"/>
                </a:lnTo>
                <a:lnTo>
                  <a:pt x="904875" y="6083"/>
                </a:lnTo>
                <a:lnTo>
                  <a:pt x="905344" y="7200"/>
                </a:lnTo>
                <a:lnTo>
                  <a:pt x="907211" y="9067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67"/>
                </a:lnTo>
                <a:lnTo>
                  <a:pt x="913942" y="7200"/>
                </a:lnTo>
                <a:lnTo>
                  <a:pt x="914400" y="6083"/>
                </a:lnTo>
                <a:lnTo>
                  <a:pt x="914400" y="3454"/>
                </a:lnTo>
                <a:close/>
              </a:path>
              <a:path w="11034395" h="1549400">
                <a:moveTo>
                  <a:pt x="962025" y="773391"/>
                </a:moveTo>
                <a:lnTo>
                  <a:pt x="961567" y="772274"/>
                </a:lnTo>
                <a:lnTo>
                  <a:pt x="959700" y="770407"/>
                </a:lnTo>
                <a:lnTo>
                  <a:pt x="958583" y="769937"/>
                </a:lnTo>
                <a:lnTo>
                  <a:pt x="955954" y="769937"/>
                </a:lnTo>
                <a:lnTo>
                  <a:pt x="954836" y="770407"/>
                </a:lnTo>
                <a:lnTo>
                  <a:pt x="952969" y="772274"/>
                </a:lnTo>
                <a:lnTo>
                  <a:pt x="952500" y="773391"/>
                </a:lnTo>
                <a:lnTo>
                  <a:pt x="952500" y="776020"/>
                </a:lnTo>
                <a:lnTo>
                  <a:pt x="952969" y="777138"/>
                </a:lnTo>
                <a:lnTo>
                  <a:pt x="954836" y="779005"/>
                </a:lnTo>
                <a:lnTo>
                  <a:pt x="955954" y="779462"/>
                </a:lnTo>
                <a:lnTo>
                  <a:pt x="958583" y="779462"/>
                </a:lnTo>
                <a:lnTo>
                  <a:pt x="959700" y="779005"/>
                </a:lnTo>
                <a:lnTo>
                  <a:pt x="961567" y="777138"/>
                </a:lnTo>
                <a:lnTo>
                  <a:pt x="962025" y="776020"/>
                </a:lnTo>
                <a:lnTo>
                  <a:pt x="962025" y="773391"/>
                </a:lnTo>
                <a:close/>
              </a:path>
              <a:path w="11034395" h="1549400">
                <a:moveTo>
                  <a:pt x="962025" y="3454"/>
                </a:moveTo>
                <a:lnTo>
                  <a:pt x="961567" y="2336"/>
                </a:lnTo>
                <a:lnTo>
                  <a:pt x="959700" y="469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69"/>
                </a:lnTo>
                <a:lnTo>
                  <a:pt x="952969" y="2336"/>
                </a:lnTo>
                <a:lnTo>
                  <a:pt x="952500" y="3454"/>
                </a:lnTo>
                <a:lnTo>
                  <a:pt x="952500" y="6083"/>
                </a:lnTo>
                <a:lnTo>
                  <a:pt x="952969" y="7200"/>
                </a:lnTo>
                <a:lnTo>
                  <a:pt x="954836" y="9067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67"/>
                </a:lnTo>
                <a:lnTo>
                  <a:pt x="961567" y="7200"/>
                </a:lnTo>
                <a:lnTo>
                  <a:pt x="962025" y="6083"/>
                </a:lnTo>
                <a:lnTo>
                  <a:pt x="962025" y="3454"/>
                </a:lnTo>
                <a:close/>
              </a:path>
              <a:path w="11034395" h="1549400">
                <a:moveTo>
                  <a:pt x="1009650" y="773391"/>
                </a:moveTo>
                <a:lnTo>
                  <a:pt x="1009192" y="772274"/>
                </a:lnTo>
                <a:lnTo>
                  <a:pt x="1007325" y="770407"/>
                </a:lnTo>
                <a:lnTo>
                  <a:pt x="1006208" y="769937"/>
                </a:lnTo>
                <a:lnTo>
                  <a:pt x="1003579" y="769937"/>
                </a:lnTo>
                <a:lnTo>
                  <a:pt x="1002461" y="770407"/>
                </a:lnTo>
                <a:lnTo>
                  <a:pt x="1000594" y="772274"/>
                </a:lnTo>
                <a:lnTo>
                  <a:pt x="1000125" y="773391"/>
                </a:lnTo>
                <a:lnTo>
                  <a:pt x="1000125" y="776020"/>
                </a:lnTo>
                <a:lnTo>
                  <a:pt x="1000594" y="777138"/>
                </a:lnTo>
                <a:lnTo>
                  <a:pt x="1002461" y="779005"/>
                </a:lnTo>
                <a:lnTo>
                  <a:pt x="1003579" y="779462"/>
                </a:lnTo>
                <a:lnTo>
                  <a:pt x="1006208" y="779462"/>
                </a:lnTo>
                <a:lnTo>
                  <a:pt x="1007325" y="779005"/>
                </a:lnTo>
                <a:lnTo>
                  <a:pt x="1009192" y="777138"/>
                </a:lnTo>
                <a:lnTo>
                  <a:pt x="1009650" y="776020"/>
                </a:lnTo>
                <a:lnTo>
                  <a:pt x="1009650" y="773391"/>
                </a:lnTo>
                <a:close/>
              </a:path>
              <a:path w="11034395" h="1549400">
                <a:moveTo>
                  <a:pt x="1009650" y="3454"/>
                </a:moveTo>
                <a:lnTo>
                  <a:pt x="1009192" y="2336"/>
                </a:lnTo>
                <a:lnTo>
                  <a:pt x="1007325" y="469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69"/>
                </a:lnTo>
                <a:lnTo>
                  <a:pt x="1000594" y="2336"/>
                </a:lnTo>
                <a:lnTo>
                  <a:pt x="1000125" y="3454"/>
                </a:lnTo>
                <a:lnTo>
                  <a:pt x="1000125" y="6083"/>
                </a:lnTo>
                <a:lnTo>
                  <a:pt x="1000594" y="7200"/>
                </a:lnTo>
                <a:lnTo>
                  <a:pt x="1002461" y="9067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67"/>
                </a:lnTo>
                <a:lnTo>
                  <a:pt x="1009192" y="7200"/>
                </a:lnTo>
                <a:lnTo>
                  <a:pt x="1009650" y="6083"/>
                </a:lnTo>
                <a:lnTo>
                  <a:pt x="1009650" y="3454"/>
                </a:lnTo>
                <a:close/>
              </a:path>
              <a:path w="11034395" h="1549400">
                <a:moveTo>
                  <a:pt x="1057275" y="773391"/>
                </a:moveTo>
                <a:lnTo>
                  <a:pt x="1056817" y="772274"/>
                </a:lnTo>
                <a:lnTo>
                  <a:pt x="1054950" y="770407"/>
                </a:lnTo>
                <a:lnTo>
                  <a:pt x="1053833" y="769937"/>
                </a:lnTo>
                <a:lnTo>
                  <a:pt x="1051204" y="769937"/>
                </a:lnTo>
                <a:lnTo>
                  <a:pt x="1050086" y="770407"/>
                </a:lnTo>
                <a:lnTo>
                  <a:pt x="1048219" y="772274"/>
                </a:lnTo>
                <a:lnTo>
                  <a:pt x="1047750" y="773391"/>
                </a:lnTo>
                <a:lnTo>
                  <a:pt x="1047750" y="776020"/>
                </a:lnTo>
                <a:lnTo>
                  <a:pt x="1048219" y="777138"/>
                </a:lnTo>
                <a:lnTo>
                  <a:pt x="1050086" y="779005"/>
                </a:lnTo>
                <a:lnTo>
                  <a:pt x="1051204" y="779462"/>
                </a:lnTo>
                <a:lnTo>
                  <a:pt x="1053833" y="779462"/>
                </a:lnTo>
                <a:lnTo>
                  <a:pt x="1054950" y="779005"/>
                </a:lnTo>
                <a:lnTo>
                  <a:pt x="1056817" y="777138"/>
                </a:lnTo>
                <a:lnTo>
                  <a:pt x="1057275" y="776020"/>
                </a:lnTo>
                <a:lnTo>
                  <a:pt x="1057275" y="773391"/>
                </a:lnTo>
                <a:close/>
              </a:path>
              <a:path w="11034395" h="1549400">
                <a:moveTo>
                  <a:pt x="1057275" y="3454"/>
                </a:moveTo>
                <a:lnTo>
                  <a:pt x="1056817" y="2336"/>
                </a:lnTo>
                <a:lnTo>
                  <a:pt x="1054950" y="469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69"/>
                </a:lnTo>
                <a:lnTo>
                  <a:pt x="1048219" y="2336"/>
                </a:lnTo>
                <a:lnTo>
                  <a:pt x="1047750" y="3454"/>
                </a:lnTo>
                <a:lnTo>
                  <a:pt x="1047750" y="6083"/>
                </a:lnTo>
                <a:lnTo>
                  <a:pt x="1048219" y="7200"/>
                </a:lnTo>
                <a:lnTo>
                  <a:pt x="1050086" y="9067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67"/>
                </a:lnTo>
                <a:lnTo>
                  <a:pt x="1056817" y="7200"/>
                </a:lnTo>
                <a:lnTo>
                  <a:pt x="1057275" y="6083"/>
                </a:lnTo>
                <a:lnTo>
                  <a:pt x="1057275" y="3454"/>
                </a:lnTo>
                <a:close/>
              </a:path>
              <a:path w="11034395" h="1549400">
                <a:moveTo>
                  <a:pt x="1104900" y="773391"/>
                </a:moveTo>
                <a:lnTo>
                  <a:pt x="1104442" y="772274"/>
                </a:lnTo>
                <a:lnTo>
                  <a:pt x="1102575" y="770407"/>
                </a:lnTo>
                <a:lnTo>
                  <a:pt x="1101458" y="769937"/>
                </a:lnTo>
                <a:lnTo>
                  <a:pt x="1098829" y="769937"/>
                </a:lnTo>
                <a:lnTo>
                  <a:pt x="1097711" y="770407"/>
                </a:lnTo>
                <a:lnTo>
                  <a:pt x="1095844" y="772274"/>
                </a:lnTo>
                <a:lnTo>
                  <a:pt x="1095375" y="773391"/>
                </a:lnTo>
                <a:lnTo>
                  <a:pt x="1095375" y="776020"/>
                </a:lnTo>
                <a:lnTo>
                  <a:pt x="1095844" y="777138"/>
                </a:lnTo>
                <a:lnTo>
                  <a:pt x="1097711" y="779005"/>
                </a:lnTo>
                <a:lnTo>
                  <a:pt x="1098829" y="779462"/>
                </a:lnTo>
                <a:lnTo>
                  <a:pt x="1101458" y="779462"/>
                </a:lnTo>
                <a:lnTo>
                  <a:pt x="1102575" y="779005"/>
                </a:lnTo>
                <a:lnTo>
                  <a:pt x="1104442" y="777138"/>
                </a:lnTo>
                <a:lnTo>
                  <a:pt x="1104900" y="776020"/>
                </a:lnTo>
                <a:lnTo>
                  <a:pt x="1104900" y="773391"/>
                </a:lnTo>
                <a:close/>
              </a:path>
              <a:path w="11034395" h="1549400">
                <a:moveTo>
                  <a:pt x="1104900" y="3454"/>
                </a:moveTo>
                <a:lnTo>
                  <a:pt x="1104442" y="2336"/>
                </a:lnTo>
                <a:lnTo>
                  <a:pt x="1102575" y="469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69"/>
                </a:lnTo>
                <a:lnTo>
                  <a:pt x="1095844" y="2336"/>
                </a:lnTo>
                <a:lnTo>
                  <a:pt x="1095375" y="3454"/>
                </a:lnTo>
                <a:lnTo>
                  <a:pt x="1095375" y="6083"/>
                </a:lnTo>
                <a:lnTo>
                  <a:pt x="1095844" y="7200"/>
                </a:lnTo>
                <a:lnTo>
                  <a:pt x="1097711" y="9067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67"/>
                </a:lnTo>
                <a:lnTo>
                  <a:pt x="1104442" y="7200"/>
                </a:lnTo>
                <a:lnTo>
                  <a:pt x="1104900" y="6083"/>
                </a:lnTo>
                <a:lnTo>
                  <a:pt x="1104900" y="3454"/>
                </a:lnTo>
                <a:close/>
              </a:path>
              <a:path w="11034395" h="1549400">
                <a:moveTo>
                  <a:pt x="1152525" y="773391"/>
                </a:moveTo>
                <a:lnTo>
                  <a:pt x="1152067" y="772274"/>
                </a:lnTo>
                <a:lnTo>
                  <a:pt x="1150200" y="770407"/>
                </a:lnTo>
                <a:lnTo>
                  <a:pt x="1149083" y="769937"/>
                </a:lnTo>
                <a:lnTo>
                  <a:pt x="1146454" y="769937"/>
                </a:lnTo>
                <a:lnTo>
                  <a:pt x="1145336" y="770407"/>
                </a:lnTo>
                <a:lnTo>
                  <a:pt x="1143469" y="772274"/>
                </a:lnTo>
                <a:lnTo>
                  <a:pt x="1143000" y="773391"/>
                </a:lnTo>
                <a:lnTo>
                  <a:pt x="1143000" y="776020"/>
                </a:lnTo>
                <a:lnTo>
                  <a:pt x="1143469" y="777138"/>
                </a:lnTo>
                <a:lnTo>
                  <a:pt x="1145336" y="779005"/>
                </a:lnTo>
                <a:lnTo>
                  <a:pt x="1146454" y="779462"/>
                </a:lnTo>
                <a:lnTo>
                  <a:pt x="1149083" y="779462"/>
                </a:lnTo>
                <a:lnTo>
                  <a:pt x="1150200" y="779005"/>
                </a:lnTo>
                <a:lnTo>
                  <a:pt x="1152067" y="777138"/>
                </a:lnTo>
                <a:lnTo>
                  <a:pt x="1152525" y="776020"/>
                </a:lnTo>
                <a:lnTo>
                  <a:pt x="1152525" y="773391"/>
                </a:lnTo>
                <a:close/>
              </a:path>
              <a:path w="11034395" h="1549400">
                <a:moveTo>
                  <a:pt x="1152525" y="3454"/>
                </a:moveTo>
                <a:lnTo>
                  <a:pt x="1152067" y="2336"/>
                </a:lnTo>
                <a:lnTo>
                  <a:pt x="1150200" y="469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69"/>
                </a:lnTo>
                <a:lnTo>
                  <a:pt x="1143469" y="2336"/>
                </a:lnTo>
                <a:lnTo>
                  <a:pt x="1143000" y="3454"/>
                </a:lnTo>
                <a:lnTo>
                  <a:pt x="1143000" y="6083"/>
                </a:lnTo>
                <a:lnTo>
                  <a:pt x="1143469" y="7200"/>
                </a:lnTo>
                <a:lnTo>
                  <a:pt x="1145336" y="9067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67"/>
                </a:lnTo>
                <a:lnTo>
                  <a:pt x="1152067" y="7200"/>
                </a:lnTo>
                <a:lnTo>
                  <a:pt x="1152525" y="6083"/>
                </a:lnTo>
                <a:lnTo>
                  <a:pt x="1152525" y="3454"/>
                </a:lnTo>
                <a:close/>
              </a:path>
              <a:path w="11034395" h="1549400">
                <a:moveTo>
                  <a:pt x="1200150" y="773391"/>
                </a:moveTo>
                <a:lnTo>
                  <a:pt x="1199692" y="772274"/>
                </a:lnTo>
                <a:lnTo>
                  <a:pt x="1197825" y="770407"/>
                </a:lnTo>
                <a:lnTo>
                  <a:pt x="1196708" y="769937"/>
                </a:lnTo>
                <a:lnTo>
                  <a:pt x="1194079" y="769937"/>
                </a:lnTo>
                <a:lnTo>
                  <a:pt x="1192961" y="770407"/>
                </a:lnTo>
                <a:lnTo>
                  <a:pt x="1191094" y="772274"/>
                </a:lnTo>
                <a:lnTo>
                  <a:pt x="1190625" y="773391"/>
                </a:lnTo>
                <a:lnTo>
                  <a:pt x="1190625" y="776020"/>
                </a:lnTo>
                <a:lnTo>
                  <a:pt x="1191094" y="777138"/>
                </a:lnTo>
                <a:lnTo>
                  <a:pt x="1192961" y="779005"/>
                </a:lnTo>
                <a:lnTo>
                  <a:pt x="1194079" y="779462"/>
                </a:lnTo>
                <a:lnTo>
                  <a:pt x="1196708" y="779462"/>
                </a:lnTo>
                <a:lnTo>
                  <a:pt x="1197825" y="779005"/>
                </a:lnTo>
                <a:lnTo>
                  <a:pt x="1199692" y="777138"/>
                </a:lnTo>
                <a:lnTo>
                  <a:pt x="1200150" y="776020"/>
                </a:lnTo>
                <a:lnTo>
                  <a:pt x="1200150" y="773391"/>
                </a:lnTo>
                <a:close/>
              </a:path>
              <a:path w="11034395" h="1549400">
                <a:moveTo>
                  <a:pt x="1200150" y="3454"/>
                </a:moveTo>
                <a:lnTo>
                  <a:pt x="1199692" y="2336"/>
                </a:lnTo>
                <a:lnTo>
                  <a:pt x="1197825" y="469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69"/>
                </a:lnTo>
                <a:lnTo>
                  <a:pt x="1191094" y="2336"/>
                </a:lnTo>
                <a:lnTo>
                  <a:pt x="1190625" y="3454"/>
                </a:lnTo>
                <a:lnTo>
                  <a:pt x="1190625" y="6083"/>
                </a:lnTo>
                <a:lnTo>
                  <a:pt x="1191094" y="7200"/>
                </a:lnTo>
                <a:lnTo>
                  <a:pt x="1192961" y="9067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67"/>
                </a:lnTo>
                <a:lnTo>
                  <a:pt x="1199692" y="7200"/>
                </a:lnTo>
                <a:lnTo>
                  <a:pt x="1200150" y="6083"/>
                </a:lnTo>
                <a:lnTo>
                  <a:pt x="1200150" y="3454"/>
                </a:lnTo>
                <a:close/>
              </a:path>
              <a:path w="11034395" h="1549400">
                <a:moveTo>
                  <a:pt x="1247775" y="773391"/>
                </a:moveTo>
                <a:lnTo>
                  <a:pt x="1247317" y="772274"/>
                </a:lnTo>
                <a:lnTo>
                  <a:pt x="1245450" y="770407"/>
                </a:lnTo>
                <a:lnTo>
                  <a:pt x="1244333" y="769937"/>
                </a:lnTo>
                <a:lnTo>
                  <a:pt x="1241704" y="769937"/>
                </a:lnTo>
                <a:lnTo>
                  <a:pt x="1240586" y="770407"/>
                </a:lnTo>
                <a:lnTo>
                  <a:pt x="1238719" y="772274"/>
                </a:lnTo>
                <a:lnTo>
                  <a:pt x="1238250" y="773391"/>
                </a:lnTo>
                <a:lnTo>
                  <a:pt x="1238250" y="776020"/>
                </a:lnTo>
                <a:lnTo>
                  <a:pt x="1238719" y="777138"/>
                </a:lnTo>
                <a:lnTo>
                  <a:pt x="1240586" y="779005"/>
                </a:lnTo>
                <a:lnTo>
                  <a:pt x="1241704" y="779462"/>
                </a:lnTo>
                <a:lnTo>
                  <a:pt x="1244333" y="779462"/>
                </a:lnTo>
                <a:lnTo>
                  <a:pt x="1245450" y="779005"/>
                </a:lnTo>
                <a:lnTo>
                  <a:pt x="1247317" y="777138"/>
                </a:lnTo>
                <a:lnTo>
                  <a:pt x="1247775" y="776020"/>
                </a:lnTo>
                <a:lnTo>
                  <a:pt x="1247775" y="773391"/>
                </a:lnTo>
                <a:close/>
              </a:path>
              <a:path w="11034395" h="1549400">
                <a:moveTo>
                  <a:pt x="1247775" y="3454"/>
                </a:moveTo>
                <a:lnTo>
                  <a:pt x="1247317" y="2336"/>
                </a:lnTo>
                <a:lnTo>
                  <a:pt x="1245450" y="469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69"/>
                </a:lnTo>
                <a:lnTo>
                  <a:pt x="1238719" y="2336"/>
                </a:lnTo>
                <a:lnTo>
                  <a:pt x="1238250" y="3454"/>
                </a:lnTo>
                <a:lnTo>
                  <a:pt x="1238250" y="6083"/>
                </a:lnTo>
                <a:lnTo>
                  <a:pt x="1238719" y="7200"/>
                </a:lnTo>
                <a:lnTo>
                  <a:pt x="1240586" y="9067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67"/>
                </a:lnTo>
                <a:lnTo>
                  <a:pt x="1247317" y="7200"/>
                </a:lnTo>
                <a:lnTo>
                  <a:pt x="1247775" y="6083"/>
                </a:lnTo>
                <a:lnTo>
                  <a:pt x="1247775" y="3454"/>
                </a:lnTo>
                <a:close/>
              </a:path>
              <a:path w="11034395" h="1549400">
                <a:moveTo>
                  <a:pt x="1295400" y="773391"/>
                </a:moveTo>
                <a:lnTo>
                  <a:pt x="1294942" y="772274"/>
                </a:lnTo>
                <a:lnTo>
                  <a:pt x="1293075" y="770407"/>
                </a:lnTo>
                <a:lnTo>
                  <a:pt x="1291958" y="769937"/>
                </a:lnTo>
                <a:lnTo>
                  <a:pt x="1289329" y="769937"/>
                </a:lnTo>
                <a:lnTo>
                  <a:pt x="1288211" y="770407"/>
                </a:lnTo>
                <a:lnTo>
                  <a:pt x="1286344" y="772274"/>
                </a:lnTo>
                <a:lnTo>
                  <a:pt x="1285875" y="773391"/>
                </a:lnTo>
                <a:lnTo>
                  <a:pt x="1285875" y="776020"/>
                </a:lnTo>
                <a:lnTo>
                  <a:pt x="1286344" y="777138"/>
                </a:lnTo>
                <a:lnTo>
                  <a:pt x="1288211" y="779005"/>
                </a:lnTo>
                <a:lnTo>
                  <a:pt x="1289329" y="779462"/>
                </a:lnTo>
                <a:lnTo>
                  <a:pt x="1291958" y="779462"/>
                </a:lnTo>
                <a:lnTo>
                  <a:pt x="1293075" y="779005"/>
                </a:lnTo>
                <a:lnTo>
                  <a:pt x="1294942" y="777138"/>
                </a:lnTo>
                <a:lnTo>
                  <a:pt x="1295400" y="776020"/>
                </a:lnTo>
                <a:lnTo>
                  <a:pt x="1295400" y="773391"/>
                </a:lnTo>
                <a:close/>
              </a:path>
              <a:path w="11034395" h="1549400">
                <a:moveTo>
                  <a:pt x="1295400" y="3454"/>
                </a:moveTo>
                <a:lnTo>
                  <a:pt x="1294942" y="2336"/>
                </a:lnTo>
                <a:lnTo>
                  <a:pt x="1293075" y="469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69"/>
                </a:lnTo>
                <a:lnTo>
                  <a:pt x="1286344" y="2336"/>
                </a:lnTo>
                <a:lnTo>
                  <a:pt x="1285875" y="3454"/>
                </a:lnTo>
                <a:lnTo>
                  <a:pt x="1285875" y="6083"/>
                </a:lnTo>
                <a:lnTo>
                  <a:pt x="1286344" y="7200"/>
                </a:lnTo>
                <a:lnTo>
                  <a:pt x="1288211" y="9067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67"/>
                </a:lnTo>
                <a:lnTo>
                  <a:pt x="1294942" y="7200"/>
                </a:lnTo>
                <a:lnTo>
                  <a:pt x="1295400" y="6083"/>
                </a:lnTo>
                <a:lnTo>
                  <a:pt x="1295400" y="3454"/>
                </a:lnTo>
                <a:close/>
              </a:path>
              <a:path w="11034395" h="1549400">
                <a:moveTo>
                  <a:pt x="1343025" y="773391"/>
                </a:moveTo>
                <a:lnTo>
                  <a:pt x="1342567" y="772274"/>
                </a:lnTo>
                <a:lnTo>
                  <a:pt x="1340700" y="770407"/>
                </a:lnTo>
                <a:lnTo>
                  <a:pt x="1339583" y="769937"/>
                </a:lnTo>
                <a:lnTo>
                  <a:pt x="1336954" y="769937"/>
                </a:lnTo>
                <a:lnTo>
                  <a:pt x="1335836" y="770407"/>
                </a:lnTo>
                <a:lnTo>
                  <a:pt x="1333969" y="772274"/>
                </a:lnTo>
                <a:lnTo>
                  <a:pt x="1333500" y="773391"/>
                </a:lnTo>
                <a:lnTo>
                  <a:pt x="1333500" y="776020"/>
                </a:lnTo>
                <a:lnTo>
                  <a:pt x="1333969" y="777138"/>
                </a:lnTo>
                <a:lnTo>
                  <a:pt x="1335836" y="779005"/>
                </a:lnTo>
                <a:lnTo>
                  <a:pt x="1336954" y="779462"/>
                </a:lnTo>
                <a:lnTo>
                  <a:pt x="1339583" y="779462"/>
                </a:lnTo>
                <a:lnTo>
                  <a:pt x="1340700" y="779005"/>
                </a:lnTo>
                <a:lnTo>
                  <a:pt x="1342567" y="777138"/>
                </a:lnTo>
                <a:lnTo>
                  <a:pt x="1343025" y="776020"/>
                </a:lnTo>
                <a:lnTo>
                  <a:pt x="1343025" y="773391"/>
                </a:lnTo>
                <a:close/>
              </a:path>
              <a:path w="11034395" h="1549400">
                <a:moveTo>
                  <a:pt x="1343025" y="3454"/>
                </a:moveTo>
                <a:lnTo>
                  <a:pt x="1342567" y="2336"/>
                </a:lnTo>
                <a:lnTo>
                  <a:pt x="1340700" y="469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69"/>
                </a:lnTo>
                <a:lnTo>
                  <a:pt x="1333969" y="2336"/>
                </a:lnTo>
                <a:lnTo>
                  <a:pt x="1333500" y="3454"/>
                </a:lnTo>
                <a:lnTo>
                  <a:pt x="1333500" y="6083"/>
                </a:lnTo>
                <a:lnTo>
                  <a:pt x="1333969" y="7200"/>
                </a:lnTo>
                <a:lnTo>
                  <a:pt x="1335836" y="9067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67"/>
                </a:lnTo>
                <a:lnTo>
                  <a:pt x="1342567" y="7200"/>
                </a:lnTo>
                <a:lnTo>
                  <a:pt x="1343025" y="6083"/>
                </a:lnTo>
                <a:lnTo>
                  <a:pt x="1343025" y="3454"/>
                </a:lnTo>
                <a:close/>
              </a:path>
              <a:path w="11034395" h="1549400">
                <a:moveTo>
                  <a:pt x="1390650" y="773391"/>
                </a:moveTo>
                <a:lnTo>
                  <a:pt x="1390192" y="772274"/>
                </a:lnTo>
                <a:lnTo>
                  <a:pt x="1388325" y="770407"/>
                </a:lnTo>
                <a:lnTo>
                  <a:pt x="1387208" y="769937"/>
                </a:lnTo>
                <a:lnTo>
                  <a:pt x="1384579" y="769937"/>
                </a:lnTo>
                <a:lnTo>
                  <a:pt x="1383461" y="770407"/>
                </a:lnTo>
                <a:lnTo>
                  <a:pt x="1381594" y="772274"/>
                </a:lnTo>
                <a:lnTo>
                  <a:pt x="1381125" y="773391"/>
                </a:lnTo>
                <a:lnTo>
                  <a:pt x="1381125" y="776020"/>
                </a:lnTo>
                <a:lnTo>
                  <a:pt x="1381594" y="777138"/>
                </a:lnTo>
                <a:lnTo>
                  <a:pt x="1383461" y="779005"/>
                </a:lnTo>
                <a:lnTo>
                  <a:pt x="1384579" y="779462"/>
                </a:lnTo>
                <a:lnTo>
                  <a:pt x="1387208" y="779462"/>
                </a:lnTo>
                <a:lnTo>
                  <a:pt x="1388325" y="779005"/>
                </a:lnTo>
                <a:lnTo>
                  <a:pt x="1390192" y="777138"/>
                </a:lnTo>
                <a:lnTo>
                  <a:pt x="1390650" y="776020"/>
                </a:lnTo>
                <a:lnTo>
                  <a:pt x="1390650" y="773391"/>
                </a:lnTo>
                <a:close/>
              </a:path>
              <a:path w="11034395" h="1549400">
                <a:moveTo>
                  <a:pt x="1390650" y="3454"/>
                </a:moveTo>
                <a:lnTo>
                  <a:pt x="1390192" y="2336"/>
                </a:lnTo>
                <a:lnTo>
                  <a:pt x="1388325" y="469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69"/>
                </a:lnTo>
                <a:lnTo>
                  <a:pt x="1381594" y="2336"/>
                </a:lnTo>
                <a:lnTo>
                  <a:pt x="1381125" y="3454"/>
                </a:lnTo>
                <a:lnTo>
                  <a:pt x="1381125" y="6083"/>
                </a:lnTo>
                <a:lnTo>
                  <a:pt x="1381594" y="7200"/>
                </a:lnTo>
                <a:lnTo>
                  <a:pt x="1383461" y="9067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67"/>
                </a:lnTo>
                <a:lnTo>
                  <a:pt x="1390192" y="7200"/>
                </a:lnTo>
                <a:lnTo>
                  <a:pt x="1390650" y="6083"/>
                </a:lnTo>
                <a:lnTo>
                  <a:pt x="1390650" y="3454"/>
                </a:lnTo>
                <a:close/>
              </a:path>
              <a:path w="11034395" h="1549400">
                <a:moveTo>
                  <a:pt x="1438275" y="773391"/>
                </a:moveTo>
                <a:lnTo>
                  <a:pt x="1437817" y="772274"/>
                </a:lnTo>
                <a:lnTo>
                  <a:pt x="1435950" y="770407"/>
                </a:lnTo>
                <a:lnTo>
                  <a:pt x="1434833" y="769937"/>
                </a:lnTo>
                <a:lnTo>
                  <a:pt x="1432204" y="769937"/>
                </a:lnTo>
                <a:lnTo>
                  <a:pt x="1431086" y="770407"/>
                </a:lnTo>
                <a:lnTo>
                  <a:pt x="1429219" y="772274"/>
                </a:lnTo>
                <a:lnTo>
                  <a:pt x="1428750" y="773391"/>
                </a:lnTo>
                <a:lnTo>
                  <a:pt x="1428750" y="776020"/>
                </a:lnTo>
                <a:lnTo>
                  <a:pt x="1429219" y="777138"/>
                </a:lnTo>
                <a:lnTo>
                  <a:pt x="1431086" y="779005"/>
                </a:lnTo>
                <a:lnTo>
                  <a:pt x="1432204" y="779462"/>
                </a:lnTo>
                <a:lnTo>
                  <a:pt x="1434833" y="779462"/>
                </a:lnTo>
                <a:lnTo>
                  <a:pt x="1435950" y="779005"/>
                </a:lnTo>
                <a:lnTo>
                  <a:pt x="1437817" y="777138"/>
                </a:lnTo>
                <a:lnTo>
                  <a:pt x="1438275" y="776020"/>
                </a:lnTo>
                <a:lnTo>
                  <a:pt x="1438275" y="773391"/>
                </a:lnTo>
                <a:close/>
              </a:path>
              <a:path w="11034395" h="1549400">
                <a:moveTo>
                  <a:pt x="1438275" y="3454"/>
                </a:moveTo>
                <a:lnTo>
                  <a:pt x="1437817" y="2336"/>
                </a:lnTo>
                <a:lnTo>
                  <a:pt x="1435950" y="469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69"/>
                </a:lnTo>
                <a:lnTo>
                  <a:pt x="1429219" y="2336"/>
                </a:lnTo>
                <a:lnTo>
                  <a:pt x="1428750" y="3454"/>
                </a:lnTo>
                <a:lnTo>
                  <a:pt x="1428750" y="6083"/>
                </a:lnTo>
                <a:lnTo>
                  <a:pt x="1429219" y="7200"/>
                </a:lnTo>
                <a:lnTo>
                  <a:pt x="1431086" y="9067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67"/>
                </a:lnTo>
                <a:lnTo>
                  <a:pt x="1437817" y="7200"/>
                </a:lnTo>
                <a:lnTo>
                  <a:pt x="1438275" y="6083"/>
                </a:lnTo>
                <a:lnTo>
                  <a:pt x="1438275" y="3454"/>
                </a:lnTo>
                <a:close/>
              </a:path>
              <a:path w="11034395" h="1549400">
                <a:moveTo>
                  <a:pt x="1485900" y="773391"/>
                </a:moveTo>
                <a:lnTo>
                  <a:pt x="1485442" y="772274"/>
                </a:lnTo>
                <a:lnTo>
                  <a:pt x="1483575" y="770407"/>
                </a:lnTo>
                <a:lnTo>
                  <a:pt x="1482458" y="769937"/>
                </a:lnTo>
                <a:lnTo>
                  <a:pt x="1479829" y="769937"/>
                </a:lnTo>
                <a:lnTo>
                  <a:pt x="1478711" y="770407"/>
                </a:lnTo>
                <a:lnTo>
                  <a:pt x="1476844" y="772274"/>
                </a:lnTo>
                <a:lnTo>
                  <a:pt x="1476375" y="773391"/>
                </a:lnTo>
                <a:lnTo>
                  <a:pt x="1476375" y="776020"/>
                </a:lnTo>
                <a:lnTo>
                  <a:pt x="1476844" y="777138"/>
                </a:lnTo>
                <a:lnTo>
                  <a:pt x="1478711" y="779005"/>
                </a:lnTo>
                <a:lnTo>
                  <a:pt x="1479829" y="779462"/>
                </a:lnTo>
                <a:lnTo>
                  <a:pt x="1482458" y="779462"/>
                </a:lnTo>
                <a:lnTo>
                  <a:pt x="1483575" y="779005"/>
                </a:lnTo>
                <a:lnTo>
                  <a:pt x="1485442" y="777138"/>
                </a:lnTo>
                <a:lnTo>
                  <a:pt x="1485900" y="776020"/>
                </a:lnTo>
                <a:lnTo>
                  <a:pt x="1485900" y="773391"/>
                </a:lnTo>
                <a:close/>
              </a:path>
              <a:path w="11034395" h="1549400">
                <a:moveTo>
                  <a:pt x="1485900" y="3454"/>
                </a:moveTo>
                <a:lnTo>
                  <a:pt x="1485442" y="2336"/>
                </a:lnTo>
                <a:lnTo>
                  <a:pt x="1483575" y="469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69"/>
                </a:lnTo>
                <a:lnTo>
                  <a:pt x="1476844" y="2336"/>
                </a:lnTo>
                <a:lnTo>
                  <a:pt x="1476375" y="3454"/>
                </a:lnTo>
                <a:lnTo>
                  <a:pt x="1476375" y="6083"/>
                </a:lnTo>
                <a:lnTo>
                  <a:pt x="1476844" y="7200"/>
                </a:lnTo>
                <a:lnTo>
                  <a:pt x="1478711" y="9067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67"/>
                </a:lnTo>
                <a:lnTo>
                  <a:pt x="1485442" y="7200"/>
                </a:lnTo>
                <a:lnTo>
                  <a:pt x="1485900" y="6083"/>
                </a:lnTo>
                <a:lnTo>
                  <a:pt x="1485900" y="3454"/>
                </a:lnTo>
                <a:close/>
              </a:path>
              <a:path w="11034395" h="1549400">
                <a:moveTo>
                  <a:pt x="1533525" y="773391"/>
                </a:moveTo>
                <a:lnTo>
                  <a:pt x="1533067" y="772274"/>
                </a:lnTo>
                <a:lnTo>
                  <a:pt x="1531200" y="770407"/>
                </a:lnTo>
                <a:lnTo>
                  <a:pt x="1530083" y="769937"/>
                </a:lnTo>
                <a:lnTo>
                  <a:pt x="1527454" y="769937"/>
                </a:lnTo>
                <a:lnTo>
                  <a:pt x="1526336" y="770407"/>
                </a:lnTo>
                <a:lnTo>
                  <a:pt x="1524469" y="772274"/>
                </a:lnTo>
                <a:lnTo>
                  <a:pt x="1524012" y="773391"/>
                </a:lnTo>
                <a:lnTo>
                  <a:pt x="1524012" y="776020"/>
                </a:lnTo>
                <a:lnTo>
                  <a:pt x="1524469" y="777138"/>
                </a:lnTo>
                <a:lnTo>
                  <a:pt x="1526336" y="779005"/>
                </a:lnTo>
                <a:lnTo>
                  <a:pt x="1527454" y="779462"/>
                </a:lnTo>
                <a:lnTo>
                  <a:pt x="1530083" y="779462"/>
                </a:lnTo>
                <a:lnTo>
                  <a:pt x="1531200" y="779005"/>
                </a:lnTo>
                <a:lnTo>
                  <a:pt x="1533067" y="777138"/>
                </a:lnTo>
                <a:lnTo>
                  <a:pt x="1533525" y="776020"/>
                </a:lnTo>
                <a:lnTo>
                  <a:pt x="1533525" y="773391"/>
                </a:lnTo>
                <a:close/>
              </a:path>
              <a:path w="11034395" h="1549400">
                <a:moveTo>
                  <a:pt x="1533525" y="3454"/>
                </a:moveTo>
                <a:lnTo>
                  <a:pt x="1533067" y="2336"/>
                </a:lnTo>
                <a:lnTo>
                  <a:pt x="1531200" y="469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69"/>
                </a:lnTo>
                <a:lnTo>
                  <a:pt x="1524469" y="2336"/>
                </a:lnTo>
                <a:lnTo>
                  <a:pt x="1524012" y="3454"/>
                </a:lnTo>
                <a:lnTo>
                  <a:pt x="1524012" y="6083"/>
                </a:lnTo>
                <a:lnTo>
                  <a:pt x="1524469" y="7200"/>
                </a:lnTo>
                <a:lnTo>
                  <a:pt x="1526336" y="9067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67"/>
                </a:lnTo>
                <a:lnTo>
                  <a:pt x="1533067" y="7200"/>
                </a:lnTo>
                <a:lnTo>
                  <a:pt x="1533525" y="6083"/>
                </a:lnTo>
                <a:lnTo>
                  <a:pt x="1533525" y="3454"/>
                </a:lnTo>
                <a:close/>
              </a:path>
              <a:path w="11034395" h="1549400">
                <a:moveTo>
                  <a:pt x="1581150" y="773391"/>
                </a:moveTo>
                <a:lnTo>
                  <a:pt x="1580692" y="772274"/>
                </a:lnTo>
                <a:lnTo>
                  <a:pt x="1578825" y="770407"/>
                </a:lnTo>
                <a:lnTo>
                  <a:pt x="1577708" y="769937"/>
                </a:lnTo>
                <a:lnTo>
                  <a:pt x="1575079" y="769937"/>
                </a:lnTo>
                <a:lnTo>
                  <a:pt x="1573961" y="770407"/>
                </a:lnTo>
                <a:lnTo>
                  <a:pt x="1572094" y="772274"/>
                </a:lnTo>
                <a:lnTo>
                  <a:pt x="1571625" y="773391"/>
                </a:lnTo>
                <a:lnTo>
                  <a:pt x="1571625" y="776020"/>
                </a:lnTo>
                <a:lnTo>
                  <a:pt x="1572094" y="777138"/>
                </a:lnTo>
                <a:lnTo>
                  <a:pt x="1573961" y="779005"/>
                </a:lnTo>
                <a:lnTo>
                  <a:pt x="1575079" y="779462"/>
                </a:lnTo>
                <a:lnTo>
                  <a:pt x="1577708" y="779462"/>
                </a:lnTo>
                <a:lnTo>
                  <a:pt x="1578825" y="779005"/>
                </a:lnTo>
                <a:lnTo>
                  <a:pt x="1580692" y="777138"/>
                </a:lnTo>
                <a:lnTo>
                  <a:pt x="1581150" y="776020"/>
                </a:lnTo>
                <a:lnTo>
                  <a:pt x="1581150" y="773391"/>
                </a:lnTo>
                <a:close/>
              </a:path>
              <a:path w="11034395" h="1549400">
                <a:moveTo>
                  <a:pt x="1581150" y="3454"/>
                </a:moveTo>
                <a:lnTo>
                  <a:pt x="1580692" y="2336"/>
                </a:lnTo>
                <a:lnTo>
                  <a:pt x="1578825" y="469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69"/>
                </a:lnTo>
                <a:lnTo>
                  <a:pt x="1572094" y="2336"/>
                </a:lnTo>
                <a:lnTo>
                  <a:pt x="1571625" y="3454"/>
                </a:lnTo>
                <a:lnTo>
                  <a:pt x="1571625" y="6083"/>
                </a:lnTo>
                <a:lnTo>
                  <a:pt x="1572094" y="7200"/>
                </a:lnTo>
                <a:lnTo>
                  <a:pt x="1573961" y="9067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67"/>
                </a:lnTo>
                <a:lnTo>
                  <a:pt x="1580692" y="7200"/>
                </a:lnTo>
                <a:lnTo>
                  <a:pt x="1581150" y="6083"/>
                </a:lnTo>
                <a:lnTo>
                  <a:pt x="1581150" y="3454"/>
                </a:lnTo>
                <a:close/>
              </a:path>
              <a:path w="11034395" h="1549400">
                <a:moveTo>
                  <a:pt x="1628775" y="773391"/>
                </a:moveTo>
                <a:lnTo>
                  <a:pt x="1628317" y="772274"/>
                </a:lnTo>
                <a:lnTo>
                  <a:pt x="1626450" y="770407"/>
                </a:lnTo>
                <a:lnTo>
                  <a:pt x="1625333" y="769937"/>
                </a:lnTo>
                <a:lnTo>
                  <a:pt x="1622704" y="769937"/>
                </a:lnTo>
                <a:lnTo>
                  <a:pt x="1621586" y="770407"/>
                </a:lnTo>
                <a:lnTo>
                  <a:pt x="1619719" y="772274"/>
                </a:lnTo>
                <a:lnTo>
                  <a:pt x="1619250" y="773391"/>
                </a:lnTo>
                <a:lnTo>
                  <a:pt x="1619250" y="776020"/>
                </a:lnTo>
                <a:lnTo>
                  <a:pt x="1619719" y="777138"/>
                </a:lnTo>
                <a:lnTo>
                  <a:pt x="1621586" y="779005"/>
                </a:lnTo>
                <a:lnTo>
                  <a:pt x="1622704" y="779462"/>
                </a:lnTo>
                <a:lnTo>
                  <a:pt x="1625333" y="779462"/>
                </a:lnTo>
                <a:lnTo>
                  <a:pt x="1626450" y="779005"/>
                </a:lnTo>
                <a:lnTo>
                  <a:pt x="1628317" y="777138"/>
                </a:lnTo>
                <a:lnTo>
                  <a:pt x="1628775" y="776020"/>
                </a:lnTo>
                <a:lnTo>
                  <a:pt x="1628775" y="773391"/>
                </a:lnTo>
                <a:close/>
              </a:path>
              <a:path w="11034395" h="1549400">
                <a:moveTo>
                  <a:pt x="1628775" y="3454"/>
                </a:moveTo>
                <a:lnTo>
                  <a:pt x="1628317" y="2336"/>
                </a:lnTo>
                <a:lnTo>
                  <a:pt x="1626450" y="469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69"/>
                </a:lnTo>
                <a:lnTo>
                  <a:pt x="1619719" y="2336"/>
                </a:lnTo>
                <a:lnTo>
                  <a:pt x="1619250" y="3454"/>
                </a:lnTo>
                <a:lnTo>
                  <a:pt x="1619250" y="6083"/>
                </a:lnTo>
                <a:lnTo>
                  <a:pt x="1619719" y="7200"/>
                </a:lnTo>
                <a:lnTo>
                  <a:pt x="1621586" y="9067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67"/>
                </a:lnTo>
                <a:lnTo>
                  <a:pt x="1628317" y="7200"/>
                </a:lnTo>
                <a:lnTo>
                  <a:pt x="1628775" y="6083"/>
                </a:lnTo>
                <a:lnTo>
                  <a:pt x="1628775" y="3454"/>
                </a:lnTo>
                <a:close/>
              </a:path>
              <a:path w="11034395" h="1549400">
                <a:moveTo>
                  <a:pt x="1676400" y="773391"/>
                </a:moveTo>
                <a:lnTo>
                  <a:pt x="1675942" y="772274"/>
                </a:lnTo>
                <a:lnTo>
                  <a:pt x="1674075" y="770407"/>
                </a:lnTo>
                <a:lnTo>
                  <a:pt x="1672958" y="769937"/>
                </a:lnTo>
                <a:lnTo>
                  <a:pt x="1670329" y="769937"/>
                </a:lnTo>
                <a:lnTo>
                  <a:pt x="1669211" y="770407"/>
                </a:lnTo>
                <a:lnTo>
                  <a:pt x="1667344" y="772274"/>
                </a:lnTo>
                <a:lnTo>
                  <a:pt x="1666875" y="773391"/>
                </a:lnTo>
                <a:lnTo>
                  <a:pt x="1666875" y="776020"/>
                </a:lnTo>
                <a:lnTo>
                  <a:pt x="1667344" y="777138"/>
                </a:lnTo>
                <a:lnTo>
                  <a:pt x="1669211" y="779005"/>
                </a:lnTo>
                <a:lnTo>
                  <a:pt x="1670329" y="779462"/>
                </a:lnTo>
                <a:lnTo>
                  <a:pt x="1672958" y="779462"/>
                </a:lnTo>
                <a:lnTo>
                  <a:pt x="1674075" y="779005"/>
                </a:lnTo>
                <a:lnTo>
                  <a:pt x="1675942" y="777138"/>
                </a:lnTo>
                <a:lnTo>
                  <a:pt x="1676400" y="776020"/>
                </a:lnTo>
                <a:lnTo>
                  <a:pt x="1676400" y="773391"/>
                </a:lnTo>
                <a:close/>
              </a:path>
              <a:path w="11034395" h="1549400">
                <a:moveTo>
                  <a:pt x="1676400" y="3454"/>
                </a:moveTo>
                <a:lnTo>
                  <a:pt x="1675942" y="2336"/>
                </a:lnTo>
                <a:lnTo>
                  <a:pt x="1674075" y="469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69"/>
                </a:lnTo>
                <a:lnTo>
                  <a:pt x="1667344" y="2336"/>
                </a:lnTo>
                <a:lnTo>
                  <a:pt x="1666875" y="3454"/>
                </a:lnTo>
                <a:lnTo>
                  <a:pt x="1666875" y="6083"/>
                </a:lnTo>
                <a:lnTo>
                  <a:pt x="1667344" y="7200"/>
                </a:lnTo>
                <a:lnTo>
                  <a:pt x="1669211" y="9067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67"/>
                </a:lnTo>
                <a:lnTo>
                  <a:pt x="1675942" y="7200"/>
                </a:lnTo>
                <a:lnTo>
                  <a:pt x="1676400" y="6083"/>
                </a:lnTo>
                <a:lnTo>
                  <a:pt x="1676400" y="3454"/>
                </a:lnTo>
                <a:close/>
              </a:path>
              <a:path w="11034395" h="1549400">
                <a:moveTo>
                  <a:pt x="1724025" y="773391"/>
                </a:moveTo>
                <a:lnTo>
                  <a:pt x="1723567" y="772274"/>
                </a:lnTo>
                <a:lnTo>
                  <a:pt x="1721700" y="770407"/>
                </a:lnTo>
                <a:lnTo>
                  <a:pt x="1720583" y="769937"/>
                </a:lnTo>
                <a:lnTo>
                  <a:pt x="1717954" y="769937"/>
                </a:lnTo>
                <a:lnTo>
                  <a:pt x="1716836" y="770407"/>
                </a:lnTo>
                <a:lnTo>
                  <a:pt x="1714969" y="772274"/>
                </a:lnTo>
                <a:lnTo>
                  <a:pt x="1714500" y="773391"/>
                </a:lnTo>
                <a:lnTo>
                  <a:pt x="1714500" y="776020"/>
                </a:lnTo>
                <a:lnTo>
                  <a:pt x="1714969" y="777138"/>
                </a:lnTo>
                <a:lnTo>
                  <a:pt x="1716836" y="779005"/>
                </a:lnTo>
                <a:lnTo>
                  <a:pt x="1717954" y="779462"/>
                </a:lnTo>
                <a:lnTo>
                  <a:pt x="1720583" y="779462"/>
                </a:lnTo>
                <a:lnTo>
                  <a:pt x="1721700" y="779005"/>
                </a:lnTo>
                <a:lnTo>
                  <a:pt x="1723567" y="777138"/>
                </a:lnTo>
                <a:lnTo>
                  <a:pt x="1724025" y="776020"/>
                </a:lnTo>
                <a:lnTo>
                  <a:pt x="1724025" y="773391"/>
                </a:lnTo>
                <a:close/>
              </a:path>
              <a:path w="11034395" h="1549400">
                <a:moveTo>
                  <a:pt x="1724025" y="3454"/>
                </a:moveTo>
                <a:lnTo>
                  <a:pt x="1723567" y="2336"/>
                </a:lnTo>
                <a:lnTo>
                  <a:pt x="1721700" y="469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69"/>
                </a:lnTo>
                <a:lnTo>
                  <a:pt x="1714969" y="2336"/>
                </a:lnTo>
                <a:lnTo>
                  <a:pt x="1714500" y="3454"/>
                </a:lnTo>
                <a:lnTo>
                  <a:pt x="1714500" y="6083"/>
                </a:lnTo>
                <a:lnTo>
                  <a:pt x="1714969" y="7200"/>
                </a:lnTo>
                <a:lnTo>
                  <a:pt x="1716836" y="9067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67"/>
                </a:lnTo>
                <a:lnTo>
                  <a:pt x="1723567" y="7200"/>
                </a:lnTo>
                <a:lnTo>
                  <a:pt x="1724025" y="6083"/>
                </a:lnTo>
                <a:lnTo>
                  <a:pt x="1724025" y="3454"/>
                </a:lnTo>
                <a:close/>
              </a:path>
              <a:path w="11034395" h="1549400">
                <a:moveTo>
                  <a:pt x="1771650" y="773391"/>
                </a:moveTo>
                <a:lnTo>
                  <a:pt x="1771192" y="772274"/>
                </a:lnTo>
                <a:lnTo>
                  <a:pt x="1769325" y="770407"/>
                </a:lnTo>
                <a:lnTo>
                  <a:pt x="1768208" y="769937"/>
                </a:lnTo>
                <a:lnTo>
                  <a:pt x="1765579" y="769937"/>
                </a:lnTo>
                <a:lnTo>
                  <a:pt x="1764461" y="770407"/>
                </a:lnTo>
                <a:lnTo>
                  <a:pt x="1762594" y="772274"/>
                </a:lnTo>
                <a:lnTo>
                  <a:pt x="1762125" y="773391"/>
                </a:lnTo>
                <a:lnTo>
                  <a:pt x="1762125" y="776020"/>
                </a:lnTo>
                <a:lnTo>
                  <a:pt x="1762594" y="777138"/>
                </a:lnTo>
                <a:lnTo>
                  <a:pt x="1764461" y="779005"/>
                </a:lnTo>
                <a:lnTo>
                  <a:pt x="1765579" y="779462"/>
                </a:lnTo>
                <a:lnTo>
                  <a:pt x="1768208" y="779462"/>
                </a:lnTo>
                <a:lnTo>
                  <a:pt x="1769325" y="779005"/>
                </a:lnTo>
                <a:lnTo>
                  <a:pt x="1771192" y="777138"/>
                </a:lnTo>
                <a:lnTo>
                  <a:pt x="1771650" y="776020"/>
                </a:lnTo>
                <a:lnTo>
                  <a:pt x="1771650" y="773391"/>
                </a:lnTo>
                <a:close/>
              </a:path>
              <a:path w="11034395" h="1549400">
                <a:moveTo>
                  <a:pt x="1771650" y="3454"/>
                </a:moveTo>
                <a:lnTo>
                  <a:pt x="1771192" y="2336"/>
                </a:lnTo>
                <a:lnTo>
                  <a:pt x="1769325" y="469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69"/>
                </a:lnTo>
                <a:lnTo>
                  <a:pt x="1762594" y="2336"/>
                </a:lnTo>
                <a:lnTo>
                  <a:pt x="1762125" y="3454"/>
                </a:lnTo>
                <a:lnTo>
                  <a:pt x="1762125" y="6083"/>
                </a:lnTo>
                <a:lnTo>
                  <a:pt x="1762594" y="7200"/>
                </a:lnTo>
                <a:lnTo>
                  <a:pt x="1764461" y="9067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67"/>
                </a:lnTo>
                <a:lnTo>
                  <a:pt x="1771192" y="7200"/>
                </a:lnTo>
                <a:lnTo>
                  <a:pt x="1771650" y="6083"/>
                </a:lnTo>
                <a:lnTo>
                  <a:pt x="1771650" y="3454"/>
                </a:lnTo>
                <a:close/>
              </a:path>
              <a:path w="11034395" h="1549400">
                <a:moveTo>
                  <a:pt x="1819275" y="773391"/>
                </a:moveTo>
                <a:lnTo>
                  <a:pt x="1818817" y="772274"/>
                </a:lnTo>
                <a:lnTo>
                  <a:pt x="1816950" y="770407"/>
                </a:lnTo>
                <a:lnTo>
                  <a:pt x="1815833" y="769937"/>
                </a:lnTo>
                <a:lnTo>
                  <a:pt x="1813204" y="769937"/>
                </a:lnTo>
                <a:lnTo>
                  <a:pt x="1812086" y="770407"/>
                </a:lnTo>
                <a:lnTo>
                  <a:pt x="1810219" y="772274"/>
                </a:lnTo>
                <a:lnTo>
                  <a:pt x="1809750" y="773391"/>
                </a:lnTo>
                <a:lnTo>
                  <a:pt x="1809750" y="776020"/>
                </a:lnTo>
                <a:lnTo>
                  <a:pt x="1810219" y="777138"/>
                </a:lnTo>
                <a:lnTo>
                  <a:pt x="1812086" y="779005"/>
                </a:lnTo>
                <a:lnTo>
                  <a:pt x="1813204" y="779462"/>
                </a:lnTo>
                <a:lnTo>
                  <a:pt x="1815833" y="779462"/>
                </a:lnTo>
                <a:lnTo>
                  <a:pt x="1816950" y="779005"/>
                </a:lnTo>
                <a:lnTo>
                  <a:pt x="1818817" y="777138"/>
                </a:lnTo>
                <a:lnTo>
                  <a:pt x="1819275" y="776020"/>
                </a:lnTo>
                <a:lnTo>
                  <a:pt x="1819275" y="773391"/>
                </a:lnTo>
                <a:close/>
              </a:path>
              <a:path w="11034395" h="1549400">
                <a:moveTo>
                  <a:pt x="1819275" y="3454"/>
                </a:moveTo>
                <a:lnTo>
                  <a:pt x="1818817" y="2336"/>
                </a:lnTo>
                <a:lnTo>
                  <a:pt x="1816950" y="469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69"/>
                </a:lnTo>
                <a:lnTo>
                  <a:pt x="1810219" y="2336"/>
                </a:lnTo>
                <a:lnTo>
                  <a:pt x="1809750" y="3454"/>
                </a:lnTo>
                <a:lnTo>
                  <a:pt x="1809750" y="6083"/>
                </a:lnTo>
                <a:lnTo>
                  <a:pt x="1810219" y="7200"/>
                </a:lnTo>
                <a:lnTo>
                  <a:pt x="1812086" y="9067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67"/>
                </a:lnTo>
                <a:lnTo>
                  <a:pt x="1818817" y="7200"/>
                </a:lnTo>
                <a:lnTo>
                  <a:pt x="1819275" y="6083"/>
                </a:lnTo>
                <a:lnTo>
                  <a:pt x="1819275" y="3454"/>
                </a:lnTo>
                <a:close/>
              </a:path>
              <a:path w="11034395" h="1549400">
                <a:moveTo>
                  <a:pt x="1866900" y="773391"/>
                </a:moveTo>
                <a:lnTo>
                  <a:pt x="1866442" y="772274"/>
                </a:lnTo>
                <a:lnTo>
                  <a:pt x="1864575" y="770407"/>
                </a:lnTo>
                <a:lnTo>
                  <a:pt x="1863458" y="769937"/>
                </a:lnTo>
                <a:lnTo>
                  <a:pt x="1860829" y="769937"/>
                </a:lnTo>
                <a:lnTo>
                  <a:pt x="1859711" y="770407"/>
                </a:lnTo>
                <a:lnTo>
                  <a:pt x="1857844" y="772274"/>
                </a:lnTo>
                <a:lnTo>
                  <a:pt x="1857375" y="773391"/>
                </a:lnTo>
                <a:lnTo>
                  <a:pt x="1857375" y="776020"/>
                </a:lnTo>
                <a:lnTo>
                  <a:pt x="1857844" y="777138"/>
                </a:lnTo>
                <a:lnTo>
                  <a:pt x="1859711" y="779005"/>
                </a:lnTo>
                <a:lnTo>
                  <a:pt x="1860829" y="779462"/>
                </a:lnTo>
                <a:lnTo>
                  <a:pt x="1863458" y="779462"/>
                </a:lnTo>
                <a:lnTo>
                  <a:pt x="1864575" y="779005"/>
                </a:lnTo>
                <a:lnTo>
                  <a:pt x="1866442" y="777138"/>
                </a:lnTo>
                <a:lnTo>
                  <a:pt x="1866900" y="776020"/>
                </a:lnTo>
                <a:lnTo>
                  <a:pt x="1866900" y="773391"/>
                </a:lnTo>
                <a:close/>
              </a:path>
              <a:path w="11034395" h="1549400">
                <a:moveTo>
                  <a:pt x="1866900" y="3454"/>
                </a:moveTo>
                <a:lnTo>
                  <a:pt x="1866442" y="2336"/>
                </a:lnTo>
                <a:lnTo>
                  <a:pt x="1864575" y="469"/>
                </a:lnTo>
                <a:lnTo>
                  <a:pt x="1863458" y="0"/>
                </a:lnTo>
                <a:lnTo>
                  <a:pt x="1860829" y="0"/>
                </a:lnTo>
                <a:lnTo>
                  <a:pt x="1859711" y="469"/>
                </a:lnTo>
                <a:lnTo>
                  <a:pt x="1857844" y="2336"/>
                </a:lnTo>
                <a:lnTo>
                  <a:pt x="1857375" y="3454"/>
                </a:lnTo>
                <a:lnTo>
                  <a:pt x="1857375" y="6083"/>
                </a:lnTo>
                <a:lnTo>
                  <a:pt x="1857844" y="7200"/>
                </a:lnTo>
                <a:lnTo>
                  <a:pt x="1859711" y="9067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67"/>
                </a:lnTo>
                <a:lnTo>
                  <a:pt x="1866442" y="7200"/>
                </a:lnTo>
                <a:lnTo>
                  <a:pt x="1866900" y="6083"/>
                </a:lnTo>
                <a:lnTo>
                  <a:pt x="1866900" y="3454"/>
                </a:lnTo>
                <a:close/>
              </a:path>
              <a:path w="11034395" h="1549400">
                <a:moveTo>
                  <a:pt x="1914525" y="773391"/>
                </a:moveTo>
                <a:lnTo>
                  <a:pt x="1914067" y="772274"/>
                </a:lnTo>
                <a:lnTo>
                  <a:pt x="1912200" y="770407"/>
                </a:lnTo>
                <a:lnTo>
                  <a:pt x="1911083" y="769937"/>
                </a:lnTo>
                <a:lnTo>
                  <a:pt x="1908454" y="769937"/>
                </a:lnTo>
                <a:lnTo>
                  <a:pt x="1907336" y="770407"/>
                </a:lnTo>
                <a:lnTo>
                  <a:pt x="1905469" y="772274"/>
                </a:lnTo>
                <a:lnTo>
                  <a:pt x="1905000" y="773391"/>
                </a:lnTo>
                <a:lnTo>
                  <a:pt x="1905000" y="776020"/>
                </a:lnTo>
                <a:lnTo>
                  <a:pt x="1905469" y="777138"/>
                </a:lnTo>
                <a:lnTo>
                  <a:pt x="1907336" y="779005"/>
                </a:lnTo>
                <a:lnTo>
                  <a:pt x="1908454" y="779462"/>
                </a:lnTo>
                <a:lnTo>
                  <a:pt x="1911083" y="779462"/>
                </a:lnTo>
                <a:lnTo>
                  <a:pt x="1912200" y="779005"/>
                </a:lnTo>
                <a:lnTo>
                  <a:pt x="1914067" y="777138"/>
                </a:lnTo>
                <a:lnTo>
                  <a:pt x="1914525" y="776020"/>
                </a:lnTo>
                <a:lnTo>
                  <a:pt x="1914525" y="773391"/>
                </a:lnTo>
                <a:close/>
              </a:path>
              <a:path w="11034395" h="1549400">
                <a:moveTo>
                  <a:pt x="1914525" y="3454"/>
                </a:moveTo>
                <a:lnTo>
                  <a:pt x="1914067" y="2336"/>
                </a:lnTo>
                <a:lnTo>
                  <a:pt x="1912200" y="469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69"/>
                </a:lnTo>
                <a:lnTo>
                  <a:pt x="1905469" y="2336"/>
                </a:lnTo>
                <a:lnTo>
                  <a:pt x="1905000" y="3454"/>
                </a:lnTo>
                <a:lnTo>
                  <a:pt x="1905000" y="6083"/>
                </a:lnTo>
                <a:lnTo>
                  <a:pt x="1905469" y="7200"/>
                </a:lnTo>
                <a:lnTo>
                  <a:pt x="1907336" y="9067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67"/>
                </a:lnTo>
                <a:lnTo>
                  <a:pt x="1914067" y="7200"/>
                </a:lnTo>
                <a:lnTo>
                  <a:pt x="1914525" y="6083"/>
                </a:lnTo>
                <a:lnTo>
                  <a:pt x="1914525" y="3454"/>
                </a:lnTo>
                <a:close/>
              </a:path>
              <a:path w="11034395" h="1549400">
                <a:moveTo>
                  <a:pt x="1962150" y="773391"/>
                </a:moveTo>
                <a:lnTo>
                  <a:pt x="1961692" y="772274"/>
                </a:lnTo>
                <a:lnTo>
                  <a:pt x="1959825" y="770407"/>
                </a:lnTo>
                <a:lnTo>
                  <a:pt x="1958708" y="769937"/>
                </a:lnTo>
                <a:lnTo>
                  <a:pt x="1956079" y="769937"/>
                </a:lnTo>
                <a:lnTo>
                  <a:pt x="1954961" y="770407"/>
                </a:lnTo>
                <a:lnTo>
                  <a:pt x="1953094" y="772274"/>
                </a:lnTo>
                <a:lnTo>
                  <a:pt x="1952625" y="773391"/>
                </a:lnTo>
                <a:lnTo>
                  <a:pt x="1952625" y="776020"/>
                </a:lnTo>
                <a:lnTo>
                  <a:pt x="1953094" y="777138"/>
                </a:lnTo>
                <a:lnTo>
                  <a:pt x="1954961" y="779005"/>
                </a:lnTo>
                <a:lnTo>
                  <a:pt x="1956079" y="779462"/>
                </a:lnTo>
                <a:lnTo>
                  <a:pt x="1958708" y="779462"/>
                </a:lnTo>
                <a:lnTo>
                  <a:pt x="1959825" y="779005"/>
                </a:lnTo>
                <a:lnTo>
                  <a:pt x="1961692" y="777138"/>
                </a:lnTo>
                <a:lnTo>
                  <a:pt x="1962150" y="776020"/>
                </a:lnTo>
                <a:lnTo>
                  <a:pt x="1962150" y="773391"/>
                </a:lnTo>
                <a:close/>
              </a:path>
              <a:path w="11034395" h="1549400">
                <a:moveTo>
                  <a:pt x="1962150" y="3454"/>
                </a:moveTo>
                <a:lnTo>
                  <a:pt x="1961692" y="2336"/>
                </a:lnTo>
                <a:lnTo>
                  <a:pt x="1959825" y="469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69"/>
                </a:lnTo>
                <a:lnTo>
                  <a:pt x="1953094" y="2336"/>
                </a:lnTo>
                <a:lnTo>
                  <a:pt x="1952625" y="3454"/>
                </a:lnTo>
                <a:lnTo>
                  <a:pt x="1952625" y="6083"/>
                </a:lnTo>
                <a:lnTo>
                  <a:pt x="1953094" y="7200"/>
                </a:lnTo>
                <a:lnTo>
                  <a:pt x="1954961" y="9067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67"/>
                </a:lnTo>
                <a:lnTo>
                  <a:pt x="1961692" y="7200"/>
                </a:lnTo>
                <a:lnTo>
                  <a:pt x="1962150" y="6083"/>
                </a:lnTo>
                <a:lnTo>
                  <a:pt x="1962150" y="3454"/>
                </a:lnTo>
                <a:close/>
              </a:path>
              <a:path w="11034395" h="1549400">
                <a:moveTo>
                  <a:pt x="2009775" y="773391"/>
                </a:moveTo>
                <a:lnTo>
                  <a:pt x="2009317" y="772274"/>
                </a:lnTo>
                <a:lnTo>
                  <a:pt x="2007450" y="770407"/>
                </a:lnTo>
                <a:lnTo>
                  <a:pt x="2006333" y="769937"/>
                </a:lnTo>
                <a:lnTo>
                  <a:pt x="2003704" y="769937"/>
                </a:lnTo>
                <a:lnTo>
                  <a:pt x="2002586" y="770407"/>
                </a:lnTo>
                <a:lnTo>
                  <a:pt x="2000719" y="772274"/>
                </a:lnTo>
                <a:lnTo>
                  <a:pt x="2000250" y="773391"/>
                </a:lnTo>
                <a:lnTo>
                  <a:pt x="2000250" y="776020"/>
                </a:lnTo>
                <a:lnTo>
                  <a:pt x="2000719" y="777138"/>
                </a:lnTo>
                <a:lnTo>
                  <a:pt x="2002586" y="779005"/>
                </a:lnTo>
                <a:lnTo>
                  <a:pt x="2003704" y="779462"/>
                </a:lnTo>
                <a:lnTo>
                  <a:pt x="2006333" y="779462"/>
                </a:lnTo>
                <a:lnTo>
                  <a:pt x="2007450" y="779005"/>
                </a:lnTo>
                <a:lnTo>
                  <a:pt x="2009317" y="777138"/>
                </a:lnTo>
                <a:lnTo>
                  <a:pt x="2009775" y="776020"/>
                </a:lnTo>
                <a:lnTo>
                  <a:pt x="2009775" y="773391"/>
                </a:lnTo>
                <a:close/>
              </a:path>
              <a:path w="11034395" h="1549400">
                <a:moveTo>
                  <a:pt x="2009775" y="3454"/>
                </a:moveTo>
                <a:lnTo>
                  <a:pt x="2009317" y="2336"/>
                </a:lnTo>
                <a:lnTo>
                  <a:pt x="2007450" y="469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69"/>
                </a:lnTo>
                <a:lnTo>
                  <a:pt x="2000719" y="2336"/>
                </a:lnTo>
                <a:lnTo>
                  <a:pt x="2000250" y="3454"/>
                </a:lnTo>
                <a:lnTo>
                  <a:pt x="2000250" y="6083"/>
                </a:lnTo>
                <a:lnTo>
                  <a:pt x="2000719" y="7200"/>
                </a:lnTo>
                <a:lnTo>
                  <a:pt x="2002586" y="9067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67"/>
                </a:lnTo>
                <a:lnTo>
                  <a:pt x="2009317" y="7200"/>
                </a:lnTo>
                <a:lnTo>
                  <a:pt x="2009775" y="6083"/>
                </a:lnTo>
                <a:lnTo>
                  <a:pt x="2009775" y="3454"/>
                </a:lnTo>
                <a:close/>
              </a:path>
              <a:path w="11034395" h="1549400">
                <a:moveTo>
                  <a:pt x="2057400" y="773391"/>
                </a:moveTo>
                <a:lnTo>
                  <a:pt x="2056942" y="772274"/>
                </a:lnTo>
                <a:lnTo>
                  <a:pt x="2055075" y="770407"/>
                </a:lnTo>
                <a:lnTo>
                  <a:pt x="2053958" y="769937"/>
                </a:lnTo>
                <a:lnTo>
                  <a:pt x="2051329" y="769937"/>
                </a:lnTo>
                <a:lnTo>
                  <a:pt x="2050211" y="770407"/>
                </a:lnTo>
                <a:lnTo>
                  <a:pt x="2048344" y="772274"/>
                </a:lnTo>
                <a:lnTo>
                  <a:pt x="2047875" y="773391"/>
                </a:lnTo>
                <a:lnTo>
                  <a:pt x="2047875" y="776020"/>
                </a:lnTo>
                <a:lnTo>
                  <a:pt x="2048344" y="777138"/>
                </a:lnTo>
                <a:lnTo>
                  <a:pt x="2050211" y="779005"/>
                </a:lnTo>
                <a:lnTo>
                  <a:pt x="2051329" y="779462"/>
                </a:lnTo>
                <a:lnTo>
                  <a:pt x="2053958" y="779462"/>
                </a:lnTo>
                <a:lnTo>
                  <a:pt x="2055075" y="779005"/>
                </a:lnTo>
                <a:lnTo>
                  <a:pt x="2056942" y="777138"/>
                </a:lnTo>
                <a:lnTo>
                  <a:pt x="2057400" y="776020"/>
                </a:lnTo>
                <a:lnTo>
                  <a:pt x="2057400" y="773391"/>
                </a:lnTo>
                <a:close/>
              </a:path>
              <a:path w="11034395" h="1549400">
                <a:moveTo>
                  <a:pt x="2057400" y="3454"/>
                </a:moveTo>
                <a:lnTo>
                  <a:pt x="2056942" y="2336"/>
                </a:lnTo>
                <a:lnTo>
                  <a:pt x="2055075" y="469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69"/>
                </a:lnTo>
                <a:lnTo>
                  <a:pt x="2048344" y="2336"/>
                </a:lnTo>
                <a:lnTo>
                  <a:pt x="2047875" y="3454"/>
                </a:lnTo>
                <a:lnTo>
                  <a:pt x="2047875" y="6083"/>
                </a:lnTo>
                <a:lnTo>
                  <a:pt x="2048344" y="7200"/>
                </a:lnTo>
                <a:lnTo>
                  <a:pt x="2050211" y="9067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67"/>
                </a:lnTo>
                <a:lnTo>
                  <a:pt x="2056942" y="7200"/>
                </a:lnTo>
                <a:lnTo>
                  <a:pt x="2057400" y="6083"/>
                </a:lnTo>
                <a:lnTo>
                  <a:pt x="2057400" y="3454"/>
                </a:lnTo>
                <a:close/>
              </a:path>
              <a:path w="11034395" h="1549400">
                <a:moveTo>
                  <a:pt x="2105025" y="773391"/>
                </a:moveTo>
                <a:lnTo>
                  <a:pt x="2104567" y="772274"/>
                </a:lnTo>
                <a:lnTo>
                  <a:pt x="2102700" y="770407"/>
                </a:lnTo>
                <a:lnTo>
                  <a:pt x="2101583" y="769937"/>
                </a:lnTo>
                <a:lnTo>
                  <a:pt x="2098954" y="769937"/>
                </a:lnTo>
                <a:lnTo>
                  <a:pt x="2097836" y="770407"/>
                </a:lnTo>
                <a:lnTo>
                  <a:pt x="2095969" y="772274"/>
                </a:lnTo>
                <a:lnTo>
                  <a:pt x="2095500" y="773391"/>
                </a:lnTo>
                <a:lnTo>
                  <a:pt x="2095500" y="776020"/>
                </a:lnTo>
                <a:lnTo>
                  <a:pt x="2095969" y="777138"/>
                </a:lnTo>
                <a:lnTo>
                  <a:pt x="2097836" y="779005"/>
                </a:lnTo>
                <a:lnTo>
                  <a:pt x="2098954" y="779462"/>
                </a:lnTo>
                <a:lnTo>
                  <a:pt x="2101583" y="779462"/>
                </a:lnTo>
                <a:lnTo>
                  <a:pt x="2102700" y="779005"/>
                </a:lnTo>
                <a:lnTo>
                  <a:pt x="2104567" y="777138"/>
                </a:lnTo>
                <a:lnTo>
                  <a:pt x="2105025" y="776020"/>
                </a:lnTo>
                <a:lnTo>
                  <a:pt x="2105025" y="773391"/>
                </a:lnTo>
                <a:close/>
              </a:path>
              <a:path w="11034395" h="1549400">
                <a:moveTo>
                  <a:pt x="2105025" y="3454"/>
                </a:moveTo>
                <a:lnTo>
                  <a:pt x="2104567" y="2336"/>
                </a:lnTo>
                <a:lnTo>
                  <a:pt x="2102700" y="469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69"/>
                </a:lnTo>
                <a:lnTo>
                  <a:pt x="2095969" y="2336"/>
                </a:lnTo>
                <a:lnTo>
                  <a:pt x="2095500" y="3454"/>
                </a:lnTo>
                <a:lnTo>
                  <a:pt x="2095500" y="6083"/>
                </a:lnTo>
                <a:lnTo>
                  <a:pt x="2095969" y="7200"/>
                </a:lnTo>
                <a:lnTo>
                  <a:pt x="2097836" y="9067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67"/>
                </a:lnTo>
                <a:lnTo>
                  <a:pt x="2104567" y="7200"/>
                </a:lnTo>
                <a:lnTo>
                  <a:pt x="2105025" y="6083"/>
                </a:lnTo>
                <a:lnTo>
                  <a:pt x="2105025" y="3454"/>
                </a:lnTo>
                <a:close/>
              </a:path>
              <a:path w="11034395" h="1549400">
                <a:moveTo>
                  <a:pt x="2152650" y="773391"/>
                </a:moveTo>
                <a:lnTo>
                  <a:pt x="2152192" y="772274"/>
                </a:lnTo>
                <a:lnTo>
                  <a:pt x="2150326" y="770407"/>
                </a:lnTo>
                <a:lnTo>
                  <a:pt x="2149208" y="769937"/>
                </a:lnTo>
                <a:lnTo>
                  <a:pt x="2146579" y="769937"/>
                </a:lnTo>
                <a:lnTo>
                  <a:pt x="2145461" y="770407"/>
                </a:lnTo>
                <a:lnTo>
                  <a:pt x="2143595" y="772274"/>
                </a:lnTo>
                <a:lnTo>
                  <a:pt x="2143125" y="773391"/>
                </a:lnTo>
                <a:lnTo>
                  <a:pt x="2143125" y="776020"/>
                </a:lnTo>
                <a:lnTo>
                  <a:pt x="2143595" y="777138"/>
                </a:lnTo>
                <a:lnTo>
                  <a:pt x="2145461" y="779005"/>
                </a:lnTo>
                <a:lnTo>
                  <a:pt x="2146579" y="779462"/>
                </a:lnTo>
                <a:lnTo>
                  <a:pt x="2149208" y="779462"/>
                </a:lnTo>
                <a:lnTo>
                  <a:pt x="2150326" y="779005"/>
                </a:lnTo>
                <a:lnTo>
                  <a:pt x="2152192" y="777138"/>
                </a:lnTo>
                <a:lnTo>
                  <a:pt x="2152650" y="776020"/>
                </a:lnTo>
                <a:lnTo>
                  <a:pt x="2152650" y="773391"/>
                </a:lnTo>
                <a:close/>
              </a:path>
              <a:path w="11034395" h="1549400">
                <a:moveTo>
                  <a:pt x="2152650" y="3454"/>
                </a:moveTo>
                <a:lnTo>
                  <a:pt x="2152192" y="2336"/>
                </a:lnTo>
                <a:lnTo>
                  <a:pt x="2150326" y="469"/>
                </a:lnTo>
                <a:lnTo>
                  <a:pt x="2149208" y="0"/>
                </a:lnTo>
                <a:lnTo>
                  <a:pt x="2146579" y="0"/>
                </a:lnTo>
                <a:lnTo>
                  <a:pt x="2145461" y="469"/>
                </a:lnTo>
                <a:lnTo>
                  <a:pt x="2143595" y="2336"/>
                </a:lnTo>
                <a:lnTo>
                  <a:pt x="2143125" y="3454"/>
                </a:lnTo>
                <a:lnTo>
                  <a:pt x="2143125" y="6083"/>
                </a:lnTo>
                <a:lnTo>
                  <a:pt x="2143595" y="7200"/>
                </a:lnTo>
                <a:lnTo>
                  <a:pt x="2145461" y="9067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67"/>
                </a:lnTo>
                <a:lnTo>
                  <a:pt x="2152192" y="7200"/>
                </a:lnTo>
                <a:lnTo>
                  <a:pt x="2152650" y="6083"/>
                </a:lnTo>
                <a:lnTo>
                  <a:pt x="2152650" y="3454"/>
                </a:lnTo>
                <a:close/>
              </a:path>
              <a:path w="11034395" h="1549400">
                <a:moveTo>
                  <a:pt x="2200287" y="773391"/>
                </a:moveTo>
                <a:lnTo>
                  <a:pt x="2199817" y="772274"/>
                </a:lnTo>
                <a:lnTo>
                  <a:pt x="2197951" y="770407"/>
                </a:lnTo>
                <a:lnTo>
                  <a:pt x="2196833" y="769937"/>
                </a:lnTo>
                <a:lnTo>
                  <a:pt x="2194204" y="769937"/>
                </a:lnTo>
                <a:lnTo>
                  <a:pt x="2193086" y="770407"/>
                </a:lnTo>
                <a:lnTo>
                  <a:pt x="2191220" y="772274"/>
                </a:lnTo>
                <a:lnTo>
                  <a:pt x="2190750" y="773391"/>
                </a:lnTo>
                <a:lnTo>
                  <a:pt x="2190750" y="776020"/>
                </a:lnTo>
                <a:lnTo>
                  <a:pt x="2191220" y="777138"/>
                </a:lnTo>
                <a:lnTo>
                  <a:pt x="2193086" y="779005"/>
                </a:lnTo>
                <a:lnTo>
                  <a:pt x="2194204" y="779462"/>
                </a:lnTo>
                <a:lnTo>
                  <a:pt x="2196833" y="779462"/>
                </a:lnTo>
                <a:lnTo>
                  <a:pt x="2197951" y="779005"/>
                </a:lnTo>
                <a:lnTo>
                  <a:pt x="2199817" y="777138"/>
                </a:lnTo>
                <a:lnTo>
                  <a:pt x="2200287" y="776020"/>
                </a:lnTo>
                <a:lnTo>
                  <a:pt x="2200287" y="773391"/>
                </a:lnTo>
                <a:close/>
              </a:path>
              <a:path w="11034395" h="1549400">
                <a:moveTo>
                  <a:pt x="2200287" y="3454"/>
                </a:moveTo>
                <a:lnTo>
                  <a:pt x="2199817" y="2336"/>
                </a:lnTo>
                <a:lnTo>
                  <a:pt x="2197951" y="469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69"/>
                </a:lnTo>
                <a:lnTo>
                  <a:pt x="2191220" y="2336"/>
                </a:lnTo>
                <a:lnTo>
                  <a:pt x="2190750" y="3454"/>
                </a:lnTo>
                <a:lnTo>
                  <a:pt x="2190750" y="6083"/>
                </a:lnTo>
                <a:lnTo>
                  <a:pt x="2191220" y="7200"/>
                </a:lnTo>
                <a:lnTo>
                  <a:pt x="2193086" y="9067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67"/>
                </a:lnTo>
                <a:lnTo>
                  <a:pt x="2199817" y="7200"/>
                </a:lnTo>
                <a:lnTo>
                  <a:pt x="2200287" y="6083"/>
                </a:lnTo>
                <a:lnTo>
                  <a:pt x="2200287" y="3454"/>
                </a:lnTo>
                <a:close/>
              </a:path>
              <a:path w="11034395" h="1549400">
                <a:moveTo>
                  <a:pt x="2247900" y="773391"/>
                </a:moveTo>
                <a:lnTo>
                  <a:pt x="2247442" y="772274"/>
                </a:lnTo>
                <a:lnTo>
                  <a:pt x="2245576" y="770407"/>
                </a:lnTo>
                <a:lnTo>
                  <a:pt x="2244458" y="769937"/>
                </a:lnTo>
                <a:lnTo>
                  <a:pt x="2241829" y="769937"/>
                </a:lnTo>
                <a:lnTo>
                  <a:pt x="2240711" y="770407"/>
                </a:lnTo>
                <a:lnTo>
                  <a:pt x="2238845" y="772274"/>
                </a:lnTo>
                <a:lnTo>
                  <a:pt x="2238375" y="773391"/>
                </a:lnTo>
                <a:lnTo>
                  <a:pt x="2238375" y="776020"/>
                </a:lnTo>
                <a:lnTo>
                  <a:pt x="2238845" y="777138"/>
                </a:lnTo>
                <a:lnTo>
                  <a:pt x="2240711" y="779005"/>
                </a:lnTo>
                <a:lnTo>
                  <a:pt x="2241829" y="779462"/>
                </a:lnTo>
                <a:lnTo>
                  <a:pt x="2244458" y="779462"/>
                </a:lnTo>
                <a:lnTo>
                  <a:pt x="2245576" y="779005"/>
                </a:lnTo>
                <a:lnTo>
                  <a:pt x="2247442" y="777138"/>
                </a:lnTo>
                <a:lnTo>
                  <a:pt x="2247900" y="776020"/>
                </a:lnTo>
                <a:lnTo>
                  <a:pt x="2247900" y="773391"/>
                </a:lnTo>
                <a:close/>
              </a:path>
              <a:path w="11034395" h="1549400">
                <a:moveTo>
                  <a:pt x="2247900" y="3454"/>
                </a:moveTo>
                <a:lnTo>
                  <a:pt x="2247442" y="2336"/>
                </a:lnTo>
                <a:lnTo>
                  <a:pt x="2245576" y="469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69"/>
                </a:lnTo>
                <a:lnTo>
                  <a:pt x="2238845" y="2336"/>
                </a:lnTo>
                <a:lnTo>
                  <a:pt x="2238375" y="3454"/>
                </a:lnTo>
                <a:lnTo>
                  <a:pt x="2238375" y="6083"/>
                </a:lnTo>
                <a:lnTo>
                  <a:pt x="2238845" y="7200"/>
                </a:lnTo>
                <a:lnTo>
                  <a:pt x="2240711" y="9067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67"/>
                </a:lnTo>
                <a:lnTo>
                  <a:pt x="2247442" y="7200"/>
                </a:lnTo>
                <a:lnTo>
                  <a:pt x="2247900" y="6083"/>
                </a:lnTo>
                <a:lnTo>
                  <a:pt x="2247900" y="3454"/>
                </a:lnTo>
                <a:close/>
              </a:path>
              <a:path w="11034395" h="1549400">
                <a:moveTo>
                  <a:pt x="2295525" y="773391"/>
                </a:moveTo>
                <a:lnTo>
                  <a:pt x="2295067" y="772274"/>
                </a:lnTo>
                <a:lnTo>
                  <a:pt x="2293201" y="770407"/>
                </a:lnTo>
                <a:lnTo>
                  <a:pt x="2292083" y="769937"/>
                </a:lnTo>
                <a:lnTo>
                  <a:pt x="2289454" y="769937"/>
                </a:lnTo>
                <a:lnTo>
                  <a:pt x="2288336" y="770407"/>
                </a:lnTo>
                <a:lnTo>
                  <a:pt x="2286470" y="772274"/>
                </a:lnTo>
                <a:lnTo>
                  <a:pt x="2286000" y="773391"/>
                </a:lnTo>
                <a:lnTo>
                  <a:pt x="2286000" y="776020"/>
                </a:lnTo>
                <a:lnTo>
                  <a:pt x="2286470" y="777138"/>
                </a:lnTo>
                <a:lnTo>
                  <a:pt x="2288336" y="779005"/>
                </a:lnTo>
                <a:lnTo>
                  <a:pt x="2289454" y="779462"/>
                </a:lnTo>
                <a:lnTo>
                  <a:pt x="2292083" y="779462"/>
                </a:lnTo>
                <a:lnTo>
                  <a:pt x="2293201" y="779005"/>
                </a:lnTo>
                <a:lnTo>
                  <a:pt x="2295067" y="777138"/>
                </a:lnTo>
                <a:lnTo>
                  <a:pt x="2295525" y="776020"/>
                </a:lnTo>
                <a:lnTo>
                  <a:pt x="2295525" y="773391"/>
                </a:lnTo>
                <a:close/>
              </a:path>
              <a:path w="11034395" h="1549400">
                <a:moveTo>
                  <a:pt x="2295525" y="3454"/>
                </a:moveTo>
                <a:lnTo>
                  <a:pt x="2295067" y="2336"/>
                </a:lnTo>
                <a:lnTo>
                  <a:pt x="2293201" y="469"/>
                </a:lnTo>
                <a:lnTo>
                  <a:pt x="2292083" y="0"/>
                </a:lnTo>
                <a:lnTo>
                  <a:pt x="2289454" y="0"/>
                </a:lnTo>
                <a:lnTo>
                  <a:pt x="2288336" y="469"/>
                </a:lnTo>
                <a:lnTo>
                  <a:pt x="2286470" y="2336"/>
                </a:lnTo>
                <a:lnTo>
                  <a:pt x="2286000" y="3454"/>
                </a:lnTo>
                <a:lnTo>
                  <a:pt x="2286000" y="6083"/>
                </a:lnTo>
                <a:lnTo>
                  <a:pt x="2286470" y="7200"/>
                </a:lnTo>
                <a:lnTo>
                  <a:pt x="2288336" y="9067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67"/>
                </a:lnTo>
                <a:lnTo>
                  <a:pt x="2295067" y="7200"/>
                </a:lnTo>
                <a:lnTo>
                  <a:pt x="2295525" y="6083"/>
                </a:lnTo>
                <a:lnTo>
                  <a:pt x="2295525" y="3454"/>
                </a:lnTo>
                <a:close/>
              </a:path>
              <a:path w="11034395" h="1549400">
                <a:moveTo>
                  <a:pt x="2343150" y="773391"/>
                </a:moveTo>
                <a:lnTo>
                  <a:pt x="2342692" y="772274"/>
                </a:lnTo>
                <a:lnTo>
                  <a:pt x="2340826" y="770407"/>
                </a:lnTo>
                <a:lnTo>
                  <a:pt x="2339708" y="769937"/>
                </a:lnTo>
                <a:lnTo>
                  <a:pt x="2337079" y="769937"/>
                </a:lnTo>
                <a:lnTo>
                  <a:pt x="2335961" y="770407"/>
                </a:lnTo>
                <a:lnTo>
                  <a:pt x="2334095" y="772274"/>
                </a:lnTo>
                <a:lnTo>
                  <a:pt x="2333625" y="773391"/>
                </a:lnTo>
                <a:lnTo>
                  <a:pt x="2333625" y="776020"/>
                </a:lnTo>
                <a:lnTo>
                  <a:pt x="2334095" y="777138"/>
                </a:lnTo>
                <a:lnTo>
                  <a:pt x="2335961" y="779005"/>
                </a:lnTo>
                <a:lnTo>
                  <a:pt x="2337079" y="779462"/>
                </a:lnTo>
                <a:lnTo>
                  <a:pt x="2339708" y="779462"/>
                </a:lnTo>
                <a:lnTo>
                  <a:pt x="2340826" y="779005"/>
                </a:lnTo>
                <a:lnTo>
                  <a:pt x="2342692" y="777138"/>
                </a:lnTo>
                <a:lnTo>
                  <a:pt x="2343150" y="776020"/>
                </a:lnTo>
                <a:lnTo>
                  <a:pt x="2343150" y="773391"/>
                </a:lnTo>
                <a:close/>
              </a:path>
              <a:path w="11034395" h="1549400">
                <a:moveTo>
                  <a:pt x="2343150" y="3454"/>
                </a:moveTo>
                <a:lnTo>
                  <a:pt x="2342692" y="2336"/>
                </a:lnTo>
                <a:lnTo>
                  <a:pt x="2340826" y="469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69"/>
                </a:lnTo>
                <a:lnTo>
                  <a:pt x="2334095" y="2336"/>
                </a:lnTo>
                <a:lnTo>
                  <a:pt x="2333625" y="3454"/>
                </a:lnTo>
                <a:lnTo>
                  <a:pt x="2333625" y="6083"/>
                </a:lnTo>
                <a:lnTo>
                  <a:pt x="2334095" y="7200"/>
                </a:lnTo>
                <a:lnTo>
                  <a:pt x="2335961" y="9067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67"/>
                </a:lnTo>
                <a:lnTo>
                  <a:pt x="2342692" y="7200"/>
                </a:lnTo>
                <a:lnTo>
                  <a:pt x="2343150" y="6083"/>
                </a:lnTo>
                <a:lnTo>
                  <a:pt x="2343150" y="3454"/>
                </a:lnTo>
                <a:close/>
              </a:path>
              <a:path w="11034395" h="1549400">
                <a:moveTo>
                  <a:pt x="2390775" y="773391"/>
                </a:moveTo>
                <a:lnTo>
                  <a:pt x="2390317" y="772274"/>
                </a:lnTo>
                <a:lnTo>
                  <a:pt x="2388451" y="770407"/>
                </a:lnTo>
                <a:lnTo>
                  <a:pt x="2387333" y="769937"/>
                </a:lnTo>
                <a:lnTo>
                  <a:pt x="2384704" y="769937"/>
                </a:lnTo>
                <a:lnTo>
                  <a:pt x="2383586" y="770407"/>
                </a:lnTo>
                <a:lnTo>
                  <a:pt x="2381720" y="772274"/>
                </a:lnTo>
                <a:lnTo>
                  <a:pt x="2381250" y="773391"/>
                </a:lnTo>
                <a:lnTo>
                  <a:pt x="2381250" y="776020"/>
                </a:lnTo>
                <a:lnTo>
                  <a:pt x="2381720" y="777138"/>
                </a:lnTo>
                <a:lnTo>
                  <a:pt x="2383586" y="779005"/>
                </a:lnTo>
                <a:lnTo>
                  <a:pt x="2384704" y="779462"/>
                </a:lnTo>
                <a:lnTo>
                  <a:pt x="2387333" y="779462"/>
                </a:lnTo>
                <a:lnTo>
                  <a:pt x="2388451" y="779005"/>
                </a:lnTo>
                <a:lnTo>
                  <a:pt x="2390317" y="777138"/>
                </a:lnTo>
                <a:lnTo>
                  <a:pt x="2390775" y="776020"/>
                </a:lnTo>
                <a:lnTo>
                  <a:pt x="2390775" y="773391"/>
                </a:lnTo>
                <a:close/>
              </a:path>
              <a:path w="11034395" h="1549400">
                <a:moveTo>
                  <a:pt x="2390775" y="3454"/>
                </a:moveTo>
                <a:lnTo>
                  <a:pt x="2390317" y="2336"/>
                </a:lnTo>
                <a:lnTo>
                  <a:pt x="2388451" y="469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69"/>
                </a:lnTo>
                <a:lnTo>
                  <a:pt x="2381720" y="2336"/>
                </a:lnTo>
                <a:lnTo>
                  <a:pt x="2381250" y="3454"/>
                </a:lnTo>
                <a:lnTo>
                  <a:pt x="2381250" y="6083"/>
                </a:lnTo>
                <a:lnTo>
                  <a:pt x="2381720" y="7200"/>
                </a:lnTo>
                <a:lnTo>
                  <a:pt x="2383586" y="9067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67"/>
                </a:lnTo>
                <a:lnTo>
                  <a:pt x="2390317" y="7200"/>
                </a:lnTo>
                <a:lnTo>
                  <a:pt x="2390775" y="6083"/>
                </a:lnTo>
                <a:lnTo>
                  <a:pt x="2390775" y="3454"/>
                </a:lnTo>
                <a:close/>
              </a:path>
              <a:path w="11034395" h="1549400">
                <a:moveTo>
                  <a:pt x="2438400" y="773391"/>
                </a:moveTo>
                <a:lnTo>
                  <a:pt x="2437942" y="772274"/>
                </a:lnTo>
                <a:lnTo>
                  <a:pt x="2436076" y="770407"/>
                </a:lnTo>
                <a:lnTo>
                  <a:pt x="2434958" y="769937"/>
                </a:lnTo>
                <a:lnTo>
                  <a:pt x="2432329" y="769937"/>
                </a:lnTo>
                <a:lnTo>
                  <a:pt x="2431211" y="770407"/>
                </a:lnTo>
                <a:lnTo>
                  <a:pt x="2429345" y="772274"/>
                </a:lnTo>
                <a:lnTo>
                  <a:pt x="2428875" y="773391"/>
                </a:lnTo>
                <a:lnTo>
                  <a:pt x="2428875" y="776020"/>
                </a:lnTo>
                <a:lnTo>
                  <a:pt x="2429345" y="777138"/>
                </a:lnTo>
                <a:lnTo>
                  <a:pt x="2431211" y="779005"/>
                </a:lnTo>
                <a:lnTo>
                  <a:pt x="2432329" y="779462"/>
                </a:lnTo>
                <a:lnTo>
                  <a:pt x="2434958" y="779462"/>
                </a:lnTo>
                <a:lnTo>
                  <a:pt x="2436076" y="779005"/>
                </a:lnTo>
                <a:lnTo>
                  <a:pt x="2437942" y="777138"/>
                </a:lnTo>
                <a:lnTo>
                  <a:pt x="2438400" y="776020"/>
                </a:lnTo>
                <a:lnTo>
                  <a:pt x="2438400" y="773391"/>
                </a:lnTo>
                <a:close/>
              </a:path>
              <a:path w="11034395" h="1549400">
                <a:moveTo>
                  <a:pt x="2438400" y="3454"/>
                </a:moveTo>
                <a:lnTo>
                  <a:pt x="2437942" y="2336"/>
                </a:lnTo>
                <a:lnTo>
                  <a:pt x="2436076" y="469"/>
                </a:lnTo>
                <a:lnTo>
                  <a:pt x="2434958" y="0"/>
                </a:lnTo>
                <a:lnTo>
                  <a:pt x="2432329" y="0"/>
                </a:lnTo>
                <a:lnTo>
                  <a:pt x="2431211" y="469"/>
                </a:lnTo>
                <a:lnTo>
                  <a:pt x="2429345" y="2336"/>
                </a:lnTo>
                <a:lnTo>
                  <a:pt x="2428875" y="3454"/>
                </a:lnTo>
                <a:lnTo>
                  <a:pt x="2428875" y="6083"/>
                </a:lnTo>
                <a:lnTo>
                  <a:pt x="2429345" y="7200"/>
                </a:lnTo>
                <a:lnTo>
                  <a:pt x="2431211" y="9067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67"/>
                </a:lnTo>
                <a:lnTo>
                  <a:pt x="2437942" y="7200"/>
                </a:lnTo>
                <a:lnTo>
                  <a:pt x="2438400" y="6083"/>
                </a:lnTo>
                <a:lnTo>
                  <a:pt x="2438400" y="3454"/>
                </a:lnTo>
                <a:close/>
              </a:path>
              <a:path w="11034395" h="1549400">
                <a:moveTo>
                  <a:pt x="2486025" y="773391"/>
                </a:moveTo>
                <a:lnTo>
                  <a:pt x="2485567" y="772274"/>
                </a:lnTo>
                <a:lnTo>
                  <a:pt x="2483701" y="770407"/>
                </a:lnTo>
                <a:lnTo>
                  <a:pt x="2482583" y="769937"/>
                </a:lnTo>
                <a:lnTo>
                  <a:pt x="2479954" y="769937"/>
                </a:lnTo>
                <a:lnTo>
                  <a:pt x="2478836" y="770407"/>
                </a:lnTo>
                <a:lnTo>
                  <a:pt x="2476970" y="772274"/>
                </a:lnTo>
                <a:lnTo>
                  <a:pt x="2476500" y="773391"/>
                </a:lnTo>
                <a:lnTo>
                  <a:pt x="2476500" y="776020"/>
                </a:lnTo>
                <a:lnTo>
                  <a:pt x="2476970" y="777138"/>
                </a:lnTo>
                <a:lnTo>
                  <a:pt x="2478836" y="779005"/>
                </a:lnTo>
                <a:lnTo>
                  <a:pt x="2479954" y="779462"/>
                </a:lnTo>
                <a:lnTo>
                  <a:pt x="2482583" y="779462"/>
                </a:lnTo>
                <a:lnTo>
                  <a:pt x="2483701" y="779005"/>
                </a:lnTo>
                <a:lnTo>
                  <a:pt x="2485567" y="777138"/>
                </a:lnTo>
                <a:lnTo>
                  <a:pt x="2486025" y="776020"/>
                </a:lnTo>
                <a:lnTo>
                  <a:pt x="2486025" y="773391"/>
                </a:lnTo>
                <a:close/>
              </a:path>
              <a:path w="11034395" h="1549400">
                <a:moveTo>
                  <a:pt x="2486025" y="3454"/>
                </a:moveTo>
                <a:lnTo>
                  <a:pt x="2485567" y="2336"/>
                </a:lnTo>
                <a:lnTo>
                  <a:pt x="2483701" y="469"/>
                </a:lnTo>
                <a:lnTo>
                  <a:pt x="2482583" y="0"/>
                </a:lnTo>
                <a:lnTo>
                  <a:pt x="2479954" y="0"/>
                </a:lnTo>
                <a:lnTo>
                  <a:pt x="2478836" y="469"/>
                </a:lnTo>
                <a:lnTo>
                  <a:pt x="2476970" y="2336"/>
                </a:lnTo>
                <a:lnTo>
                  <a:pt x="2476500" y="3454"/>
                </a:lnTo>
                <a:lnTo>
                  <a:pt x="2476500" y="6083"/>
                </a:lnTo>
                <a:lnTo>
                  <a:pt x="2476970" y="7200"/>
                </a:lnTo>
                <a:lnTo>
                  <a:pt x="2478836" y="9067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67"/>
                </a:lnTo>
                <a:lnTo>
                  <a:pt x="2485567" y="7200"/>
                </a:lnTo>
                <a:lnTo>
                  <a:pt x="2486025" y="6083"/>
                </a:lnTo>
                <a:lnTo>
                  <a:pt x="2486025" y="3454"/>
                </a:lnTo>
                <a:close/>
              </a:path>
              <a:path w="11034395" h="1549400">
                <a:moveTo>
                  <a:pt x="2533650" y="773391"/>
                </a:moveTo>
                <a:lnTo>
                  <a:pt x="2533192" y="772274"/>
                </a:lnTo>
                <a:lnTo>
                  <a:pt x="2531326" y="770407"/>
                </a:lnTo>
                <a:lnTo>
                  <a:pt x="2530208" y="769937"/>
                </a:lnTo>
                <a:lnTo>
                  <a:pt x="2527579" y="769937"/>
                </a:lnTo>
                <a:lnTo>
                  <a:pt x="2526461" y="770407"/>
                </a:lnTo>
                <a:lnTo>
                  <a:pt x="2524595" y="772274"/>
                </a:lnTo>
                <a:lnTo>
                  <a:pt x="2524125" y="773391"/>
                </a:lnTo>
                <a:lnTo>
                  <a:pt x="2524125" y="776020"/>
                </a:lnTo>
                <a:lnTo>
                  <a:pt x="2524595" y="777138"/>
                </a:lnTo>
                <a:lnTo>
                  <a:pt x="2526461" y="779005"/>
                </a:lnTo>
                <a:lnTo>
                  <a:pt x="2527579" y="779462"/>
                </a:lnTo>
                <a:lnTo>
                  <a:pt x="2530208" y="779462"/>
                </a:lnTo>
                <a:lnTo>
                  <a:pt x="2531326" y="779005"/>
                </a:lnTo>
                <a:lnTo>
                  <a:pt x="2533192" y="777138"/>
                </a:lnTo>
                <a:lnTo>
                  <a:pt x="2533650" y="776020"/>
                </a:lnTo>
                <a:lnTo>
                  <a:pt x="2533650" y="773391"/>
                </a:lnTo>
                <a:close/>
              </a:path>
              <a:path w="11034395" h="1549400">
                <a:moveTo>
                  <a:pt x="2533650" y="3454"/>
                </a:moveTo>
                <a:lnTo>
                  <a:pt x="2533192" y="2336"/>
                </a:lnTo>
                <a:lnTo>
                  <a:pt x="2531326" y="469"/>
                </a:lnTo>
                <a:lnTo>
                  <a:pt x="2530208" y="0"/>
                </a:lnTo>
                <a:lnTo>
                  <a:pt x="2527579" y="0"/>
                </a:lnTo>
                <a:lnTo>
                  <a:pt x="2526461" y="469"/>
                </a:lnTo>
                <a:lnTo>
                  <a:pt x="2524595" y="2336"/>
                </a:lnTo>
                <a:lnTo>
                  <a:pt x="2524125" y="3454"/>
                </a:lnTo>
                <a:lnTo>
                  <a:pt x="2524125" y="6083"/>
                </a:lnTo>
                <a:lnTo>
                  <a:pt x="2524595" y="7200"/>
                </a:lnTo>
                <a:lnTo>
                  <a:pt x="2526461" y="9067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67"/>
                </a:lnTo>
                <a:lnTo>
                  <a:pt x="2533192" y="7200"/>
                </a:lnTo>
                <a:lnTo>
                  <a:pt x="2533650" y="6083"/>
                </a:lnTo>
                <a:lnTo>
                  <a:pt x="2533650" y="3454"/>
                </a:lnTo>
                <a:close/>
              </a:path>
              <a:path w="11034395" h="1549400">
                <a:moveTo>
                  <a:pt x="2581275" y="773391"/>
                </a:moveTo>
                <a:lnTo>
                  <a:pt x="2580817" y="772274"/>
                </a:lnTo>
                <a:lnTo>
                  <a:pt x="2578951" y="770407"/>
                </a:lnTo>
                <a:lnTo>
                  <a:pt x="2577833" y="769937"/>
                </a:lnTo>
                <a:lnTo>
                  <a:pt x="2575204" y="769937"/>
                </a:lnTo>
                <a:lnTo>
                  <a:pt x="2574086" y="770407"/>
                </a:lnTo>
                <a:lnTo>
                  <a:pt x="2572220" y="772274"/>
                </a:lnTo>
                <a:lnTo>
                  <a:pt x="2571750" y="773391"/>
                </a:lnTo>
                <a:lnTo>
                  <a:pt x="2571750" y="776020"/>
                </a:lnTo>
                <a:lnTo>
                  <a:pt x="2572220" y="777138"/>
                </a:lnTo>
                <a:lnTo>
                  <a:pt x="2574086" y="779005"/>
                </a:lnTo>
                <a:lnTo>
                  <a:pt x="2575204" y="779462"/>
                </a:lnTo>
                <a:lnTo>
                  <a:pt x="2577833" y="779462"/>
                </a:lnTo>
                <a:lnTo>
                  <a:pt x="2578951" y="779005"/>
                </a:lnTo>
                <a:lnTo>
                  <a:pt x="2580817" y="777138"/>
                </a:lnTo>
                <a:lnTo>
                  <a:pt x="2581275" y="776020"/>
                </a:lnTo>
                <a:lnTo>
                  <a:pt x="2581275" y="773391"/>
                </a:lnTo>
                <a:close/>
              </a:path>
              <a:path w="11034395" h="1549400">
                <a:moveTo>
                  <a:pt x="2581275" y="3454"/>
                </a:moveTo>
                <a:lnTo>
                  <a:pt x="2580817" y="2336"/>
                </a:lnTo>
                <a:lnTo>
                  <a:pt x="2578951" y="469"/>
                </a:lnTo>
                <a:lnTo>
                  <a:pt x="2577833" y="0"/>
                </a:lnTo>
                <a:lnTo>
                  <a:pt x="2575204" y="0"/>
                </a:lnTo>
                <a:lnTo>
                  <a:pt x="2574086" y="469"/>
                </a:lnTo>
                <a:lnTo>
                  <a:pt x="2572220" y="2336"/>
                </a:lnTo>
                <a:lnTo>
                  <a:pt x="2571750" y="3454"/>
                </a:lnTo>
                <a:lnTo>
                  <a:pt x="2571750" y="6083"/>
                </a:lnTo>
                <a:lnTo>
                  <a:pt x="2572220" y="7200"/>
                </a:lnTo>
                <a:lnTo>
                  <a:pt x="2574086" y="9067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67"/>
                </a:lnTo>
                <a:lnTo>
                  <a:pt x="2580817" y="7200"/>
                </a:lnTo>
                <a:lnTo>
                  <a:pt x="2581275" y="6083"/>
                </a:lnTo>
                <a:lnTo>
                  <a:pt x="2581275" y="3454"/>
                </a:lnTo>
                <a:close/>
              </a:path>
              <a:path w="11034395" h="1549400">
                <a:moveTo>
                  <a:pt x="2628900" y="773391"/>
                </a:moveTo>
                <a:lnTo>
                  <a:pt x="2628442" y="772274"/>
                </a:lnTo>
                <a:lnTo>
                  <a:pt x="2626576" y="770407"/>
                </a:lnTo>
                <a:lnTo>
                  <a:pt x="2625458" y="769937"/>
                </a:lnTo>
                <a:lnTo>
                  <a:pt x="2622829" y="769937"/>
                </a:lnTo>
                <a:lnTo>
                  <a:pt x="2621711" y="770407"/>
                </a:lnTo>
                <a:lnTo>
                  <a:pt x="2619845" y="772274"/>
                </a:lnTo>
                <a:lnTo>
                  <a:pt x="2619375" y="773391"/>
                </a:lnTo>
                <a:lnTo>
                  <a:pt x="2619375" y="776020"/>
                </a:lnTo>
                <a:lnTo>
                  <a:pt x="2619845" y="777138"/>
                </a:lnTo>
                <a:lnTo>
                  <a:pt x="2621711" y="779005"/>
                </a:lnTo>
                <a:lnTo>
                  <a:pt x="2622829" y="779462"/>
                </a:lnTo>
                <a:lnTo>
                  <a:pt x="2625458" y="779462"/>
                </a:lnTo>
                <a:lnTo>
                  <a:pt x="2626576" y="779005"/>
                </a:lnTo>
                <a:lnTo>
                  <a:pt x="2628442" y="777138"/>
                </a:lnTo>
                <a:lnTo>
                  <a:pt x="2628900" y="776020"/>
                </a:lnTo>
                <a:lnTo>
                  <a:pt x="2628900" y="773391"/>
                </a:lnTo>
                <a:close/>
              </a:path>
              <a:path w="11034395" h="1549400">
                <a:moveTo>
                  <a:pt x="2628900" y="3454"/>
                </a:moveTo>
                <a:lnTo>
                  <a:pt x="2628442" y="2336"/>
                </a:lnTo>
                <a:lnTo>
                  <a:pt x="2626576" y="469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69"/>
                </a:lnTo>
                <a:lnTo>
                  <a:pt x="2619845" y="2336"/>
                </a:lnTo>
                <a:lnTo>
                  <a:pt x="2619375" y="3454"/>
                </a:lnTo>
                <a:lnTo>
                  <a:pt x="2619375" y="6083"/>
                </a:lnTo>
                <a:lnTo>
                  <a:pt x="2619845" y="7200"/>
                </a:lnTo>
                <a:lnTo>
                  <a:pt x="2621711" y="9067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67"/>
                </a:lnTo>
                <a:lnTo>
                  <a:pt x="2628442" y="7200"/>
                </a:lnTo>
                <a:lnTo>
                  <a:pt x="2628900" y="6083"/>
                </a:lnTo>
                <a:lnTo>
                  <a:pt x="2628900" y="3454"/>
                </a:lnTo>
                <a:close/>
              </a:path>
              <a:path w="11034395" h="1549400">
                <a:moveTo>
                  <a:pt x="2676525" y="773391"/>
                </a:moveTo>
                <a:lnTo>
                  <a:pt x="2676067" y="772274"/>
                </a:lnTo>
                <a:lnTo>
                  <a:pt x="2674201" y="770407"/>
                </a:lnTo>
                <a:lnTo>
                  <a:pt x="2673083" y="769937"/>
                </a:lnTo>
                <a:lnTo>
                  <a:pt x="2670454" y="769937"/>
                </a:lnTo>
                <a:lnTo>
                  <a:pt x="2669336" y="770407"/>
                </a:lnTo>
                <a:lnTo>
                  <a:pt x="2667470" y="772274"/>
                </a:lnTo>
                <a:lnTo>
                  <a:pt x="2667000" y="773391"/>
                </a:lnTo>
                <a:lnTo>
                  <a:pt x="2667000" y="776020"/>
                </a:lnTo>
                <a:lnTo>
                  <a:pt x="2667470" y="777138"/>
                </a:lnTo>
                <a:lnTo>
                  <a:pt x="2669336" y="779005"/>
                </a:lnTo>
                <a:lnTo>
                  <a:pt x="2670454" y="779462"/>
                </a:lnTo>
                <a:lnTo>
                  <a:pt x="2673083" y="779462"/>
                </a:lnTo>
                <a:lnTo>
                  <a:pt x="2674201" y="779005"/>
                </a:lnTo>
                <a:lnTo>
                  <a:pt x="2676067" y="777138"/>
                </a:lnTo>
                <a:lnTo>
                  <a:pt x="2676525" y="776020"/>
                </a:lnTo>
                <a:lnTo>
                  <a:pt x="2676525" y="773391"/>
                </a:lnTo>
                <a:close/>
              </a:path>
              <a:path w="11034395" h="1549400">
                <a:moveTo>
                  <a:pt x="2676525" y="3454"/>
                </a:moveTo>
                <a:lnTo>
                  <a:pt x="2676067" y="2336"/>
                </a:lnTo>
                <a:lnTo>
                  <a:pt x="2674201" y="469"/>
                </a:lnTo>
                <a:lnTo>
                  <a:pt x="2673083" y="0"/>
                </a:lnTo>
                <a:lnTo>
                  <a:pt x="2670454" y="0"/>
                </a:lnTo>
                <a:lnTo>
                  <a:pt x="2669336" y="469"/>
                </a:lnTo>
                <a:lnTo>
                  <a:pt x="2667470" y="2336"/>
                </a:lnTo>
                <a:lnTo>
                  <a:pt x="2667000" y="3454"/>
                </a:lnTo>
                <a:lnTo>
                  <a:pt x="2667000" y="6083"/>
                </a:lnTo>
                <a:lnTo>
                  <a:pt x="2667470" y="7200"/>
                </a:lnTo>
                <a:lnTo>
                  <a:pt x="2669336" y="9067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67"/>
                </a:lnTo>
                <a:lnTo>
                  <a:pt x="2676067" y="7200"/>
                </a:lnTo>
                <a:lnTo>
                  <a:pt x="2676525" y="6083"/>
                </a:lnTo>
                <a:lnTo>
                  <a:pt x="2676525" y="3454"/>
                </a:lnTo>
                <a:close/>
              </a:path>
              <a:path w="11034395" h="1549400">
                <a:moveTo>
                  <a:pt x="2724150" y="773391"/>
                </a:moveTo>
                <a:lnTo>
                  <a:pt x="2723692" y="772274"/>
                </a:lnTo>
                <a:lnTo>
                  <a:pt x="2721826" y="770407"/>
                </a:lnTo>
                <a:lnTo>
                  <a:pt x="2720708" y="769937"/>
                </a:lnTo>
                <a:lnTo>
                  <a:pt x="2718079" y="769937"/>
                </a:lnTo>
                <a:lnTo>
                  <a:pt x="2716961" y="770407"/>
                </a:lnTo>
                <a:lnTo>
                  <a:pt x="2715095" y="772274"/>
                </a:lnTo>
                <a:lnTo>
                  <a:pt x="2714625" y="773391"/>
                </a:lnTo>
                <a:lnTo>
                  <a:pt x="2714625" y="776020"/>
                </a:lnTo>
                <a:lnTo>
                  <a:pt x="2715095" y="777138"/>
                </a:lnTo>
                <a:lnTo>
                  <a:pt x="2716961" y="779005"/>
                </a:lnTo>
                <a:lnTo>
                  <a:pt x="2718079" y="779462"/>
                </a:lnTo>
                <a:lnTo>
                  <a:pt x="2720708" y="779462"/>
                </a:lnTo>
                <a:lnTo>
                  <a:pt x="2721826" y="779005"/>
                </a:lnTo>
                <a:lnTo>
                  <a:pt x="2723692" y="777138"/>
                </a:lnTo>
                <a:lnTo>
                  <a:pt x="2724150" y="776020"/>
                </a:lnTo>
                <a:lnTo>
                  <a:pt x="2724150" y="773391"/>
                </a:lnTo>
                <a:close/>
              </a:path>
              <a:path w="11034395" h="1549400">
                <a:moveTo>
                  <a:pt x="2724150" y="3454"/>
                </a:moveTo>
                <a:lnTo>
                  <a:pt x="2723692" y="2336"/>
                </a:lnTo>
                <a:lnTo>
                  <a:pt x="2721826" y="469"/>
                </a:lnTo>
                <a:lnTo>
                  <a:pt x="2720708" y="0"/>
                </a:lnTo>
                <a:lnTo>
                  <a:pt x="2718079" y="0"/>
                </a:lnTo>
                <a:lnTo>
                  <a:pt x="2716961" y="469"/>
                </a:lnTo>
                <a:lnTo>
                  <a:pt x="2715095" y="2336"/>
                </a:lnTo>
                <a:lnTo>
                  <a:pt x="2714625" y="3454"/>
                </a:lnTo>
                <a:lnTo>
                  <a:pt x="2714625" y="6083"/>
                </a:lnTo>
                <a:lnTo>
                  <a:pt x="2715095" y="7200"/>
                </a:lnTo>
                <a:lnTo>
                  <a:pt x="2716961" y="9067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67"/>
                </a:lnTo>
                <a:lnTo>
                  <a:pt x="2723692" y="7200"/>
                </a:lnTo>
                <a:lnTo>
                  <a:pt x="2724150" y="6083"/>
                </a:lnTo>
                <a:lnTo>
                  <a:pt x="2724150" y="3454"/>
                </a:lnTo>
                <a:close/>
              </a:path>
              <a:path w="11034395" h="1549400">
                <a:moveTo>
                  <a:pt x="2771775" y="773391"/>
                </a:moveTo>
                <a:lnTo>
                  <a:pt x="2771317" y="772274"/>
                </a:lnTo>
                <a:lnTo>
                  <a:pt x="2769451" y="770407"/>
                </a:lnTo>
                <a:lnTo>
                  <a:pt x="2768333" y="769937"/>
                </a:lnTo>
                <a:lnTo>
                  <a:pt x="2765704" y="769937"/>
                </a:lnTo>
                <a:lnTo>
                  <a:pt x="2764586" y="770407"/>
                </a:lnTo>
                <a:lnTo>
                  <a:pt x="2762720" y="772274"/>
                </a:lnTo>
                <a:lnTo>
                  <a:pt x="2762250" y="773391"/>
                </a:lnTo>
                <a:lnTo>
                  <a:pt x="2762250" y="776020"/>
                </a:lnTo>
                <a:lnTo>
                  <a:pt x="2762720" y="777138"/>
                </a:lnTo>
                <a:lnTo>
                  <a:pt x="2764586" y="779005"/>
                </a:lnTo>
                <a:lnTo>
                  <a:pt x="2765704" y="779462"/>
                </a:lnTo>
                <a:lnTo>
                  <a:pt x="2768333" y="779462"/>
                </a:lnTo>
                <a:lnTo>
                  <a:pt x="2769451" y="779005"/>
                </a:lnTo>
                <a:lnTo>
                  <a:pt x="2771317" y="777138"/>
                </a:lnTo>
                <a:lnTo>
                  <a:pt x="2771775" y="776020"/>
                </a:lnTo>
                <a:lnTo>
                  <a:pt x="2771775" y="773391"/>
                </a:lnTo>
                <a:close/>
              </a:path>
              <a:path w="11034395" h="1549400">
                <a:moveTo>
                  <a:pt x="2771775" y="3454"/>
                </a:moveTo>
                <a:lnTo>
                  <a:pt x="2771317" y="2336"/>
                </a:lnTo>
                <a:lnTo>
                  <a:pt x="2769451" y="469"/>
                </a:lnTo>
                <a:lnTo>
                  <a:pt x="2768333" y="0"/>
                </a:lnTo>
                <a:lnTo>
                  <a:pt x="2765704" y="0"/>
                </a:lnTo>
                <a:lnTo>
                  <a:pt x="2764586" y="469"/>
                </a:lnTo>
                <a:lnTo>
                  <a:pt x="2762720" y="2336"/>
                </a:lnTo>
                <a:lnTo>
                  <a:pt x="2762250" y="3454"/>
                </a:lnTo>
                <a:lnTo>
                  <a:pt x="2762250" y="6083"/>
                </a:lnTo>
                <a:lnTo>
                  <a:pt x="2762720" y="7200"/>
                </a:lnTo>
                <a:lnTo>
                  <a:pt x="2764586" y="9067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67"/>
                </a:lnTo>
                <a:lnTo>
                  <a:pt x="2771317" y="7200"/>
                </a:lnTo>
                <a:lnTo>
                  <a:pt x="2771775" y="6083"/>
                </a:lnTo>
                <a:lnTo>
                  <a:pt x="2771775" y="3454"/>
                </a:lnTo>
                <a:close/>
              </a:path>
              <a:path w="11034395" h="1549400">
                <a:moveTo>
                  <a:pt x="2819400" y="773391"/>
                </a:moveTo>
                <a:lnTo>
                  <a:pt x="2818942" y="772274"/>
                </a:lnTo>
                <a:lnTo>
                  <a:pt x="2817076" y="770407"/>
                </a:lnTo>
                <a:lnTo>
                  <a:pt x="2815958" y="769937"/>
                </a:lnTo>
                <a:lnTo>
                  <a:pt x="2813329" y="769937"/>
                </a:lnTo>
                <a:lnTo>
                  <a:pt x="2812211" y="770407"/>
                </a:lnTo>
                <a:lnTo>
                  <a:pt x="2810345" y="772274"/>
                </a:lnTo>
                <a:lnTo>
                  <a:pt x="2809875" y="773391"/>
                </a:lnTo>
                <a:lnTo>
                  <a:pt x="2809875" y="776020"/>
                </a:lnTo>
                <a:lnTo>
                  <a:pt x="2810345" y="777138"/>
                </a:lnTo>
                <a:lnTo>
                  <a:pt x="2812211" y="779005"/>
                </a:lnTo>
                <a:lnTo>
                  <a:pt x="2813329" y="779462"/>
                </a:lnTo>
                <a:lnTo>
                  <a:pt x="2815958" y="779462"/>
                </a:lnTo>
                <a:lnTo>
                  <a:pt x="2817076" y="779005"/>
                </a:lnTo>
                <a:lnTo>
                  <a:pt x="2818942" y="777138"/>
                </a:lnTo>
                <a:lnTo>
                  <a:pt x="2819400" y="776020"/>
                </a:lnTo>
                <a:lnTo>
                  <a:pt x="2819400" y="773391"/>
                </a:lnTo>
                <a:close/>
              </a:path>
              <a:path w="11034395" h="1549400">
                <a:moveTo>
                  <a:pt x="2819400" y="3454"/>
                </a:moveTo>
                <a:lnTo>
                  <a:pt x="2818942" y="2336"/>
                </a:lnTo>
                <a:lnTo>
                  <a:pt x="2817076" y="469"/>
                </a:lnTo>
                <a:lnTo>
                  <a:pt x="2815958" y="0"/>
                </a:lnTo>
                <a:lnTo>
                  <a:pt x="2813329" y="0"/>
                </a:lnTo>
                <a:lnTo>
                  <a:pt x="2812211" y="469"/>
                </a:lnTo>
                <a:lnTo>
                  <a:pt x="2810345" y="2336"/>
                </a:lnTo>
                <a:lnTo>
                  <a:pt x="2809875" y="3454"/>
                </a:lnTo>
                <a:lnTo>
                  <a:pt x="2809875" y="6083"/>
                </a:lnTo>
                <a:lnTo>
                  <a:pt x="2810345" y="7200"/>
                </a:lnTo>
                <a:lnTo>
                  <a:pt x="2812211" y="9067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67"/>
                </a:lnTo>
                <a:lnTo>
                  <a:pt x="2818942" y="7200"/>
                </a:lnTo>
                <a:lnTo>
                  <a:pt x="2819400" y="6083"/>
                </a:lnTo>
                <a:lnTo>
                  <a:pt x="2819400" y="3454"/>
                </a:lnTo>
                <a:close/>
              </a:path>
              <a:path w="11034395" h="1549400">
                <a:moveTo>
                  <a:pt x="2867025" y="773391"/>
                </a:moveTo>
                <a:lnTo>
                  <a:pt x="2866567" y="772274"/>
                </a:lnTo>
                <a:lnTo>
                  <a:pt x="2864701" y="770407"/>
                </a:lnTo>
                <a:lnTo>
                  <a:pt x="2863583" y="769937"/>
                </a:lnTo>
                <a:lnTo>
                  <a:pt x="2860954" y="769937"/>
                </a:lnTo>
                <a:lnTo>
                  <a:pt x="2859836" y="770407"/>
                </a:lnTo>
                <a:lnTo>
                  <a:pt x="2857970" y="772274"/>
                </a:lnTo>
                <a:lnTo>
                  <a:pt x="2857500" y="773391"/>
                </a:lnTo>
                <a:lnTo>
                  <a:pt x="2857500" y="776020"/>
                </a:lnTo>
                <a:lnTo>
                  <a:pt x="2857970" y="777138"/>
                </a:lnTo>
                <a:lnTo>
                  <a:pt x="2859836" y="779005"/>
                </a:lnTo>
                <a:lnTo>
                  <a:pt x="2860954" y="779462"/>
                </a:lnTo>
                <a:lnTo>
                  <a:pt x="2863583" y="779462"/>
                </a:lnTo>
                <a:lnTo>
                  <a:pt x="2864701" y="779005"/>
                </a:lnTo>
                <a:lnTo>
                  <a:pt x="2866567" y="777138"/>
                </a:lnTo>
                <a:lnTo>
                  <a:pt x="2867025" y="776020"/>
                </a:lnTo>
                <a:lnTo>
                  <a:pt x="2867025" y="773391"/>
                </a:lnTo>
                <a:close/>
              </a:path>
              <a:path w="11034395" h="1549400">
                <a:moveTo>
                  <a:pt x="2867025" y="3454"/>
                </a:moveTo>
                <a:lnTo>
                  <a:pt x="2866567" y="2336"/>
                </a:lnTo>
                <a:lnTo>
                  <a:pt x="2864701" y="469"/>
                </a:lnTo>
                <a:lnTo>
                  <a:pt x="2863583" y="0"/>
                </a:lnTo>
                <a:lnTo>
                  <a:pt x="2860954" y="0"/>
                </a:lnTo>
                <a:lnTo>
                  <a:pt x="2859836" y="469"/>
                </a:lnTo>
                <a:lnTo>
                  <a:pt x="2857970" y="2336"/>
                </a:lnTo>
                <a:lnTo>
                  <a:pt x="2857500" y="3454"/>
                </a:lnTo>
                <a:lnTo>
                  <a:pt x="2857500" y="6083"/>
                </a:lnTo>
                <a:lnTo>
                  <a:pt x="2857970" y="7200"/>
                </a:lnTo>
                <a:lnTo>
                  <a:pt x="2859836" y="9067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67"/>
                </a:lnTo>
                <a:lnTo>
                  <a:pt x="2866567" y="7200"/>
                </a:lnTo>
                <a:lnTo>
                  <a:pt x="2867025" y="6083"/>
                </a:lnTo>
                <a:lnTo>
                  <a:pt x="2867025" y="3454"/>
                </a:lnTo>
                <a:close/>
              </a:path>
              <a:path w="11034395" h="1549400">
                <a:moveTo>
                  <a:pt x="2914650" y="773391"/>
                </a:moveTo>
                <a:lnTo>
                  <a:pt x="2914192" y="772274"/>
                </a:lnTo>
                <a:lnTo>
                  <a:pt x="2912326" y="770407"/>
                </a:lnTo>
                <a:lnTo>
                  <a:pt x="2911208" y="769937"/>
                </a:lnTo>
                <a:lnTo>
                  <a:pt x="2908579" y="769937"/>
                </a:lnTo>
                <a:lnTo>
                  <a:pt x="2907461" y="770407"/>
                </a:lnTo>
                <a:lnTo>
                  <a:pt x="2905595" y="772274"/>
                </a:lnTo>
                <a:lnTo>
                  <a:pt x="2905125" y="773391"/>
                </a:lnTo>
                <a:lnTo>
                  <a:pt x="2905125" y="776020"/>
                </a:lnTo>
                <a:lnTo>
                  <a:pt x="2905595" y="777138"/>
                </a:lnTo>
                <a:lnTo>
                  <a:pt x="2907461" y="779005"/>
                </a:lnTo>
                <a:lnTo>
                  <a:pt x="2908579" y="779462"/>
                </a:lnTo>
                <a:lnTo>
                  <a:pt x="2911208" y="779462"/>
                </a:lnTo>
                <a:lnTo>
                  <a:pt x="2912326" y="779005"/>
                </a:lnTo>
                <a:lnTo>
                  <a:pt x="2914192" y="777138"/>
                </a:lnTo>
                <a:lnTo>
                  <a:pt x="2914650" y="776020"/>
                </a:lnTo>
                <a:lnTo>
                  <a:pt x="2914650" y="773391"/>
                </a:lnTo>
                <a:close/>
              </a:path>
              <a:path w="11034395" h="1549400">
                <a:moveTo>
                  <a:pt x="2914650" y="3454"/>
                </a:moveTo>
                <a:lnTo>
                  <a:pt x="2914192" y="2336"/>
                </a:lnTo>
                <a:lnTo>
                  <a:pt x="2912326" y="469"/>
                </a:lnTo>
                <a:lnTo>
                  <a:pt x="2911208" y="0"/>
                </a:lnTo>
                <a:lnTo>
                  <a:pt x="2908579" y="0"/>
                </a:lnTo>
                <a:lnTo>
                  <a:pt x="2907461" y="469"/>
                </a:lnTo>
                <a:lnTo>
                  <a:pt x="2905595" y="2336"/>
                </a:lnTo>
                <a:lnTo>
                  <a:pt x="2905125" y="3454"/>
                </a:lnTo>
                <a:lnTo>
                  <a:pt x="2905125" y="6083"/>
                </a:lnTo>
                <a:lnTo>
                  <a:pt x="2905595" y="7200"/>
                </a:lnTo>
                <a:lnTo>
                  <a:pt x="2907461" y="9067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67"/>
                </a:lnTo>
                <a:lnTo>
                  <a:pt x="2914192" y="7200"/>
                </a:lnTo>
                <a:lnTo>
                  <a:pt x="2914650" y="6083"/>
                </a:lnTo>
                <a:lnTo>
                  <a:pt x="2914650" y="3454"/>
                </a:lnTo>
                <a:close/>
              </a:path>
              <a:path w="11034395" h="1549400">
                <a:moveTo>
                  <a:pt x="2962275" y="773391"/>
                </a:moveTo>
                <a:lnTo>
                  <a:pt x="2961817" y="772274"/>
                </a:lnTo>
                <a:lnTo>
                  <a:pt x="2959951" y="770407"/>
                </a:lnTo>
                <a:lnTo>
                  <a:pt x="2958833" y="769937"/>
                </a:lnTo>
                <a:lnTo>
                  <a:pt x="2956204" y="769937"/>
                </a:lnTo>
                <a:lnTo>
                  <a:pt x="2955086" y="770407"/>
                </a:lnTo>
                <a:lnTo>
                  <a:pt x="2953220" y="772274"/>
                </a:lnTo>
                <a:lnTo>
                  <a:pt x="2952750" y="773391"/>
                </a:lnTo>
                <a:lnTo>
                  <a:pt x="2952750" y="776020"/>
                </a:lnTo>
                <a:lnTo>
                  <a:pt x="2953220" y="777138"/>
                </a:lnTo>
                <a:lnTo>
                  <a:pt x="2955086" y="779005"/>
                </a:lnTo>
                <a:lnTo>
                  <a:pt x="2956204" y="779462"/>
                </a:lnTo>
                <a:lnTo>
                  <a:pt x="2958833" y="779462"/>
                </a:lnTo>
                <a:lnTo>
                  <a:pt x="2959951" y="779005"/>
                </a:lnTo>
                <a:lnTo>
                  <a:pt x="2961817" y="777138"/>
                </a:lnTo>
                <a:lnTo>
                  <a:pt x="2962275" y="776020"/>
                </a:lnTo>
                <a:lnTo>
                  <a:pt x="2962275" y="773391"/>
                </a:lnTo>
                <a:close/>
              </a:path>
              <a:path w="11034395" h="1549400">
                <a:moveTo>
                  <a:pt x="2962275" y="3454"/>
                </a:moveTo>
                <a:lnTo>
                  <a:pt x="2961817" y="2336"/>
                </a:lnTo>
                <a:lnTo>
                  <a:pt x="2959951" y="469"/>
                </a:lnTo>
                <a:lnTo>
                  <a:pt x="2958833" y="0"/>
                </a:lnTo>
                <a:lnTo>
                  <a:pt x="2956204" y="0"/>
                </a:lnTo>
                <a:lnTo>
                  <a:pt x="2955086" y="469"/>
                </a:lnTo>
                <a:lnTo>
                  <a:pt x="2953220" y="2336"/>
                </a:lnTo>
                <a:lnTo>
                  <a:pt x="2952750" y="3454"/>
                </a:lnTo>
                <a:lnTo>
                  <a:pt x="2952750" y="6083"/>
                </a:lnTo>
                <a:lnTo>
                  <a:pt x="2953220" y="7200"/>
                </a:lnTo>
                <a:lnTo>
                  <a:pt x="2955086" y="9067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67"/>
                </a:lnTo>
                <a:lnTo>
                  <a:pt x="2961817" y="7200"/>
                </a:lnTo>
                <a:lnTo>
                  <a:pt x="2962275" y="6083"/>
                </a:lnTo>
                <a:lnTo>
                  <a:pt x="2962275" y="3454"/>
                </a:lnTo>
                <a:close/>
              </a:path>
              <a:path w="11034395" h="1549400">
                <a:moveTo>
                  <a:pt x="3009900" y="773391"/>
                </a:moveTo>
                <a:lnTo>
                  <a:pt x="3009442" y="772274"/>
                </a:lnTo>
                <a:lnTo>
                  <a:pt x="3007576" y="770407"/>
                </a:lnTo>
                <a:lnTo>
                  <a:pt x="3006458" y="769937"/>
                </a:lnTo>
                <a:lnTo>
                  <a:pt x="3003829" y="769937"/>
                </a:lnTo>
                <a:lnTo>
                  <a:pt x="3002711" y="770407"/>
                </a:lnTo>
                <a:lnTo>
                  <a:pt x="3000845" y="772274"/>
                </a:lnTo>
                <a:lnTo>
                  <a:pt x="3000375" y="773391"/>
                </a:lnTo>
                <a:lnTo>
                  <a:pt x="3000375" y="776020"/>
                </a:lnTo>
                <a:lnTo>
                  <a:pt x="3000845" y="777138"/>
                </a:lnTo>
                <a:lnTo>
                  <a:pt x="3002711" y="779005"/>
                </a:lnTo>
                <a:lnTo>
                  <a:pt x="3003829" y="779462"/>
                </a:lnTo>
                <a:lnTo>
                  <a:pt x="3006458" y="779462"/>
                </a:lnTo>
                <a:lnTo>
                  <a:pt x="3007576" y="779005"/>
                </a:lnTo>
                <a:lnTo>
                  <a:pt x="3009442" y="777138"/>
                </a:lnTo>
                <a:lnTo>
                  <a:pt x="3009900" y="776020"/>
                </a:lnTo>
                <a:lnTo>
                  <a:pt x="3009900" y="773391"/>
                </a:lnTo>
                <a:close/>
              </a:path>
              <a:path w="11034395" h="1549400">
                <a:moveTo>
                  <a:pt x="3009900" y="3454"/>
                </a:moveTo>
                <a:lnTo>
                  <a:pt x="3009442" y="2336"/>
                </a:lnTo>
                <a:lnTo>
                  <a:pt x="3007576" y="469"/>
                </a:lnTo>
                <a:lnTo>
                  <a:pt x="3006458" y="0"/>
                </a:lnTo>
                <a:lnTo>
                  <a:pt x="3003829" y="0"/>
                </a:lnTo>
                <a:lnTo>
                  <a:pt x="3002711" y="469"/>
                </a:lnTo>
                <a:lnTo>
                  <a:pt x="3000845" y="2336"/>
                </a:lnTo>
                <a:lnTo>
                  <a:pt x="3000375" y="3454"/>
                </a:lnTo>
                <a:lnTo>
                  <a:pt x="3000375" y="6083"/>
                </a:lnTo>
                <a:lnTo>
                  <a:pt x="3000845" y="7200"/>
                </a:lnTo>
                <a:lnTo>
                  <a:pt x="3002711" y="9067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67"/>
                </a:lnTo>
                <a:lnTo>
                  <a:pt x="3009442" y="7200"/>
                </a:lnTo>
                <a:lnTo>
                  <a:pt x="3009900" y="6083"/>
                </a:lnTo>
                <a:lnTo>
                  <a:pt x="3009900" y="3454"/>
                </a:lnTo>
                <a:close/>
              </a:path>
              <a:path w="11034395" h="1549400">
                <a:moveTo>
                  <a:pt x="3057537" y="773391"/>
                </a:moveTo>
                <a:lnTo>
                  <a:pt x="3057067" y="772274"/>
                </a:lnTo>
                <a:lnTo>
                  <a:pt x="3055201" y="770407"/>
                </a:lnTo>
                <a:lnTo>
                  <a:pt x="3054083" y="769937"/>
                </a:lnTo>
                <a:lnTo>
                  <a:pt x="3051454" y="769937"/>
                </a:lnTo>
                <a:lnTo>
                  <a:pt x="3050336" y="770407"/>
                </a:lnTo>
                <a:lnTo>
                  <a:pt x="3048470" y="772274"/>
                </a:lnTo>
                <a:lnTo>
                  <a:pt x="3048000" y="773391"/>
                </a:lnTo>
                <a:lnTo>
                  <a:pt x="3048000" y="776020"/>
                </a:lnTo>
                <a:lnTo>
                  <a:pt x="3048470" y="777138"/>
                </a:lnTo>
                <a:lnTo>
                  <a:pt x="3050336" y="779005"/>
                </a:lnTo>
                <a:lnTo>
                  <a:pt x="3051454" y="779462"/>
                </a:lnTo>
                <a:lnTo>
                  <a:pt x="3054083" y="779462"/>
                </a:lnTo>
                <a:lnTo>
                  <a:pt x="3055201" y="779005"/>
                </a:lnTo>
                <a:lnTo>
                  <a:pt x="3057067" y="777138"/>
                </a:lnTo>
                <a:lnTo>
                  <a:pt x="3057537" y="776020"/>
                </a:lnTo>
                <a:lnTo>
                  <a:pt x="3057537" y="773391"/>
                </a:lnTo>
                <a:close/>
              </a:path>
              <a:path w="11034395" h="1549400">
                <a:moveTo>
                  <a:pt x="3057537" y="3454"/>
                </a:moveTo>
                <a:lnTo>
                  <a:pt x="3057067" y="2336"/>
                </a:lnTo>
                <a:lnTo>
                  <a:pt x="3055201" y="469"/>
                </a:lnTo>
                <a:lnTo>
                  <a:pt x="3054083" y="0"/>
                </a:lnTo>
                <a:lnTo>
                  <a:pt x="3051454" y="0"/>
                </a:lnTo>
                <a:lnTo>
                  <a:pt x="3050336" y="469"/>
                </a:lnTo>
                <a:lnTo>
                  <a:pt x="3048470" y="2336"/>
                </a:lnTo>
                <a:lnTo>
                  <a:pt x="3048000" y="3454"/>
                </a:lnTo>
                <a:lnTo>
                  <a:pt x="3048000" y="6083"/>
                </a:lnTo>
                <a:lnTo>
                  <a:pt x="3048470" y="7200"/>
                </a:lnTo>
                <a:lnTo>
                  <a:pt x="3050336" y="9067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67"/>
                </a:lnTo>
                <a:lnTo>
                  <a:pt x="3057067" y="7200"/>
                </a:lnTo>
                <a:lnTo>
                  <a:pt x="3057537" y="6083"/>
                </a:lnTo>
                <a:lnTo>
                  <a:pt x="3057537" y="3454"/>
                </a:lnTo>
                <a:close/>
              </a:path>
              <a:path w="11034395" h="1549400">
                <a:moveTo>
                  <a:pt x="3105150" y="773391"/>
                </a:moveTo>
                <a:lnTo>
                  <a:pt x="3104692" y="772274"/>
                </a:lnTo>
                <a:lnTo>
                  <a:pt x="3102826" y="770407"/>
                </a:lnTo>
                <a:lnTo>
                  <a:pt x="3101708" y="769937"/>
                </a:lnTo>
                <a:lnTo>
                  <a:pt x="3099079" y="769937"/>
                </a:lnTo>
                <a:lnTo>
                  <a:pt x="3097961" y="770407"/>
                </a:lnTo>
                <a:lnTo>
                  <a:pt x="3096095" y="772274"/>
                </a:lnTo>
                <a:lnTo>
                  <a:pt x="3095625" y="773391"/>
                </a:lnTo>
                <a:lnTo>
                  <a:pt x="3095625" y="776020"/>
                </a:lnTo>
                <a:lnTo>
                  <a:pt x="3096095" y="777138"/>
                </a:lnTo>
                <a:lnTo>
                  <a:pt x="3097961" y="779005"/>
                </a:lnTo>
                <a:lnTo>
                  <a:pt x="3099079" y="779462"/>
                </a:lnTo>
                <a:lnTo>
                  <a:pt x="3101708" y="779462"/>
                </a:lnTo>
                <a:lnTo>
                  <a:pt x="3102826" y="779005"/>
                </a:lnTo>
                <a:lnTo>
                  <a:pt x="3104692" y="777138"/>
                </a:lnTo>
                <a:lnTo>
                  <a:pt x="3105150" y="776020"/>
                </a:lnTo>
                <a:lnTo>
                  <a:pt x="3105150" y="773391"/>
                </a:lnTo>
                <a:close/>
              </a:path>
              <a:path w="11034395" h="1549400">
                <a:moveTo>
                  <a:pt x="3105150" y="3454"/>
                </a:moveTo>
                <a:lnTo>
                  <a:pt x="3104692" y="2336"/>
                </a:lnTo>
                <a:lnTo>
                  <a:pt x="3102826" y="469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69"/>
                </a:lnTo>
                <a:lnTo>
                  <a:pt x="3096095" y="2336"/>
                </a:lnTo>
                <a:lnTo>
                  <a:pt x="3095625" y="3454"/>
                </a:lnTo>
                <a:lnTo>
                  <a:pt x="3095625" y="6083"/>
                </a:lnTo>
                <a:lnTo>
                  <a:pt x="3096095" y="7200"/>
                </a:lnTo>
                <a:lnTo>
                  <a:pt x="3097961" y="9067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67"/>
                </a:lnTo>
                <a:lnTo>
                  <a:pt x="3104692" y="7200"/>
                </a:lnTo>
                <a:lnTo>
                  <a:pt x="3105150" y="6083"/>
                </a:lnTo>
                <a:lnTo>
                  <a:pt x="3105150" y="3454"/>
                </a:lnTo>
                <a:close/>
              </a:path>
              <a:path w="11034395" h="1549400">
                <a:moveTo>
                  <a:pt x="3152775" y="773391"/>
                </a:moveTo>
                <a:lnTo>
                  <a:pt x="3152317" y="772274"/>
                </a:lnTo>
                <a:lnTo>
                  <a:pt x="3150451" y="770407"/>
                </a:lnTo>
                <a:lnTo>
                  <a:pt x="3149333" y="769937"/>
                </a:lnTo>
                <a:lnTo>
                  <a:pt x="3146704" y="769937"/>
                </a:lnTo>
                <a:lnTo>
                  <a:pt x="3145586" y="770407"/>
                </a:lnTo>
                <a:lnTo>
                  <a:pt x="3143720" y="772274"/>
                </a:lnTo>
                <a:lnTo>
                  <a:pt x="3143250" y="773391"/>
                </a:lnTo>
                <a:lnTo>
                  <a:pt x="3143250" y="776020"/>
                </a:lnTo>
                <a:lnTo>
                  <a:pt x="3143720" y="777138"/>
                </a:lnTo>
                <a:lnTo>
                  <a:pt x="3145586" y="779005"/>
                </a:lnTo>
                <a:lnTo>
                  <a:pt x="3146704" y="779462"/>
                </a:lnTo>
                <a:lnTo>
                  <a:pt x="3149333" y="779462"/>
                </a:lnTo>
                <a:lnTo>
                  <a:pt x="3150451" y="779005"/>
                </a:lnTo>
                <a:lnTo>
                  <a:pt x="3152317" y="777138"/>
                </a:lnTo>
                <a:lnTo>
                  <a:pt x="3152775" y="776020"/>
                </a:lnTo>
                <a:lnTo>
                  <a:pt x="3152775" y="773391"/>
                </a:lnTo>
                <a:close/>
              </a:path>
              <a:path w="11034395" h="1549400">
                <a:moveTo>
                  <a:pt x="3152775" y="3454"/>
                </a:moveTo>
                <a:lnTo>
                  <a:pt x="3152317" y="2336"/>
                </a:lnTo>
                <a:lnTo>
                  <a:pt x="3150451" y="469"/>
                </a:lnTo>
                <a:lnTo>
                  <a:pt x="3149333" y="0"/>
                </a:lnTo>
                <a:lnTo>
                  <a:pt x="3146704" y="0"/>
                </a:lnTo>
                <a:lnTo>
                  <a:pt x="3145586" y="469"/>
                </a:lnTo>
                <a:lnTo>
                  <a:pt x="3143720" y="2336"/>
                </a:lnTo>
                <a:lnTo>
                  <a:pt x="3143250" y="3454"/>
                </a:lnTo>
                <a:lnTo>
                  <a:pt x="3143250" y="6083"/>
                </a:lnTo>
                <a:lnTo>
                  <a:pt x="3143720" y="7200"/>
                </a:lnTo>
                <a:lnTo>
                  <a:pt x="3145586" y="9067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67"/>
                </a:lnTo>
                <a:lnTo>
                  <a:pt x="3152317" y="7200"/>
                </a:lnTo>
                <a:lnTo>
                  <a:pt x="3152775" y="6083"/>
                </a:lnTo>
                <a:lnTo>
                  <a:pt x="3152775" y="3454"/>
                </a:lnTo>
                <a:close/>
              </a:path>
              <a:path w="11034395" h="1549400">
                <a:moveTo>
                  <a:pt x="3200400" y="773391"/>
                </a:moveTo>
                <a:lnTo>
                  <a:pt x="3199942" y="772274"/>
                </a:lnTo>
                <a:lnTo>
                  <a:pt x="3198076" y="770407"/>
                </a:lnTo>
                <a:lnTo>
                  <a:pt x="3196958" y="769937"/>
                </a:lnTo>
                <a:lnTo>
                  <a:pt x="3194329" y="769937"/>
                </a:lnTo>
                <a:lnTo>
                  <a:pt x="3193211" y="770407"/>
                </a:lnTo>
                <a:lnTo>
                  <a:pt x="3191345" y="772274"/>
                </a:lnTo>
                <a:lnTo>
                  <a:pt x="3190875" y="773391"/>
                </a:lnTo>
                <a:lnTo>
                  <a:pt x="3190875" y="776020"/>
                </a:lnTo>
                <a:lnTo>
                  <a:pt x="3191345" y="777138"/>
                </a:lnTo>
                <a:lnTo>
                  <a:pt x="3193211" y="779005"/>
                </a:lnTo>
                <a:lnTo>
                  <a:pt x="3194329" y="779462"/>
                </a:lnTo>
                <a:lnTo>
                  <a:pt x="3196958" y="779462"/>
                </a:lnTo>
                <a:lnTo>
                  <a:pt x="3198076" y="779005"/>
                </a:lnTo>
                <a:lnTo>
                  <a:pt x="3199942" y="777138"/>
                </a:lnTo>
                <a:lnTo>
                  <a:pt x="3200400" y="776020"/>
                </a:lnTo>
                <a:lnTo>
                  <a:pt x="3200400" y="773391"/>
                </a:lnTo>
                <a:close/>
              </a:path>
              <a:path w="11034395" h="1549400">
                <a:moveTo>
                  <a:pt x="3200400" y="3454"/>
                </a:moveTo>
                <a:lnTo>
                  <a:pt x="3199942" y="2336"/>
                </a:lnTo>
                <a:lnTo>
                  <a:pt x="3198076" y="469"/>
                </a:lnTo>
                <a:lnTo>
                  <a:pt x="3196958" y="0"/>
                </a:lnTo>
                <a:lnTo>
                  <a:pt x="3194329" y="0"/>
                </a:lnTo>
                <a:lnTo>
                  <a:pt x="3193211" y="469"/>
                </a:lnTo>
                <a:lnTo>
                  <a:pt x="3191345" y="2336"/>
                </a:lnTo>
                <a:lnTo>
                  <a:pt x="3190875" y="3454"/>
                </a:lnTo>
                <a:lnTo>
                  <a:pt x="3190875" y="6083"/>
                </a:lnTo>
                <a:lnTo>
                  <a:pt x="3191345" y="7200"/>
                </a:lnTo>
                <a:lnTo>
                  <a:pt x="3193211" y="9067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67"/>
                </a:lnTo>
                <a:lnTo>
                  <a:pt x="3199942" y="7200"/>
                </a:lnTo>
                <a:lnTo>
                  <a:pt x="3200400" y="6083"/>
                </a:lnTo>
                <a:lnTo>
                  <a:pt x="3200400" y="3454"/>
                </a:lnTo>
                <a:close/>
              </a:path>
              <a:path w="11034395" h="1549400">
                <a:moveTo>
                  <a:pt x="3248025" y="773391"/>
                </a:moveTo>
                <a:lnTo>
                  <a:pt x="3247567" y="772274"/>
                </a:lnTo>
                <a:lnTo>
                  <a:pt x="3245701" y="770407"/>
                </a:lnTo>
                <a:lnTo>
                  <a:pt x="3244583" y="769937"/>
                </a:lnTo>
                <a:lnTo>
                  <a:pt x="3241954" y="769937"/>
                </a:lnTo>
                <a:lnTo>
                  <a:pt x="3240836" y="770407"/>
                </a:lnTo>
                <a:lnTo>
                  <a:pt x="3238970" y="772274"/>
                </a:lnTo>
                <a:lnTo>
                  <a:pt x="3238500" y="773391"/>
                </a:lnTo>
                <a:lnTo>
                  <a:pt x="3238500" y="776020"/>
                </a:lnTo>
                <a:lnTo>
                  <a:pt x="3238970" y="777138"/>
                </a:lnTo>
                <a:lnTo>
                  <a:pt x="3240836" y="779005"/>
                </a:lnTo>
                <a:lnTo>
                  <a:pt x="3241954" y="779462"/>
                </a:lnTo>
                <a:lnTo>
                  <a:pt x="3244583" y="779462"/>
                </a:lnTo>
                <a:lnTo>
                  <a:pt x="3245701" y="779005"/>
                </a:lnTo>
                <a:lnTo>
                  <a:pt x="3247567" y="777138"/>
                </a:lnTo>
                <a:lnTo>
                  <a:pt x="3248025" y="776020"/>
                </a:lnTo>
                <a:lnTo>
                  <a:pt x="3248025" y="773391"/>
                </a:lnTo>
                <a:close/>
              </a:path>
              <a:path w="11034395" h="1549400">
                <a:moveTo>
                  <a:pt x="3248025" y="3454"/>
                </a:moveTo>
                <a:lnTo>
                  <a:pt x="3247567" y="2336"/>
                </a:lnTo>
                <a:lnTo>
                  <a:pt x="3245701" y="469"/>
                </a:lnTo>
                <a:lnTo>
                  <a:pt x="3244583" y="0"/>
                </a:lnTo>
                <a:lnTo>
                  <a:pt x="3241954" y="0"/>
                </a:lnTo>
                <a:lnTo>
                  <a:pt x="3240836" y="469"/>
                </a:lnTo>
                <a:lnTo>
                  <a:pt x="3238970" y="2336"/>
                </a:lnTo>
                <a:lnTo>
                  <a:pt x="3238500" y="3454"/>
                </a:lnTo>
                <a:lnTo>
                  <a:pt x="3238500" y="6083"/>
                </a:lnTo>
                <a:lnTo>
                  <a:pt x="3238970" y="7200"/>
                </a:lnTo>
                <a:lnTo>
                  <a:pt x="3240836" y="9067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67"/>
                </a:lnTo>
                <a:lnTo>
                  <a:pt x="3247567" y="7200"/>
                </a:lnTo>
                <a:lnTo>
                  <a:pt x="3248025" y="6083"/>
                </a:lnTo>
                <a:lnTo>
                  <a:pt x="3248025" y="3454"/>
                </a:lnTo>
                <a:close/>
              </a:path>
              <a:path w="11034395" h="1549400">
                <a:moveTo>
                  <a:pt x="3295650" y="773391"/>
                </a:moveTo>
                <a:lnTo>
                  <a:pt x="3295192" y="772274"/>
                </a:lnTo>
                <a:lnTo>
                  <a:pt x="3293326" y="770407"/>
                </a:lnTo>
                <a:lnTo>
                  <a:pt x="3292208" y="769937"/>
                </a:lnTo>
                <a:lnTo>
                  <a:pt x="3289579" y="769937"/>
                </a:lnTo>
                <a:lnTo>
                  <a:pt x="3288461" y="770407"/>
                </a:lnTo>
                <a:lnTo>
                  <a:pt x="3286595" y="772274"/>
                </a:lnTo>
                <a:lnTo>
                  <a:pt x="3286125" y="773391"/>
                </a:lnTo>
                <a:lnTo>
                  <a:pt x="3286125" y="776020"/>
                </a:lnTo>
                <a:lnTo>
                  <a:pt x="3286595" y="777138"/>
                </a:lnTo>
                <a:lnTo>
                  <a:pt x="3288461" y="779005"/>
                </a:lnTo>
                <a:lnTo>
                  <a:pt x="3289579" y="779462"/>
                </a:lnTo>
                <a:lnTo>
                  <a:pt x="3292208" y="779462"/>
                </a:lnTo>
                <a:lnTo>
                  <a:pt x="3293326" y="779005"/>
                </a:lnTo>
                <a:lnTo>
                  <a:pt x="3295192" y="777138"/>
                </a:lnTo>
                <a:lnTo>
                  <a:pt x="3295650" y="776020"/>
                </a:lnTo>
                <a:lnTo>
                  <a:pt x="3295650" y="773391"/>
                </a:lnTo>
                <a:close/>
              </a:path>
              <a:path w="11034395" h="1549400">
                <a:moveTo>
                  <a:pt x="3295650" y="3454"/>
                </a:moveTo>
                <a:lnTo>
                  <a:pt x="3295192" y="2336"/>
                </a:lnTo>
                <a:lnTo>
                  <a:pt x="3293326" y="469"/>
                </a:lnTo>
                <a:lnTo>
                  <a:pt x="3292208" y="0"/>
                </a:lnTo>
                <a:lnTo>
                  <a:pt x="3289579" y="0"/>
                </a:lnTo>
                <a:lnTo>
                  <a:pt x="3288461" y="469"/>
                </a:lnTo>
                <a:lnTo>
                  <a:pt x="3286595" y="2336"/>
                </a:lnTo>
                <a:lnTo>
                  <a:pt x="3286125" y="3454"/>
                </a:lnTo>
                <a:lnTo>
                  <a:pt x="3286125" y="6083"/>
                </a:lnTo>
                <a:lnTo>
                  <a:pt x="3286595" y="7200"/>
                </a:lnTo>
                <a:lnTo>
                  <a:pt x="3288461" y="9067"/>
                </a:lnTo>
                <a:lnTo>
                  <a:pt x="3289579" y="9525"/>
                </a:lnTo>
                <a:lnTo>
                  <a:pt x="3292208" y="9525"/>
                </a:lnTo>
                <a:lnTo>
                  <a:pt x="3293326" y="9067"/>
                </a:lnTo>
                <a:lnTo>
                  <a:pt x="3295192" y="7200"/>
                </a:lnTo>
                <a:lnTo>
                  <a:pt x="3295650" y="6083"/>
                </a:lnTo>
                <a:lnTo>
                  <a:pt x="3295650" y="3454"/>
                </a:lnTo>
                <a:close/>
              </a:path>
              <a:path w="11034395" h="1549400">
                <a:moveTo>
                  <a:pt x="3343275" y="773391"/>
                </a:moveTo>
                <a:lnTo>
                  <a:pt x="3342817" y="772274"/>
                </a:lnTo>
                <a:lnTo>
                  <a:pt x="3340951" y="770407"/>
                </a:lnTo>
                <a:lnTo>
                  <a:pt x="3339833" y="769937"/>
                </a:lnTo>
                <a:lnTo>
                  <a:pt x="3337204" y="769937"/>
                </a:lnTo>
                <a:lnTo>
                  <a:pt x="3336086" y="770407"/>
                </a:lnTo>
                <a:lnTo>
                  <a:pt x="3334220" y="772274"/>
                </a:lnTo>
                <a:lnTo>
                  <a:pt x="3333750" y="773391"/>
                </a:lnTo>
                <a:lnTo>
                  <a:pt x="3333750" y="776020"/>
                </a:lnTo>
                <a:lnTo>
                  <a:pt x="3334220" y="777138"/>
                </a:lnTo>
                <a:lnTo>
                  <a:pt x="3336086" y="779005"/>
                </a:lnTo>
                <a:lnTo>
                  <a:pt x="3337204" y="779462"/>
                </a:lnTo>
                <a:lnTo>
                  <a:pt x="3339833" y="779462"/>
                </a:lnTo>
                <a:lnTo>
                  <a:pt x="3340951" y="779005"/>
                </a:lnTo>
                <a:lnTo>
                  <a:pt x="3342817" y="777138"/>
                </a:lnTo>
                <a:lnTo>
                  <a:pt x="3343275" y="776020"/>
                </a:lnTo>
                <a:lnTo>
                  <a:pt x="3343275" y="773391"/>
                </a:lnTo>
                <a:close/>
              </a:path>
              <a:path w="11034395" h="1549400">
                <a:moveTo>
                  <a:pt x="3343275" y="3454"/>
                </a:moveTo>
                <a:lnTo>
                  <a:pt x="3342817" y="2336"/>
                </a:lnTo>
                <a:lnTo>
                  <a:pt x="3340951" y="469"/>
                </a:lnTo>
                <a:lnTo>
                  <a:pt x="3339833" y="0"/>
                </a:lnTo>
                <a:lnTo>
                  <a:pt x="3337204" y="0"/>
                </a:lnTo>
                <a:lnTo>
                  <a:pt x="3336086" y="469"/>
                </a:lnTo>
                <a:lnTo>
                  <a:pt x="3334220" y="2336"/>
                </a:lnTo>
                <a:lnTo>
                  <a:pt x="3333750" y="3454"/>
                </a:lnTo>
                <a:lnTo>
                  <a:pt x="3333750" y="6083"/>
                </a:lnTo>
                <a:lnTo>
                  <a:pt x="3334220" y="7200"/>
                </a:lnTo>
                <a:lnTo>
                  <a:pt x="3336086" y="9067"/>
                </a:lnTo>
                <a:lnTo>
                  <a:pt x="3337204" y="9525"/>
                </a:lnTo>
                <a:lnTo>
                  <a:pt x="3339833" y="9525"/>
                </a:lnTo>
                <a:lnTo>
                  <a:pt x="3340951" y="9067"/>
                </a:lnTo>
                <a:lnTo>
                  <a:pt x="3342817" y="7200"/>
                </a:lnTo>
                <a:lnTo>
                  <a:pt x="3343275" y="6083"/>
                </a:lnTo>
                <a:lnTo>
                  <a:pt x="3343275" y="3454"/>
                </a:lnTo>
                <a:close/>
              </a:path>
              <a:path w="11034395" h="1549400">
                <a:moveTo>
                  <a:pt x="3390900" y="773391"/>
                </a:moveTo>
                <a:lnTo>
                  <a:pt x="3390442" y="772274"/>
                </a:lnTo>
                <a:lnTo>
                  <a:pt x="3388576" y="770407"/>
                </a:lnTo>
                <a:lnTo>
                  <a:pt x="3387458" y="769937"/>
                </a:lnTo>
                <a:lnTo>
                  <a:pt x="3384829" y="769937"/>
                </a:lnTo>
                <a:lnTo>
                  <a:pt x="3383711" y="770407"/>
                </a:lnTo>
                <a:lnTo>
                  <a:pt x="3381845" y="772274"/>
                </a:lnTo>
                <a:lnTo>
                  <a:pt x="3381375" y="773391"/>
                </a:lnTo>
                <a:lnTo>
                  <a:pt x="3381375" y="776020"/>
                </a:lnTo>
                <a:lnTo>
                  <a:pt x="3381845" y="777138"/>
                </a:lnTo>
                <a:lnTo>
                  <a:pt x="3383711" y="779005"/>
                </a:lnTo>
                <a:lnTo>
                  <a:pt x="3384829" y="779462"/>
                </a:lnTo>
                <a:lnTo>
                  <a:pt x="3387458" y="779462"/>
                </a:lnTo>
                <a:lnTo>
                  <a:pt x="3388576" y="779005"/>
                </a:lnTo>
                <a:lnTo>
                  <a:pt x="3390442" y="777138"/>
                </a:lnTo>
                <a:lnTo>
                  <a:pt x="3390900" y="776020"/>
                </a:lnTo>
                <a:lnTo>
                  <a:pt x="3390900" y="773391"/>
                </a:lnTo>
                <a:close/>
              </a:path>
              <a:path w="11034395" h="1549400">
                <a:moveTo>
                  <a:pt x="3390900" y="3454"/>
                </a:moveTo>
                <a:lnTo>
                  <a:pt x="3390442" y="2336"/>
                </a:lnTo>
                <a:lnTo>
                  <a:pt x="3388576" y="469"/>
                </a:lnTo>
                <a:lnTo>
                  <a:pt x="3387458" y="0"/>
                </a:lnTo>
                <a:lnTo>
                  <a:pt x="3384829" y="0"/>
                </a:lnTo>
                <a:lnTo>
                  <a:pt x="3383711" y="469"/>
                </a:lnTo>
                <a:lnTo>
                  <a:pt x="3381845" y="2336"/>
                </a:lnTo>
                <a:lnTo>
                  <a:pt x="3381375" y="3454"/>
                </a:lnTo>
                <a:lnTo>
                  <a:pt x="3381375" y="6083"/>
                </a:lnTo>
                <a:lnTo>
                  <a:pt x="3381845" y="7200"/>
                </a:lnTo>
                <a:lnTo>
                  <a:pt x="3383711" y="9067"/>
                </a:lnTo>
                <a:lnTo>
                  <a:pt x="3384829" y="9525"/>
                </a:lnTo>
                <a:lnTo>
                  <a:pt x="3387458" y="9525"/>
                </a:lnTo>
                <a:lnTo>
                  <a:pt x="3388576" y="9067"/>
                </a:lnTo>
                <a:lnTo>
                  <a:pt x="3390442" y="7200"/>
                </a:lnTo>
                <a:lnTo>
                  <a:pt x="3390900" y="6083"/>
                </a:lnTo>
                <a:lnTo>
                  <a:pt x="3390900" y="3454"/>
                </a:lnTo>
                <a:close/>
              </a:path>
              <a:path w="11034395" h="1549400">
                <a:moveTo>
                  <a:pt x="3438525" y="773391"/>
                </a:moveTo>
                <a:lnTo>
                  <a:pt x="3438067" y="772274"/>
                </a:lnTo>
                <a:lnTo>
                  <a:pt x="3436201" y="770407"/>
                </a:lnTo>
                <a:lnTo>
                  <a:pt x="3435083" y="769937"/>
                </a:lnTo>
                <a:lnTo>
                  <a:pt x="3432454" y="769937"/>
                </a:lnTo>
                <a:lnTo>
                  <a:pt x="3431336" y="770407"/>
                </a:lnTo>
                <a:lnTo>
                  <a:pt x="3429470" y="772274"/>
                </a:lnTo>
                <a:lnTo>
                  <a:pt x="3429000" y="773391"/>
                </a:lnTo>
                <a:lnTo>
                  <a:pt x="3429000" y="776020"/>
                </a:lnTo>
                <a:lnTo>
                  <a:pt x="3429470" y="777138"/>
                </a:lnTo>
                <a:lnTo>
                  <a:pt x="3431336" y="779005"/>
                </a:lnTo>
                <a:lnTo>
                  <a:pt x="3432454" y="779462"/>
                </a:lnTo>
                <a:lnTo>
                  <a:pt x="3435083" y="779462"/>
                </a:lnTo>
                <a:lnTo>
                  <a:pt x="3436201" y="779005"/>
                </a:lnTo>
                <a:lnTo>
                  <a:pt x="3438067" y="777138"/>
                </a:lnTo>
                <a:lnTo>
                  <a:pt x="3438525" y="776020"/>
                </a:lnTo>
                <a:lnTo>
                  <a:pt x="3438525" y="773391"/>
                </a:lnTo>
                <a:close/>
              </a:path>
              <a:path w="11034395" h="1549400">
                <a:moveTo>
                  <a:pt x="3438525" y="3454"/>
                </a:moveTo>
                <a:lnTo>
                  <a:pt x="3438067" y="2336"/>
                </a:lnTo>
                <a:lnTo>
                  <a:pt x="3436201" y="469"/>
                </a:lnTo>
                <a:lnTo>
                  <a:pt x="3435083" y="0"/>
                </a:lnTo>
                <a:lnTo>
                  <a:pt x="3432454" y="0"/>
                </a:lnTo>
                <a:lnTo>
                  <a:pt x="3431336" y="469"/>
                </a:lnTo>
                <a:lnTo>
                  <a:pt x="3429470" y="2336"/>
                </a:lnTo>
                <a:lnTo>
                  <a:pt x="3429000" y="3454"/>
                </a:lnTo>
                <a:lnTo>
                  <a:pt x="3429000" y="6083"/>
                </a:lnTo>
                <a:lnTo>
                  <a:pt x="3429470" y="7200"/>
                </a:lnTo>
                <a:lnTo>
                  <a:pt x="3431336" y="9067"/>
                </a:lnTo>
                <a:lnTo>
                  <a:pt x="3432454" y="9525"/>
                </a:lnTo>
                <a:lnTo>
                  <a:pt x="3435083" y="9525"/>
                </a:lnTo>
                <a:lnTo>
                  <a:pt x="3436201" y="9067"/>
                </a:lnTo>
                <a:lnTo>
                  <a:pt x="3438067" y="7200"/>
                </a:lnTo>
                <a:lnTo>
                  <a:pt x="3438525" y="6083"/>
                </a:lnTo>
                <a:lnTo>
                  <a:pt x="3438525" y="3454"/>
                </a:lnTo>
                <a:close/>
              </a:path>
              <a:path w="11034395" h="1549400">
                <a:moveTo>
                  <a:pt x="3486150" y="773391"/>
                </a:moveTo>
                <a:lnTo>
                  <a:pt x="3485692" y="772274"/>
                </a:lnTo>
                <a:lnTo>
                  <a:pt x="3483826" y="770407"/>
                </a:lnTo>
                <a:lnTo>
                  <a:pt x="3482708" y="769937"/>
                </a:lnTo>
                <a:lnTo>
                  <a:pt x="3480079" y="769937"/>
                </a:lnTo>
                <a:lnTo>
                  <a:pt x="3478961" y="770407"/>
                </a:lnTo>
                <a:lnTo>
                  <a:pt x="3477095" y="772274"/>
                </a:lnTo>
                <a:lnTo>
                  <a:pt x="3476625" y="773391"/>
                </a:lnTo>
                <a:lnTo>
                  <a:pt x="3476625" y="776020"/>
                </a:lnTo>
                <a:lnTo>
                  <a:pt x="3477095" y="777138"/>
                </a:lnTo>
                <a:lnTo>
                  <a:pt x="3478961" y="779005"/>
                </a:lnTo>
                <a:lnTo>
                  <a:pt x="3480079" y="779462"/>
                </a:lnTo>
                <a:lnTo>
                  <a:pt x="3482708" y="779462"/>
                </a:lnTo>
                <a:lnTo>
                  <a:pt x="3483826" y="779005"/>
                </a:lnTo>
                <a:lnTo>
                  <a:pt x="3485692" y="777138"/>
                </a:lnTo>
                <a:lnTo>
                  <a:pt x="3486150" y="776020"/>
                </a:lnTo>
                <a:lnTo>
                  <a:pt x="3486150" y="773391"/>
                </a:lnTo>
                <a:close/>
              </a:path>
              <a:path w="11034395" h="1549400">
                <a:moveTo>
                  <a:pt x="3486150" y="3454"/>
                </a:moveTo>
                <a:lnTo>
                  <a:pt x="3485692" y="2336"/>
                </a:lnTo>
                <a:lnTo>
                  <a:pt x="3483826" y="469"/>
                </a:lnTo>
                <a:lnTo>
                  <a:pt x="3482708" y="0"/>
                </a:lnTo>
                <a:lnTo>
                  <a:pt x="3480079" y="0"/>
                </a:lnTo>
                <a:lnTo>
                  <a:pt x="3478961" y="469"/>
                </a:lnTo>
                <a:lnTo>
                  <a:pt x="3477095" y="2336"/>
                </a:lnTo>
                <a:lnTo>
                  <a:pt x="3476625" y="3454"/>
                </a:lnTo>
                <a:lnTo>
                  <a:pt x="3476625" y="6083"/>
                </a:lnTo>
                <a:lnTo>
                  <a:pt x="3477095" y="7200"/>
                </a:lnTo>
                <a:lnTo>
                  <a:pt x="3478961" y="9067"/>
                </a:lnTo>
                <a:lnTo>
                  <a:pt x="3480079" y="9525"/>
                </a:lnTo>
                <a:lnTo>
                  <a:pt x="3482708" y="9525"/>
                </a:lnTo>
                <a:lnTo>
                  <a:pt x="3483826" y="9067"/>
                </a:lnTo>
                <a:lnTo>
                  <a:pt x="3485692" y="7200"/>
                </a:lnTo>
                <a:lnTo>
                  <a:pt x="3486150" y="6083"/>
                </a:lnTo>
                <a:lnTo>
                  <a:pt x="3486150" y="3454"/>
                </a:lnTo>
                <a:close/>
              </a:path>
              <a:path w="11034395" h="1549400">
                <a:moveTo>
                  <a:pt x="3533775" y="773391"/>
                </a:moveTo>
                <a:lnTo>
                  <a:pt x="3533317" y="772274"/>
                </a:lnTo>
                <a:lnTo>
                  <a:pt x="3531451" y="770407"/>
                </a:lnTo>
                <a:lnTo>
                  <a:pt x="3530333" y="769937"/>
                </a:lnTo>
                <a:lnTo>
                  <a:pt x="3527704" y="769937"/>
                </a:lnTo>
                <a:lnTo>
                  <a:pt x="3526586" y="770407"/>
                </a:lnTo>
                <a:lnTo>
                  <a:pt x="3524720" y="772274"/>
                </a:lnTo>
                <a:lnTo>
                  <a:pt x="3524250" y="773391"/>
                </a:lnTo>
                <a:lnTo>
                  <a:pt x="3524250" y="776020"/>
                </a:lnTo>
                <a:lnTo>
                  <a:pt x="3524720" y="777138"/>
                </a:lnTo>
                <a:lnTo>
                  <a:pt x="3526586" y="779005"/>
                </a:lnTo>
                <a:lnTo>
                  <a:pt x="3527704" y="779462"/>
                </a:lnTo>
                <a:lnTo>
                  <a:pt x="3530333" y="779462"/>
                </a:lnTo>
                <a:lnTo>
                  <a:pt x="3531451" y="779005"/>
                </a:lnTo>
                <a:lnTo>
                  <a:pt x="3533317" y="777138"/>
                </a:lnTo>
                <a:lnTo>
                  <a:pt x="3533775" y="776020"/>
                </a:lnTo>
                <a:lnTo>
                  <a:pt x="3533775" y="773391"/>
                </a:lnTo>
                <a:close/>
              </a:path>
              <a:path w="11034395" h="1549400">
                <a:moveTo>
                  <a:pt x="3533775" y="3454"/>
                </a:moveTo>
                <a:lnTo>
                  <a:pt x="3533317" y="2336"/>
                </a:lnTo>
                <a:lnTo>
                  <a:pt x="3531451" y="469"/>
                </a:lnTo>
                <a:lnTo>
                  <a:pt x="3530333" y="0"/>
                </a:lnTo>
                <a:lnTo>
                  <a:pt x="3527704" y="0"/>
                </a:lnTo>
                <a:lnTo>
                  <a:pt x="3526586" y="469"/>
                </a:lnTo>
                <a:lnTo>
                  <a:pt x="3524720" y="2336"/>
                </a:lnTo>
                <a:lnTo>
                  <a:pt x="3524250" y="3454"/>
                </a:lnTo>
                <a:lnTo>
                  <a:pt x="3524250" y="6083"/>
                </a:lnTo>
                <a:lnTo>
                  <a:pt x="3524720" y="7200"/>
                </a:lnTo>
                <a:lnTo>
                  <a:pt x="3526586" y="9067"/>
                </a:lnTo>
                <a:lnTo>
                  <a:pt x="3527704" y="9525"/>
                </a:lnTo>
                <a:lnTo>
                  <a:pt x="3530333" y="9525"/>
                </a:lnTo>
                <a:lnTo>
                  <a:pt x="3531451" y="9067"/>
                </a:lnTo>
                <a:lnTo>
                  <a:pt x="3533317" y="7200"/>
                </a:lnTo>
                <a:lnTo>
                  <a:pt x="3533775" y="6083"/>
                </a:lnTo>
                <a:lnTo>
                  <a:pt x="3533775" y="3454"/>
                </a:lnTo>
                <a:close/>
              </a:path>
              <a:path w="11034395" h="1549400">
                <a:moveTo>
                  <a:pt x="3581400" y="773391"/>
                </a:moveTo>
                <a:lnTo>
                  <a:pt x="3580942" y="772274"/>
                </a:lnTo>
                <a:lnTo>
                  <a:pt x="3579076" y="770407"/>
                </a:lnTo>
                <a:lnTo>
                  <a:pt x="3577958" y="769937"/>
                </a:lnTo>
                <a:lnTo>
                  <a:pt x="3575329" y="769937"/>
                </a:lnTo>
                <a:lnTo>
                  <a:pt x="3574211" y="770407"/>
                </a:lnTo>
                <a:lnTo>
                  <a:pt x="3572345" y="772274"/>
                </a:lnTo>
                <a:lnTo>
                  <a:pt x="3571875" y="773391"/>
                </a:lnTo>
                <a:lnTo>
                  <a:pt x="3571875" y="776020"/>
                </a:lnTo>
                <a:lnTo>
                  <a:pt x="3572345" y="777138"/>
                </a:lnTo>
                <a:lnTo>
                  <a:pt x="3574211" y="779005"/>
                </a:lnTo>
                <a:lnTo>
                  <a:pt x="3575329" y="779462"/>
                </a:lnTo>
                <a:lnTo>
                  <a:pt x="3577958" y="779462"/>
                </a:lnTo>
                <a:lnTo>
                  <a:pt x="3579076" y="779005"/>
                </a:lnTo>
                <a:lnTo>
                  <a:pt x="3580942" y="777138"/>
                </a:lnTo>
                <a:lnTo>
                  <a:pt x="3581400" y="776020"/>
                </a:lnTo>
                <a:lnTo>
                  <a:pt x="3581400" y="773391"/>
                </a:lnTo>
                <a:close/>
              </a:path>
              <a:path w="11034395" h="1549400">
                <a:moveTo>
                  <a:pt x="3581400" y="3454"/>
                </a:moveTo>
                <a:lnTo>
                  <a:pt x="3580942" y="2336"/>
                </a:lnTo>
                <a:lnTo>
                  <a:pt x="3579076" y="469"/>
                </a:lnTo>
                <a:lnTo>
                  <a:pt x="3577958" y="0"/>
                </a:lnTo>
                <a:lnTo>
                  <a:pt x="3575329" y="0"/>
                </a:lnTo>
                <a:lnTo>
                  <a:pt x="3574211" y="469"/>
                </a:lnTo>
                <a:lnTo>
                  <a:pt x="3572345" y="2336"/>
                </a:lnTo>
                <a:lnTo>
                  <a:pt x="3571875" y="3454"/>
                </a:lnTo>
                <a:lnTo>
                  <a:pt x="3571875" y="6083"/>
                </a:lnTo>
                <a:lnTo>
                  <a:pt x="3572345" y="7200"/>
                </a:lnTo>
                <a:lnTo>
                  <a:pt x="3574211" y="9067"/>
                </a:lnTo>
                <a:lnTo>
                  <a:pt x="3575329" y="9525"/>
                </a:lnTo>
                <a:lnTo>
                  <a:pt x="3577958" y="9525"/>
                </a:lnTo>
                <a:lnTo>
                  <a:pt x="3579076" y="9067"/>
                </a:lnTo>
                <a:lnTo>
                  <a:pt x="3580942" y="7200"/>
                </a:lnTo>
                <a:lnTo>
                  <a:pt x="3581400" y="6083"/>
                </a:lnTo>
                <a:lnTo>
                  <a:pt x="3581400" y="3454"/>
                </a:lnTo>
                <a:close/>
              </a:path>
              <a:path w="11034395" h="1549400">
                <a:moveTo>
                  <a:pt x="3629025" y="773391"/>
                </a:moveTo>
                <a:lnTo>
                  <a:pt x="3628567" y="772274"/>
                </a:lnTo>
                <a:lnTo>
                  <a:pt x="3626701" y="770407"/>
                </a:lnTo>
                <a:lnTo>
                  <a:pt x="3625583" y="769937"/>
                </a:lnTo>
                <a:lnTo>
                  <a:pt x="3622954" y="769937"/>
                </a:lnTo>
                <a:lnTo>
                  <a:pt x="3621836" y="770407"/>
                </a:lnTo>
                <a:lnTo>
                  <a:pt x="3619970" y="772274"/>
                </a:lnTo>
                <a:lnTo>
                  <a:pt x="3619500" y="773391"/>
                </a:lnTo>
                <a:lnTo>
                  <a:pt x="3619500" y="776020"/>
                </a:lnTo>
                <a:lnTo>
                  <a:pt x="3619970" y="777138"/>
                </a:lnTo>
                <a:lnTo>
                  <a:pt x="3621836" y="779005"/>
                </a:lnTo>
                <a:lnTo>
                  <a:pt x="3622954" y="779462"/>
                </a:lnTo>
                <a:lnTo>
                  <a:pt x="3625583" y="779462"/>
                </a:lnTo>
                <a:lnTo>
                  <a:pt x="3626701" y="779005"/>
                </a:lnTo>
                <a:lnTo>
                  <a:pt x="3628567" y="777138"/>
                </a:lnTo>
                <a:lnTo>
                  <a:pt x="3629025" y="776020"/>
                </a:lnTo>
                <a:lnTo>
                  <a:pt x="3629025" y="773391"/>
                </a:lnTo>
                <a:close/>
              </a:path>
              <a:path w="11034395" h="1549400">
                <a:moveTo>
                  <a:pt x="3629025" y="3454"/>
                </a:moveTo>
                <a:lnTo>
                  <a:pt x="3628567" y="2336"/>
                </a:lnTo>
                <a:lnTo>
                  <a:pt x="3626701" y="469"/>
                </a:lnTo>
                <a:lnTo>
                  <a:pt x="3625583" y="0"/>
                </a:lnTo>
                <a:lnTo>
                  <a:pt x="3622954" y="0"/>
                </a:lnTo>
                <a:lnTo>
                  <a:pt x="3621836" y="469"/>
                </a:lnTo>
                <a:lnTo>
                  <a:pt x="3619970" y="2336"/>
                </a:lnTo>
                <a:lnTo>
                  <a:pt x="3619500" y="3454"/>
                </a:lnTo>
                <a:lnTo>
                  <a:pt x="3619500" y="6083"/>
                </a:lnTo>
                <a:lnTo>
                  <a:pt x="3619970" y="7200"/>
                </a:lnTo>
                <a:lnTo>
                  <a:pt x="3621836" y="9067"/>
                </a:lnTo>
                <a:lnTo>
                  <a:pt x="3622954" y="9525"/>
                </a:lnTo>
                <a:lnTo>
                  <a:pt x="3625583" y="9525"/>
                </a:lnTo>
                <a:lnTo>
                  <a:pt x="3626701" y="9067"/>
                </a:lnTo>
                <a:lnTo>
                  <a:pt x="3628567" y="7200"/>
                </a:lnTo>
                <a:lnTo>
                  <a:pt x="3629025" y="6083"/>
                </a:lnTo>
                <a:lnTo>
                  <a:pt x="3629025" y="3454"/>
                </a:lnTo>
                <a:close/>
              </a:path>
              <a:path w="11034395" h="1549400">
                <a:moveTo>
                  <a:pt x="3676650" y="773391"/>
                </a:moveTo>
                <a:lnTo>
                  <a:pt x="3676192" y="772274"/>
                </a:lnTo>
                <a:lnTo>
                  <a:pt x="3674326" y="770407"/>
                </a:lnTo>
                <a:lnTo>
                  <a:pt x="3673208" y="769937"/>
                </a:lnTo>
                <a:lnTo>
                  <a:pt x="3670579" y="769937"/>
                </a:lnTo>
                <a:lnTo>
                  <a:pt x="3669461" y="770407"/>
                </a:lnTo>
                <a:lnTo>
                  <a:pt x="3667595" y="772274"/>
                </a:lnTo>
                <a:lnTo>
                  <a:pt x="3667125" y="773391"/>
                </a:lnTo>
                <a:lnTo>
                  <a:pt x="3667125" y="776020"/>
                </a:lnTo>
                <a:lnTo>
                  <a:pt x="3667595" y="777138"/>
                </a:lnTo>
                <a:lnTo>
                  <a:pt x="3669461" y="779005"/>
                </a:lnTo>
                <a:lnTo>
                  <a:pt x="3670579" y="779462"/>
                </a:lnTo>
                <a:lnTo>
                  <a:pt x="3673208" y="779462"/>
                </a:lnTo>
                <a:lnTo>
                  <a:pt x="3674326" y="779005"/>
                </a:lnTo>
                <a:lnTo>
                  <a:pt x="3676192" y="777138"/>
                </a:lnTo>
                <a:lnTo>
                  <a:pt x="3676650" y="776020"/>
                </a:lnTo>
                <a:lnTo>
                  <a:pt x="3676650" y="773391"/>
                </a:lnTo>
                <a:close/>
              </a:path>
              <a:path w="11034395" h="1549400">
                <a:moveTo>
                  <a:pt x="3676650" y="3454"/>
                </a:moveTo>
                <a:lnTo>
                  <a:pt x="3676192" y="2336"/>
                </a:lnTo>
                <a:lnTo>
                  <a:pt x="3674326" y="469"/>
                </a:lnTo>
                <a:lnTo>
                  <a:pt x="3673208" y="0"/>
                </a:lnTo>
                <a:lnTo>
                  <a:pt x="3670579" y="0"/>
                </a:lnTo>
                <a:lnTo>
                  <a:pt x="3669461" y="469"/>
                </a:lnTo>
                <a:lnTo>
                  <a:pt x="3667595" y="2336"/>
                </a:lnTo>
                <a:lnTo>
                  <a:pt x="3667125" y="3454"/>
                </a:lnTo>
                <a:lnTo>
                  <a:pt x="3667125" y="6083"/>
                </a:lnTo>
                <a:lnTo>
                  <a:pt x="3667595" y="7200"/>
                </a:lnTo>
                <a:lnTo>
                  <a:pt x="3669461" y="9067"/>
                </a:lnTo>
                <a:lnTo>
                  <a:pt x="3670579" y="9525"/>
                </a:lnTo>
                <a:lnTo>
                  <a:pt x="3673208" y="9525"/>
                </a:lnTo>
                <a:lnTo>
                  <a:pt x="3674326" y="9067"/>
                </a:lnTo>
                <a:lnTo>
                  <a:pt x="3676192" y="7200"/>
                </a:lnTo>
                <a:lnTo>
                  <a:pt x="3676650" y="6083"/>
                </a:lnTo>
                <a:lnTo>
                  <a:pt x="3676650" y="3454"/>
                </a:lnTo>
                <a:close/>
              </a:path>
              <a:path w="11034395" h="1549400">
                <a:moveTo>
                  <a:pt x="3724275" y="773391"/>
                </a:moveTo>
                <a:lnTo>
                  <a:pt x="3723817" y="772274"/>
                </a:lnTo>
                <a:lnTo>
                  <a:pt x="3721951" y="770407"/>
                </a:lnTo>
                <a:lnTo>
                  <a:pt x="3720833" y="769937"/>
                </a:lnTo>
                <a:lnTo>
                  <a:pt x="3718204" y="769937"/>
                </a:lnTo>
                <a:lnTo>
                  <a:pt x="3717086" y="770407"/>
                </a:lnTo>
                <a:lnTo>
                  <a:pt x="3715220" y="772274"/>
                </a:lnTo>
                <a:lnTo>
                  <a:pt x="3714750" y="773391"/>
                </a:lnTo>
                <a:lnTo>
                  <a:pt x="3714750" y="776020"/>
                </a:lnTo>
                <a:lnTo>
                  <a:pt x="3715220" y="777138"/>
                </a:lnTo>
                <a:lnTo>
                  <a:pt x="3717086" y="779005"/>
                </a:lnTo>
                <a:lnTo>
                  <a:pt x="3718204" y="779462"/>
                </a:lnTo>
                <a:lnTo>
                  <a:pt x="3720833" y="779462"/>
                </a:lnTo>
                <a:lnTo>
                  <a:pt x="3721951" y="779005"/>
                </a:lnTo>
                <a:lnTo>
                  <a:pt x="3723817" y="777138"/>
                </a:lnTo>
                <a:lnTo>
                  <a:pt x="3724275" y="776020"/>
                </a:lnTo>
                <a:lnTo>
                  <a:pt x="3724275" y="773391"/>
                </a:lnTo>
                <a:close/>
              </a:path>
              <a:path w="11034395" h="1549400">
                <a:moveTo>
                  <a:pt x="3724275" y="3454"/>
                </a:moveTo>
                <a:lnTo>
                  <a:pt x="3723817" y="2336"/>
                </a:lnTo>
                <a:lnTo>
                  <a:pt x="3721951" y="469"/>
                </a:lnTo>
                <a:lnTo>
                  <a:pt x="3720833" y="0"/>
                </a:lnTo>
                <a:lnTo>
                  <a:pt x="3718204" y="0"/>
                </a:lnTo>
                <a:lnTo>
                  <a:pt x="3717086" y="469"/>
                </a:lnTo>
                <a:lnTo>
                  <a:pt x="3715220" y="2336"/>
                </a:lnTo>
                <a:lnTo>
                  <a:pt x="3714750" y="3454"/>
                </a:lnTo>
                <a:lnTo>
                  <a:pt x="3714750" y="6083"/>
                </a:lnTo>
                <a:lnTo>
                  <a:pt x="3715220" y="7200"/>
                </a:lnTo>
                <a:lnTo>
                  <a:pt x="3717086" y="9067"/>
                </a:lnTo>
                <a:lnTo>
                  <a:pt x="3718204" y="9525"/>
                </a:lnTo>
                <a:lnTo>
                  <a:pt x="3720833" y="9525"/>
                </a:lnTo>
                <a:lnTo>
                  <a:pt x="3721951" y="9067"/>
                </a:lnTo>
                <a:lnTo>
                  <a:pt x="3723817" y="7200"/>
                </a:lnTo>
                <a:lnTo>
                  <a:pt x="3724275" y="6083"/>
                </a:lnTo>
                <a:lnTo>
                  <a:pt x="3724275" y="3454"/>
                </a:lnTo>
                <a:close/>
              </a:path>
              <a:path w="11034395" h="1549400">
                <a:moveTo>
                  <a:pt x="3771900" y="773391"/>
                </a:moveTo>
                <a:lnTo>
                  <a:pt x="3771442" y="772274"/>
                </a:lnTo>
                <a:lnTo>
                  <a:pt x="3769576" y="770407"/>
                </a:lnTo>
                <a:lnTo>
                  <a:pt x="3768458" y="769937"/>
                </a:lnTo>
                <a:lnTo>
                  <a:pt x="3765829" y="769937"/>
                </a:lnTo>
                <a:lnTo>
                  <a:pt x="3764711" y="770407"/>
                </a:lnTo>
                <a:lnTo>
                  <a:pt x="3762845" y="772274"/>
                </a:lnTo>
                <a:lnTo>
                  <a:pt x="3762375" y="773391"/>
                </a:lnTo>
                <a:lnTo>
                  <a:pt x="3762375" y="776020"/>
                </a:lnTo>
                <a:lnTo>
                  <a:pt x="3762845" y="777138"/>
                </a:lnTo>
                <a:lnTo>
                  <a:pt x="3764711" y="779005"/>
                </a:lnTo>
                <a:lnTo>
                  <a:pt x="3765829" y="779462"/>
                </a:lnTo>
                <a:lnTo>
                  <a:pt x="3768458" y="779462"/>
                </a:lnTo>
                <a:lnTo>
                  <a:pt x="3769576" y="779005"/>
                </a:lnTo>
                <a:lnTo>
                  <a:pt x="3771442" y="777138"/>
                </a:lnTo>
                <a:lnTo>
                  <a:pt x="3771900" y="776020"/>
                </a:lnTo>
                <a:lnTo>
                  <a:pt x="3771900" y="773391"/>
                </a:lnTo>
                <a:close/>
              </a:path>
              <a:path w="11034395" h="1549400">
                <a:moveTo>
                  <a:pt x="3771900" y="3454"/>
                </a:moveTo>
                <a:lnTo>
                  <a:pt x="3771442" y="2336"/>
                </a:lnTo>
                <a:lnTo>
                  <a:pt x="3769576" y="469"/>
                </a:lnTo>
                <a:lnTo>
                  <a:pt x="3768458" y="0"/>
                </a:lnTo>
                <a:lnTo>
                  <a:pt x="3765829" y="0"/>
                </a:lnTo>
                <a:lnTo>
                  <a:pt x="3764711" y="469"/>
                </a:lnTo>
                <a:lnTo>
                  <a:pt x="3762845" y="2336"/>
                </a:lnTo>
                <a:lnTo>
                  <a:pt x="3762375" y="3454"/>
                </a:lnTo>
                <a:lnTo>
                  <a:pt x="3762375" y="6083"/>
                </a:lnTo>
                <a:lnTo>
                  <a:pt x="3762845" y="7200"/>
                </a:lnTo>
                <a:lnTo>
                  <a:pt x="3764711" y="9067"/>
                </a:lnTo>
                <a:lnTo>
                  <a:pt x="3765829" y="9525"/>
                </a:lnTo>
                <a:lnTo>
                  <a:pt x="3768458" y="9525"/>
                </a:lnTo>
                <a:lnTo>
                  <a:pt x="3769576" y="9067"/>
                </a:lnTo>
                <a:lnTo>
                  <a:pt x="3771442" y="7200"/>
                </a:lnTo>
                <a:lnTo>
                  <a:pt x="3771900" y="6083"/>
                </a:lnTo>
                <a:lnTo>
                  <a:pt x="3771900" y="3454"/>
                </a:lnTo>
                <a:close/>
              </a:path>
              <a:path w="11034395" h="1549400">
                <a:moveTo>
                  <a:pt x="3819525" y="773391"/>
                </a:moveTo>
                <a:lnTo>
                  <a:pt x="3819067" y="772274"/>
                </a:lnTo>
                <a:lnTo>
                  <a:pt x="3817201" y="770407"/>
                </a:lnTo>
                <a:lnTo>
                  <a:pt x="3816083" y="769937"/>
                </a:lnTo>
                <a:lnTo>
                  <a:pt x="3813454" y="769937"/>
                </a:lnTo>
                <a:lnTo>
                  <a:pt x="3812336" y="770407"/>
                </a:lnTo>
                <a:lnTo>
                  <a:pt x="3810470" y="772274"/>
                </a:lnTo>
                <a:lnTo>
                  <a:pt x="3810000" y="773391"/>
                </a:lnTo>
                <a:lnTo>
                  <a:pt x="3810000" y="776020"/>
                </a:lnTo>
                <a:lnTo>
                  <a:pt x="3810470" y="777138"/>
                </a:lnTo>
                <a:lnTo>
                  <a:pt x="3812336" y="779005"/>
                </a:lnTo>
                <a:lnTo>
                  <a:pt x="3813454" y="779462"/>
                </a:lnTo>
                <a:lnTo>
                  <a:pt x="3816083" y="779462"/>
                </a:lnTo>
                <a:lnTo>
                  <a:pt x="3817201" y="779005"/>
                </a:lnTo>
                <a:lnTo>
                  <a:pt x="3819067" y="777138"/>
                </a:lnTo>
                <a:lnTo>
                  <a:pt x="3819525" y="776020"/>
                </a:lnTo>
                <a:lnTo>
                  <a:pt x="3819525" y="773391"/>
                </a:lnTo>
                <a:close/>
              </a:path>
              <a:path w="11034395" h="1549400">
                <a:moveTo>
                  <a:pt x="3819525" y="3454"/>
                </a:moveTo>
                <a:lnTo>
                  <a:pt x="3819067" y="2336"/>
                </a:lnTo>
                <a:lnTo>
                  <a:pt x="3817201" y="469"/>
                </a:lnTo>
                <a:lnTo>
                  <a:pt x="3816083" y="0"/>
                </a:lnTo>
                <a:lnTo>
                  <a:pt x="3813454" y="0"/>
                </a:lnTo>
                <a:lnTo>
                  <a:pt x="3812336" y="469"/>
                </a:lnTo>
                <a:lnTo>
                  <a:pt x="3810470" y="2336"/>
                </a:lnTo>
                <a:lnTo>
                  <a:pt x="3810000" y="3454"/>
                </a:lnTo>
                <a:lnTo>
                  <a:pt x="3810000" y="6083"/>
                </a:lnTo>
                <a:lnTo>
                  <a:pt x="3810470" y="7200"/>
                </a:lnTo>
                <a:lnTo>
                  <a:pt x="3812336" y="9067"/>
                </a:lnTo>
                <a:lnTo>
                  <a:pt x="3813454" y="9525"/>
                </a:lnTo>
                <a:lnTo>
                  <a:pt x="3816083" y="9525"/>
                </a:lnTo>
                <a:lnTo>
                  <a:pt x="3817201" y="9067"/>
                </a:lnTo>
                <a:lnTo>
                  <a:pt x="3819067" y="7200"/>
                </a:lnTo>
                <a:lnTo>
                  <a:pt x="3819525" y="6083"/>
                </a:lnTo>
                <a:lnTo>
                  <a:pt x="3819525" y="3454"/>
                </a:lnTo>
                <a:close/>
              </a:path>
              <a:path w="11034395" h="1549400">
                <a:moveTo>
                  <a:pt x="3867150" y="773391"/>
                </a:moveTo>
                <a:lnTo>
                  <a:pt x="3866692" y="772274"/>
                </a:lnTo>
                <a:lnTo>
                  <a:pt x="3864826" y="770407"/>
                </a:lnTo>
                <a:lnTo>
                  <a:pt x="3863708" y="769937"/>
                </a:lnTo>
                <a:lnTo>
                  <a:pt x="3861079" y="769937"/>
                </a:lnTo>
                <a:lnTo>
                  <a:pt x="3859949" y="770407"/>
                </a:lnTo>
                <a:lnTo>
                  <a:pt x="3858095" y="772274"/>
                </a:lnTo>
                <a:lnTo>
                  <a:pt x="3857625" y="773391"/>
                </a:lnTo>
                <a:lnTo>
                  <a:pt x="3857625" y="776020"/>
                </a:lnTo>
                <a:lnTo>
                  <a:pt x="3858095" y="777138"/>
                </a:lnTo>
                <a:lnTo>
                  <a:pt x="3859949" y="779005"/>
                </a:lnTo>
                <a:lnTo>
                  <a:pt x="3861079" y="779462"/>
                </a:lnTo>
                <a:lnTo>
                  <a:pt x="3863708" y="779462"/>
                </a:lnTo>
                <a:lnTo>
                  <a:pt x="3864826" y="779005"/>
                </a:lnTo>
                <a:lnTo>
                  <a:pt x="3866692" y="777138"/>
                </a:lnTo>
                <a:lnTo>
                  <a:pt x="3867150" y="776020"/>
                </a:lnTo>
                <a:lnTo>
                  <a:pt x="3867150" y="773391"/>
                </a:lnTo>
                <a:close/>
              </a:path>
              <a:path w="11034395" h="1549400">
                <a:moveTo>
                  <a:pt x="3867150" y="3454"/>
                </a:moveTo>
                <a:lnTo>
                  <a:pt x="3866692" y="2336"/>
                </a:lnTo>
                <a:lnTo>
                  <a:pt x="3864826" y="469"/>
                </a:lnTo>
                <a:lnTo>
                  <a:pt x="3863708" y="0"/>
                </a:lnTo>
                <a:lnTo>
                  <a:pt x="3861079" y="0"/>
                </a:lnTo>
                <a:lnTo>
                  <a:pt x="3859949" y="469"/>
                </a:lnTo>
                <a:lnTo>
                  <a:pt x="3858095" y="2336"/>
                </a:lnTo>
                <a:lnTo>
                  <a:pt x="3857625" y="3454"/>
                </a:lnTo>
                <a:lnTo>
                  <a:pt x="3857625" y="6083"/>
                </a:lnTo>
                <a:lnTo>
                  <a:pt x="3858095" y="7200"/>
                </a:lnTo>
                <a:lnTo>
                  <a:pt x="3859949" y="9067"/>
                </a:lnTo>
                <a:lnTo>
                  <a:pt x="3861079" y="9525"/>
                </a:lnTo>
                <a:lnTo>
                  <a:pt x="3863708" y="9525"/>
                </a:lnTo>
                <a:lnTo>
                  <a:pt x="3864826" y="9067"/>
                </a:lnTo>
                <a:lnTo>
                  <a:pt x="3866692" y="7200"/>
                </a:lnTo>
                <a:lnTo>
                  <a:pt x="3867150" y="6083"/>
                </a:lnTo>
                <a:lnTo>
                  <a:pt x="3867150" y="3454"/>
                </a:lnTo>
                <a:close/>
              </a:path>
              <a:path w="11034395" h="1549400">
                <a:moveTo>
                  <a:pt x="3914775" y="773391"/>
                </a:moveTo>
                <a:lnTo>
                  <a:pt x="3914317" y="772274"/>
                </a:lnTo>
                <a:lnTo>
                  <a:pt x="3912451" y="770407"/>
                </a:lnTo>
                <a:lnTo>
                  <a:pt x="3911333" y="769937"/>
                </a:lnTo>
                <a:lnTo>
                  <a:pt x="3908704" y="769937"/>
                </a:lnTo>
                <a:lnTo>
                  <a:pt x="3907574" y="770407"/>
                </a:lnTo>
                <a:lnTo>
                  <a:pt x="3905720" y="772274"/>
                </a:lnTo>
                <a:lnTo>
                  <a:pt x="3905250" y="773391"/>
                </a:lnTo>
                <a:lnTo>
                  <a:pt x="3905250" y="776020"/>
                </a:lnTo>
                <a:lnTo>
                  <a:pt x="3905720" y="777138"/>
                </a:lnTo>
                <a:lnTo>
                  <a:pt x="3907574" y="779005"/>
                </a:lnTo>
                <a:lnTo>
                  <a:pt x="3908704" y="779462"/>
                </a:lnTo>
                <a:lnTo>
                  <a:pt x="3911333" y="779462"/>
                </a:lnTo>
                <a:lnTo>
                  <a:pt x="3912451" y="779005"/>
                </a:lnTo>
                <a:lnTo>
                  <a:pt x="3914317" y="777138"/>
                </a:lnTo>
                <a:lnTo>
                  <a:pt x="3914775" y="776020"/>
                </a:lnTo>
                <a:lnTo>
                  <a:pt x="3914775" y="773391"/>
                </a:lnTo>
                <a:close/>
              </a:path>
              <a:path w="11034395" h="1549400">
                <a:moveTo>
                  <a:pt x="3914775" y="3454"/>
                </a:moveTo>
                <a:lnTo>
                  <a:pt x="3914317" y="2336"/>
                </a:lnTo>
                <a:lnTo>
                  <a:pt x="3912451" y="469"/>
                </a:lnTo>
                <a:lnTo>
                  <a:pt x="3911333" y="0"/>
                </a:lnTo>
                <a:lnTo>
                  <a:pt x="3908704" y="0"/>
                </a:lnTo>
                <a:lnTo>
                  <a:pt x="3907574" y="469"/>
                </a:lnTo>
                <a:lnTo>
                  <a:pt x="3905720" y="2336"/>
                </a:lnTo>
                <a:lnTo>
                  <a:pt x="3905250" y="3454"/>
                </a:lnTo>
                <a:lnTo>
                  <a:pt x="3905250" y="6083"/>
                </a:lnTo>
                <a:lnTo>
                  <a:pt x="3905720" y="7200"/>
                </a:lnTo>
                <a:lnTo>
                  <a:pt x="3907574" y="9067"/>
                </a:lnTo>
                <a:lnTo>
                  <a:pt x="3908704" y="9525"/>
                </a:lnTo>
                <a:lnTo>
                  <a:pt x="3911333" y="9525"/>
                </a:lnTo>
                <a:lnTo>
                  <a:pt x="3912451" y="9067"/>
                </a:lnTo>
                <a:lnTo>
                  <a:pt x="3914317" y="7200"/>
                </a:lnTo>
                <a:lnTo>
                  <a:pt x="3914775" y="6083"/>
                </a:lnTo>
                <a:lnTo>
                  <a:pt x="3914775" y="3454"/>
                </a:lnTo>
                <a:close/>
              </a:path>
              <a:path w="11034395" h="1549400">
                <a:moveTo>
                  <a:pt x="3962400" y="773391"/>
                </a:moveTo>
                <a:lnTo>
                  <a:pt x="3961942" y="772274"/>
                </a:lnTo>
                <a:lnTo>
                  <a:pt x="3960076" y="770407"/>
                </a:lnTo>
                <a:lnTo>
                  <a:pt x="3958958" y="769937"/>
                </a:lnTo>
                <a:lnTo>
                  <a:pt x="3956329" y="769937"/>
                </a:lnTo>
                <a:lnTo>
                  <a:pt x="3955211" y="770407"/>
                </a:lnTo>
                <a:lnTo>
                  <a:pt x="3953345" y="772274"/>
                </a:lnTo>
                <a:lnTo>
                  <a:pt x="3952875" y="773391"/>
                </a:lnTo>
                <a:lnTo>
                  <a:pt x="3952875" y="776020"/>
                </a:lnTo>
                <a:lnTo>
                  <a:pt x="3953345" y="777138"/>
                </a:lnTo>
                <a:lnTo>
                  <a:pt x="3955211" y="779005"/>
                </a:lnTo>
                <a:lnTo>
                  <a:pt x="3956329" y="779462"/>
                </a:lnTo>
                <a:lnTo>
                  <a:pt x="3958958" y="779462"/>
                </a:lnTo>
                <a:lnTo>
                  <a:pt x="3960076" y="779005"/>
                </a:lnTo>
                <a:lnTo>
                  <a:pt x="3961942" y="777138"/>
                </a:lnTo>
                <a:lnTo>
                  <a:pt x="3962400" y="776020"/>
                </a:lnTo>
                <a:lnTo>
                  <a:pt x="3962400" y="773391"/>
                </a:lnTo>
                <a:close/>
              </a:path>
              <a:path w="11034395" h="1549400">
                <a:moveTo>
                  <a:pt x="3962400" y="3454"/>
                </a:moveTo>
                <a:lnTo>
                  <a:pt x="3961942" y="2336"/>
                </a:lnTo>
                <a:lnTo>
                  <a:pt x="3960076" y="469"/>
                </a:lnTo>
                <a:lnTo>
                  <a:pt x="3958958" y="0"/>
                </a:lnTo>
                <a:lnTo>
                  <a:pt x="3956329" y="0"/>
                </a:lnTo>
                <a:lnTo>
                  <a:pt x="3955211" y="469"/>
                </a:lnTo>
                <a:lnTo>
                  <a:pt x="3953345" y="2336"/>
                </a:lnTo>
                <a:lnTo>
                  <a:pt x="3952875" y="3454"/>
                </a:lnTo>
                <a:lnTo>
                  <a:pt x="3952875" y="6083"/>
                </a:lnTo>
                <a:lnTo>
                  <a:pt x="3953345" y="7200"/>
                </a:lnTo>
                <a:lnTo>
                  <a:pt x="3955211" y="9067"/>
                </a:lnTo>
                <a:lnTo>
                  <a:pt x="3956329" y="9525"/>
                </a:lnTo>
                <a:lnTo>
                  <a:pt x="3958958" y="9525"/>
                </a:lnTo>
                <a:lnTo>
                  <a:pt x="3960076" y="9067"/>
                </a:lnTo>
                <a:lnTo>
                  <a:pt x="3961942" y="7200"/>
                </a:lnTo>
                <a:lnTo>
                  <a:pt x="3962400" y="6083"/>
                </a:lnTo>
                <a:lnTo>
                  <a:pt x="3962400" y="3454"/>
                </a:lnTo>
                <a:close/>
              </a:path>
              <a:path w="11034395" h="1549400">
                <a:moveTo>
                  <a:pt x="4010025" y="773391"/>
                </a:moveTo>
                <a:lnTo>
                  <a:pt x="4009567" y="772274"/>
                </a:lnTo>
                <a:lnTo>
                  <a:pt x="4007701" y="770407"/>
                </a:lnTo>
                <a:lnTo>
                  <a:pt x="4006583" y="769937"/>
                </a:lnTo>
                <a:lnTo>
                  <a:pt x="4003954" y="769937"/>
                </a:lnTo>
                <a:lnTo>
                  <a:pt x="4002836" y="770407"/>
                </a:lnTo>
                <a:lnTo>
                  <a:pt x="4000970" y="772274"/>
                </a:lnTo>
                <a:lnTo>
                  <a:pt x="4000500" y="773391"/>
                </a:lnTo>
                <a:lnTo>
                  <a:pt x="4000500" y="776020"/>
                </a:lnTo>
                <a:lnTo>
                  <a:pt x="4000970" y="777138"/>
                </a:lnTo>
                <a:lnTo>
                  <a:pt x="4002836" y="779005"/>
                </a:lnTo>
                <a:lnTo>
                  <a:pt x="4003954" y="779462"/>
                </a:lnTo>
                <a:lnTo>
                  <a:pt x="4006583" y="779462"/>
                </a:lnTo>
                <a:lnTo>
                  <a:pt x="4007701" y="779005"/>
                </a:lnTo>
                <a:lnTo>
                  <a:pt x="4009567" y="777138"/>
                </a:lnTo>
                <a:lnTo>
                  <a:pt x="4010025" y="776020"/>
                </a:lnTo>
                <a:lnTo>
                  <a:pt x="4010025" y="773391"/>
                </a:lnTo>
                <a:close/>
              </a:path>
              <a:path w="11034395" h="1549400">
                <a:moveTo>
                  <a:pt x="4010025" y="3454"/>
                </a:moveTo>
                <a:lnTo>
                  <a:pt x="4009567" y="2336"/>
                </a:lnTo>
                <a:lnTo>
                  <a:pt x="4007701" y="469"/>
                </a:lnTo>
                <a:lnTo>
                  <a:pt x="4006583" y="0"/>
                </a:lnTo>
                <a:lnTo>
                  <a:pt x="4003954" y="0"/>
                </a:lnTo>
                <a:lnTo>
                  <a:pt x="4002836" y="469"/>
                </a:lnTo>
                <a:lnTo>
                  <a:pt x="4000970" y="2336"/>
                </a:lnTo>
                <a:lnTo>
                  <a:pt x="4000500" y="3454"/>
                </a:lnTo>
                <a:lnTo>
                  <a:pt x="4000500" y="6083"/>
                </a:lnTo>
                <a:lnTo>
                  <a:pt x="4000970" y="7200"/>
                </a:lnTo>
                <a:lnTo>
                  <a:pt x="4002836" y="9067"/>
                </a:lnTo>
                <a:lnTo>
                  <a:pt x="4003954" y="9525"/>
                </a:lnTo>
                <a:lnTo>
                  <a:pt x="4006583" y="9525"/>
                </a:lnTo>
                <a:lnTo>
                  <a:pt x="4007701" y="9067"/>
                </a:lnTo>
                <a:lnTo>
                  <a:pt x="4009567" y="7200"/>
                </a:lnTo>
                <a:lnTo>
                  <a:pt x="4010025" y="6083"/>
                </a:lnTo>
                <a:lnTo>
                  <a:pt x="4010025" y="3454"/>
                </a:lnTo>
                <a:close/>
              </a:path>
              <a:path w="11034395" h="1549400">
                <a:moveTo>
                  <a:pt x="4057650" y="773391"/>
                </a:moveTo>
                <a:lnTo>
                  <a:pt x="4057192" y="772274"/>
                </a:lnTo>
                <a:lnTo>
                  <a:pt x="4055326" y="770407"/>
                </a:lnTo>
                <a:lnTo>
                  <a:pt x="4054208" y="769937"/>
                </a:lnTo>
                <a:lnTo>
                  <a:pt x="4051579" y="769937"/>
                </a:lnTo>
                <a:lnTo>
                  <a:pt x="4050461" y="770407"/>
                </a:lnTo>
                <a:lnTo>
                  <a:pt x="4048595" y="772274"/>
                </a:lnTo>
                <a:lnTo>
                  <a:pt x="4048125" y="773391"/>
                </a:lnTo>
                <a:lnTo>
                  <a:pt x="4048125" y="776020"/>
                </a:lnTo>
                <a:lnTo>
                  <a:pt x="4048595" y="777138"/>
                </a:lnTo>
                <a:lnTo>
                  <a:pt x="4050461" y="779005"/>
                </a:lnTo>
                <a:lnTo>
                  <a:pt x="4051579" y="779462"/>
                </a:lnTo>
                <a:lnTo>
                  <a:pt x="4054208" y="779462"/>
                </a:lnTo>
                <a:lnTo>
                  <a:pt x="4055326" y="779005"/>
                </a:lnTo>
                <a:lnTo>
                  <a:pt x="4057192" y="777138"/>
                </a:lnTo>
                <a:lnTo>
                  <a:pt x="4057650" y="776020"/>
                </a:lnTo>
                <a:lnTo>
                  <a:pt x="4057650" y="773391"/>
                </a:lnTo>
                <a:close/>
              </a:path>
              <a:path w="11034395" h="1549400">
                <a:moveTo>
                  <a:pt x="4057650" y="3454"/>
                </a:moveTo>
                <a:lnTo>
                  <a:pt x="4057192" y="2336"/>
                </a:lnTo>
                <a:lnTo>
                  <a:pt x="4055326" y="469"/>
                </a:lnTo>
                <a:lnTo>
                  <a:pt x="4054208" y="0"/>
                </a:lnTo>
                <a:lnTo>
                  <a:pt x="4051579" y="0"/>
                </a:lnTo>
                <a:lnTo>
                  <a:pt x="4050461" y="469"/>
                </a:lnTo>
                <a:lnTo>
                  <a:pt x="4048595" y="2336"/>
                </a:lnTo>
                <a:lnTo>
                  <a:pt x="4048125" y="3454"/>
                </a:lnTo>
                <a:lnTo>
                  <a:pt x="4048125" y="6083"/>
                </a:lnTo>
                <a:lnTo>
                  <a:pt x="4048595" y="7200"/>
                </a:lnTo>
                <a:lnTo>
                  <a:pt x="4050461" y="9067"/>
                </a:lnTo>
                <a:lnTo>
                  <a:pt x="4051579" y="9525"/>
                </a:lnTo>
                <a:lnTo>
                  <a:pt x="4054208" y="9525"/>
                </a:lnTo>
                <a:lnTo>
                  <a:pt x="4055326" y="9067"/>
                </a:lnTo>
                <a:lnTo>
                  <a:pt x="4057192" y="7200"/>
                </a:lnTo>
                <a:lnTo>
                  <a:pt x="4057650" y="6083"/>
                </a:lnTo>
                <a:lnTo>
                  <a:pt x="4057650" y="3454"/>
                </a:lnTo>
                <a:close/>
              </a:path>
              <a:path w="11034395" h="1549400">
                <a:moveTo>
                  <a:pt x="4105275" y="773391"/>
                </a:moveTo>
                <a:lnTo>
                  <a:pt x="4104817" y="772274"/>
                </a:lnTo>
                <a:lnTo>
                  <a:pt x="4102951" y="770407"/>
                </a:lnTo>
                <a:lnTo>
                  <a:pt x="4101833" y="769937"/>
                </a:lnTo>
                <a:lnTo>
                  <a:pt x="4099204" y="769937"/>
                </a:lnTo>
                <a:lnTo>
                  <a:pt x="4098086" y="770407"/>
                </a:lnTo>
                <a:lnTo>
                  <a:pt x="4096220" y="772274"/>
                </a:lnTo>
                <a:lnTo>
                  <a:pt x="4095750" y="773391"/>
                </a:lnTo>
                <a:lnTo>
                  <a:pt x="4095750" y="776020"/>
                </a:lnTo>
                <a:lnTo>
                  <a:pt x="4096220" y="777138"/>
                </a:lnTo>
                <a:lnTo>
                  <a:pt x="4098086" y="779005"/>
                </a:lnTo>
                <a:lnTo>
                  <a:pt x="4099204" y="779462"/>
                </a:lnTo>
                <a:lnTo>
                  <a:pt x="4101833" y="779462"/>
                </a:lnTo>
                <a:lnTo>
                  <a:pt x="4102951" y="779005"/>
                </a:lnTo>
                <a:lnTo>
                  <a:pt x="4104817" y="777138"/>
                </a:lnTo>
                <a:lnTo>
                  <a:pt x="4105275" y="776020"/>
                </a:lnTo>
                <a:lnTo>
                  <a:pt x="4105275" y="773391"/>
                </a:lnTo>
                <a:close/>
              </a:path>
              <a:path w="11034395" h="1549400">
                <a:moveTo>
                  <a:pt x="4105275" y="3454"/>
                </a:moveTo>
                <a:lnTo>
                  <a:pt x="4104817" y="2336"/>
                </a:lnTo>
                <a:lnTo>
                  <a:pt x="4102951" y="469"/>
                </a:lnTo>
                <a:lnTo>
                  <a:pt x="4101833" y="0"/>
                </a:lnTo>
                <a:lnTo>
                  <a:pt x="4099204" y="0"/>
                </a:lnTo>
                <a:lnTo>
                  <a:pt x="4098086" y="469"/>
                </a:lnTo>
                <a:lnTo>
                  <a:pt x="4096220" y="2336"/>
                </a:lnTo>
                <a:lnTo>
                  <a:pt x="4095750" y="3454"/>
                </a:lnTo>
                <a:lnTo>
                  <a:pt x="4095750" y="6083"/>
                </a:lnTo>
                <a:lnTo>
                  <a:pt x="4096220" y="7200"/>
                </a:lnTo>
                <a:lnTo>
                  <a:pt x="4098086" y="9067"/>
                </a:lnTo>
                <a:lnTo>
                  <a:pt x="4099204" y="9525"/>
                </a:lnTo>
                <a:lnTo>
                  <a:pt x="4101833" y="9525"/>
                </a:lnTo>
                <a:lnTo>
                  <a:pt x="4102951" y="9067"/>
                </a:lnTo>
                <a:lnTo>
                  <a:pt x="4104817" y="7200"/>
                </a:lnTo>
                <a:lnTo>
                  <a:pt x="4105275" y="6083"/>
                </a:lnTo>
                <a:lnTo>
                  <a:pt x="4105275" y="3454"/>
                </a:lnTo>
                <a:close/>
              </a:path>
              <a:path w="11034395" h="1549400">
                <a:moveTo>
                  <a:pt x="4152900" y="773391"/>
                </a:moveTo>
                <a:lnTo>
                  <a:pt x="4152442" y="772274"/>
                </a:lnTo>
                <a:lnTo>
                  <a:pt x="4150576" y="770407"/>
                </a:lnTo>
                <a:lnTo>
                  <a:pt x="4149458" y="769937"/>
                </a:lnTo>
                <a:lnTo>
                  <a:pt x="4146829" y="769937"/>
                </a:lnTo>
                <a:lnTo>
                  <a:pt x="4145711" y="770407"/>
                </a:lnTo>
                <a:lnTo>
                  <a:pt x="4143845" y="772274"/>
                </a:lnTo>
                <a:lnTo>
                  <a:pt x="4143375" y="773391"/>
                </a:lnTo>
                <a:lnTo>
                  <a:pt x="4143375" y="776020"/>
                </a:lnTo>
                <a:lnTo>
                  <a:pt x="4143845" y="777138"/>
                </a:lnTo>
                <a:lnTo>
                  <a:pt x="4145711" y="779005"/>
                </a:lnTo>
                <a:lnTo>
                  <a:pt x="4146829" y="779462"/>
                </a:lnTo>
                <a:lnTo>
                  <a:pt x="4149458" y="779462"/>
                </a:lnTo>
                <a:lnTo>
                  <a:pt x="4150576" y="779005"/>
                </a:lnTo>
                <a:lnTo>
                  <a:pt x="4152442" y="777138"/>
                </a:lnTo>
                <a:lnTo>
                  <a:pt x="4152900" y="776020"/>
                </a:lnTo>
                <a:lnTo>
                  <a:pt x="4152900" y="773391"/>
                </a:lnTo>
                <a:close/>
              </a:path>
              <a:path w="11034395" h="1549400">
                <a:moveTo>
                  <a:pt x="4152900" y="3454"/>
                </a:moveTo>
                <a:lnTo>
                  <a:pt x="4152442" y="2336"/>
                </a:lnTo>
                <a:lnTo>
                  <a:pt x="4150576" y="469"/>
                </a:lnTo>
                <a:lnTo>
                  <a:pt x="4149458" y="0"/>
                </a:lnTo>
                <a:lnTo>
                  <a:pt x="4146829" y="0"/>
                </a:lnTo>
                <a:lnTo>
                  <a:pt x="4145711" y="469"/>
                </a:lnTo>
                <a:lnTo>
                  <a:pt x="4143845" y="2336"/>
                </a:lnTo>
                <a:lnTo>
                  <a:pt x="4143375" y="3454"/>
                </a:lnTo>
                <a:lnTo>
                  <a:pt x="4143375" y="6083"/>
                </a:lnTo>
                <a:lnTo>
                  <a:pt x="4143845" y="7200"/>
                </a:lnTo>
                <a:lnTo>
                  <a:pt x="4145711" y="9067"/>
                </a:lnTo>
                <a:lnTo>
                  <a:pt x="4146829" y="9525"/>
                </a:lnTo>
                <a:lnTo>
                  <a:pt x="4149458" y="9525"/>
                </a:lnTo>
                <a:lnTo>
                  <a:pt x="4150576" y="9067"/>
                </a:lnTo>
                <a:lnTo>
                  <a:pt x="4152442" y="7200"/>
                </a:lnTo>
                <a:lnTo>
                  <a:pt x="4152900" y="6083"/>
                </a:lnTo>
                <a:lnTo>
                  <a:pt x="4152900" y="3454"/>
                </a:lnTo>
                <a:close/>
              </a:path>
              <a:path w="11034395" h="1549400">
                <a:moveTo>
                  <a:pt x="4200525" y="773391"/>
                </a:moveTo>
                <a:lnTo>
                  <a:pt x="4200067" y="772274"/>
                </a:lnTo>
                <a:lnTo>
                  <a:pt x="4198201" y="770407"/>
                </a:lnTo>
                <a:lnTo>
                  <a:pt x="4197083" y="769937"/>
                </a:lnTo>
                <a:lnTo>
                  <a:pt x="4194454" y="769937"/>
                </a:lnTo>
                <a:lnTo>
                  <a:pt x="4193336" y="770407"/>
                </a:lnTo>
                <a:lnTo>
                  <a:pt x="4191470" y="772274"/>
                </a:lnTo>
                <a:lnTo>
                  <a:pt x="4191000" y="773391"/>
                </a:lnTo>
                <a:lnTo>
                  <a:pt x="4191000" y="776020"/>
                </a:lnTo>
                <a:lnTo>
                  <a:pt x="4191470" y="777138"/>
                </a:lnTo>
                <a:lnTo>
                  <a:pt x="4193336" y="779005"/>
                </a:lnTo>
                <a:lnTo>
                  <a:pt x="4194454" y="779462"/>
                </a:lnTo>
                <a:lnTo>
                  <a:pt x="4197083" y="779462"/>
                </a:lnTo>
                <a:lnTo>
                  <a:pt x="4198201" y="779005"/>
                </a:lnTo>
                <a:lnTo>
                  <a:pt x="4200067" y="777138"/>
                </a:lnTo>
                <a:lnTo>
                  <a:pt x="4200525" y="776020"/>
                </a:lnTo>
                <a:lnTo>
                  <a:pt x="4200525" y="773391"/>
                </a:lnTo>
                <a:close/>
              </a:path>
              <a:path w="11034395" h="1549400">
                <a:moveTo>
                  <a:pt x="4200525" y="3454"/>
                </a:moveTo>
                <a:lnTo>
                  <a:pt x="4200067" y="2336"/>
                </a:lnTo>
                <a:lnTo>
                  <a:pt x="4198201" y="469"/>
                </a:lnTo>
                <a:lnTo>
                  <a:pt x="4197083" y="0"/>
                </a:lnTo>
                <a:lnTo>
                  <a:pt x="4194454" y="0"/>
                </a:lnTo>
                <a:lnTo>
                  <a:pt x="4193336" y="469"/>
                </a:lnTo>
                <a:lnTo>
                  <a:pt x="4191470" y="2336"/>
                </a:lnTo>
                <a:lnTo>
                  <a:pt x="4191000" y="3454"/>
                </a:lnTo>
                <a:lnTo>
                  <a:pt x="4191000" y="6083"/>
                </a:lnTo>
                <a:lnTo>
                  <a:pt x="4191470" y="7200"/>
                </a:lnTo>
                <a:lnTo>
                  <a:pt x="4193336" y="9067"/>
                </a:lnTo>
                <a:lnTo>
                  <a:pt x="4194454" y="9525"/>
                </a:lnTo>
                <a:lnTo>
                  <a:pt x="4197083" y="9525"/>
                </a:lnTo>
                <a:lnTo>
                  <a:pt x="4198201" y="9067"/>
                </a:lnTo>
                <a:lnTo>
                  <a:pt x="4200067" y="7200"/>
                </a:lnTo>
                <a:lnTo>
                  <a:pt x="4200525" y="6083"/>
                </a:lnTo>
                <a:lnTo>
                  <a:pt x="4200525" y="3454"/>
                </a:lnTo>
                <a:close/>
              </a:path>
              <a:path w="11034395" h="1549400">
                <a:moveTo>
                  <a:pt x="4248150" y="773391"/>
                </a:moveTo>
                <a:lnTo>
                  <a:pt x="4247693" y="772274"/>
                </a:lnTo>
                <a:lnTo>
                  <a:pt x="4245826" y="770407"/>
                </a:lnTo>
                <a:lnTo>
                  <a:pt x="4244708" y="769937"/>
                </a:lnTo>
                <a:lnTo>
                  <a:pt x="4242079" y="769937"/>
                </a:lnTo>
                <a:lnTo>
                  <a:pt x="4240962" y="770407"/>
                </a:lnTo>
                <a:lnTo>
                  <a:pt x="4239095" y="772274"/>
                </a:lnTo>
                <a:lnTo>
                  <a:pt x="4238625" y="773391"/>
                </a:lnTo>
                <a:lnTo>
                  <a:pt x="4238625" y="776020"/>
                </a:lnTo>
                <a:lnTo>
                  <a:pt x="4239095" y="777138"/>
                </a:lnTo>
                <a:lnTo>
                  <a:pt x="4240962" y="779005"/>
                </a:lnTo>
                <a:lnTo>
                  <a:pt x="4242079" y="779462"/>
                </a:lnTo>
                <a:lnTo>
                  <a:pt x="4244708" y="779462"/>
                </a:lnTo>
                <a:lnTo>
                  <a:pt x="4245826" y="779005"/>
                </a:lnTo>
                <a:lnTo>
                  <a:pt x="4247693" y="777138"/>
                </a:lnTo>
                <a:lnTo>
                  <a:pt x="4248150" y="776020"/>
                </a:lnTo>
                <a:lnTo>
                  <a:pt x="4248150" y="773391"/>
                </a:lnTo>
                <a:close/>
              </a:path>
              <a:path w="11034395" h="1549400">
                <a:moveTo>
                  <a:pt x="4248150" y="3454"/>
                </a:moveTo>
                <a:lnTo>
                  <a:pt x="4247693" y="2336"/>
                </a:lnTo>
                <a:lnTo>
                  <a:pt x="4245826" y="469"/>
                </a:lnTo>
                <a:lnTo>
                  <a:pt x="4244708" y="0"/>
                </a:lnTo>
                <a:lnTo>
                  <a:pt x="4242079" y="0"/>
                </a:lnTo>
                <a:lnTo>
                  <a:pt x="4240962" y="469"/>
                </a:lnTo>
                <a:lnTo>
                  <a:pt x="4239095" y="2336"/>
                </a:lnTo>
                <a:lnTo>
                  <a:pt x="4238625" y="3454"/>
                </a:lnTo>
                <a:lnTo>
                  <a:pt x="4238625" y="6083"/>
                </a:lnTo>
                <a:lnTo>
                  <a:pt x="4239095" y="7200"/>
                </a:lnTo>
                <a:lnTo>
                  <a:pt x="4240962" y="9067"/>
                </a:lnTo>
                <a:lnTo>
                  <a:pt x="4242079" y="9525"/>
                </a:lnTo>
                <a:lnTo>
                  <a:pt x="4244708" y="9525"/>
                </a:lnTo>
                <a:lnTo>
                  <a:pt x="4245826" y="9067"/>
                </a:lnTo>
                <a:lnTo>
                  <a:pt x="4247693" y="7200"/>
                </a:lnTo>
                <a:lnTo>
                  <a:pt x="4248150" y="6083"/>
                </a:lnTo>
                <a:lnTo>
                  <a:pt x="4248150" y="3454"/>
                </a:lnTo>
                <a:close/>
              </a:path>
              <a:path w="11034395" h="1549400">
                <a:moveTo>
                  <a:pt x="4295775" y="773391"/>
                </a:moveTo>
                <a:lnTo>
                  <a:pt x="4295318" y="772274"/>
                </a:lnTo>
                <a:lnTo>
                  <a:pt x="4293451" y="770407"/>
                </a:lnTo>
                <a:lnTo>
                  <a:pt x="4292333" y="769937"/>
                </a:lnTo>
                <a:lnTo>
                  <a:pt x="4289704" y="769937"/>
                </a:lnTo>
                <a:lnTo>
                  <a:pt x="4288587" y="770407"/>
                </a:lnTo>
                <a:lnTo>
                  <a:pt x="4286720" y="772274"/>
                </a:lnTo>
                <a:lnTo>
                  <a:pt x="4286250" y="773391"/>
                </a:lnTo>
                <a:lnTo>
                  <a:pt x="4286250" y="776020"/>
                </a:lnTo>
                <a:lnTo>
                  <a:pt x="4286720" y="777138"/>
                </a:lnTo>
                <a:lnTo>
                  <a:pt x="4288587" y="779005"/>
                </a:lnTo>
                <a:lnTo>
                  <a:pt x="4289704" y="779462"/>
                </a:lnTo>
                <a:lnTo>
                  <a:pt x="4292333" y="779462"/>
                </a:lnTo>
                <a:lnTo>
                  <a:pt x="4293451" y="779005"/>
                </a:lnTo>
                <a:lnTo>
                  <a:pt x="4295318" y="777138"/>
                </a:lnTo>
                <a:lnTo>
                  <a:pt x="4295775" y="776020"/>
                </a:lnTo>
                <a:lnTo>
                  <a:pt x="4295775" y="773391"/>
                </a:lnTo>
                <a:close/>
              </a:path>
              <a:path w="11034395" h="1549400">
                <a:moveTo>
                  <a:pt x="4295775" y="3454"/>
                </a:moveTo>
                <a:lnTo>
                  <a:pt x="4295318" y="2336"/>
                </a:lnTo>
                <a:lnTo>
                  <a:pt x="4293451" y="469"/>
                </a:lnTo>
                <a:lnTo>
                  <a:pt x="4292333" y="0"/>
                </a:lnTo>
                <a:lnTo>
                  <a:pt x="4289704" y="0"/>
                </a:lnTo>
                <a:lnTo>
                  <a:pt x="4288587" y="469"/>
                </a:lnTo>
                <a:lnTo>
                  <a:pt x="4286720" y="2336"/>
                </a:lnTo>
                <a:lnTo>
                  <a:pt x="4286250" y="3454"/>
                </a:lnTo>
                <a:lnTo>
                  <a:pt x="4286250" y="6083"/>
                </a:lnTo>
                <a:lnTo>
                  <a:pt x="4286720" y="7200"/>
                </a:lnTo>
                <a:lnTo>
                  <a:pt x="4288587" y="9067"/>
                </a:lnTo>
                <a:lnTo>
                  <a:pt x="4289704" y="9525"/>
                </a:lnTo>
                <a:lnTo>
                  <a:pt x="4292333" y="9525"/>
                </a:lnTo>
                <a:lnTo>
                  <a:pt x="4293451" y="9067"/>
                </a:lnTo>
                <a:lnTo>
                  <a:pt x="4295318" y="7200"/>
                </a:lnTo>
                <a:lnTo>
                  <a:pt x="4295775" y="6083"/>
                </a:lnTo>
                <a:lnTo>
                  <a:pt x="4295775" y="3454"/>
                </a:lnTo>
                <a:close/>
              </a:path>
              <a:path w="11034395" h="1549400">
                <a:moveTo>
                  <a:pt x="4343400" y="773391"/>
                </a:moveTo>
                <a:lnTo>
                  <a:pt x="4342943" y="772274"/>
                </a:lnTo>
                <a:lnTo>
                  <a:pt x="4341076" y="770407"/>
                </a:lnTo>
                <a:lnTo>
                  <a:pt x="4339958" y="769937"/>
                </a:lnTo>
                <a:lnTo>
                  <a:pt x="4337329" y="769937"/>
                </a:lnTo>
                <a:lnTo>
                  <a:pt x="4336199" y="770407"/>
                </a:lnTo>
                <a:lnTo>
                  <a:pt x="4334345" y="772274"/>
                </a:lnTo>
                <a:lnTo>
                  <a:pt x="4333875" y="773391"/>
                </a:lnTo>
                <a:lnTo>
                  <a:pt x="4333875" y="776020"/>
                </a:lnTo>
                <a:lnTo>
                  <a:pt x="4334345" y="777138"/>
                </a:lnTo>
                <a:lnTo>
                  <a:pt x="4336199" y="779005"/>
                </a:lnTo>
                <a:lnTo>
                  <a:pt x="4337329" y="779462"/>
                </a:lnTo>
                <a:lnTo>
                  <a:pt x="4339958" y="779462"/>
                </a:lnTo>
                <a:lnTo>
                  <a:pt x="4341076" y="779005"/>
                </a:lnTo>
                <a:lnTo>
                  <a:pt x="4342943" y="777138"/>
                </a:lnTo>
                <a:lnTo>
                  <a:pt x="4343400" y="776020"/>
                </a:lnTo>
                <a:lnTo>
                  <a:pt x="4343400" y="773391"/>
                </a:lnTo>
                <a:close/>
              </a:path>
              <a:path w="11034395" h="1549400">
                <a:moveTo>
                  <a:pt x="4343400" y="3454"/>
                </a:moveTo>
                <a:lnTo>
                  <a:pt x="4342943" y="2336"/>
                </a:lnTo>
                <a:lnTo>
                  <a:pt x="4341076" y="469"/>
                </a:lnTo>
                <a:lnTo>
                  <a:pt x="4339958" y="0"/>
                </a:lnTo>
                <a:lnTo>
                  <a:pt x="4337329" y="0"/>
                </a:lnTo>
                <a:lnTo>
                  <a:pt x="4336199" y="469"/>
                </a:lnTo>
                <a:lnTo>
                  <a:pt x="4334345" y="2336"/>
                </a:lnTo>
                <a:lnTo>
                  <a:pt x="4333875" y="3454"/>
                </a:lnTo>
                <a:lnTo>
                  <a:pt x="4333875" y="6083"/>
                </a:lnTo>
                <a:lnTo>
                  <a:pt x="4334345" y="7200"/>
                </a:lnTo>
                <a:lnTo>
                  <a:pt x="4336199" y="9067"/>
                </a:lnTo>
                <a:lnTo>
                  <a:pt x="4337329" y="9525"/>
                </a:lnTo>
                <a:lnTo>
                  <a:pt x="4339958" y="9525"/>
                </a:lnTo>
                <a:lnTo>
                  <a:pt x="4341076" y="9067"/>
                </a:lnTo>
                <a:lnTo>
                  <a:pt x="4342943" y="7200"/>
                </a:lnTo>
                <a:lnTo>
                  <a:pt x="4343400" y="6083"/>
                </a:lnTo>
                <a:lnTo>
                  <a:pt x="4343400" y="3454"/>
                </a:lnTo>
                <a:close/>
              </a:path>
              <a:path w="11034395" h="1549400">
                <a:moveTo>
                  <a:pt x="4391025" y="773391"/>
                </a:moveTo>
                <a:lnTo>
                  <a:pt x="4390568" y="772274"/>
                </a:lnTo>
                <a:lnTo>
                  <a:pt x="4388701" y="770407"/>
                </a:lnTo>
                <a:lnTo>
                  <a:pt x="4387583" y="769937"/>
                </a:lnTo>
                <a:lnTo>
                  <a:pt x="4384954" y="769937"/>
                </a:lnTo>
                <a:lnTo>
                  <a:pt x="4383837" y="770407"/>
                </a:lnTo>
                <a:lnTo>
                  <a:pt x="4381970" y="772274"/>
                </a:lnTo>
                <a:lnTo>
                  <a:pt x="4381512" y="773391"/>
                </a:lnTo>
                <a:lnTo>
                  <a:pt x="4381512" y="776020"/>
                </a:lnTo>
                <a:lnTo>
                  <a:pt x="4381970" y="777138"/>
                </a:lnTo>
                <a:lnTo>
                  <a:pt x="4383837" y="779005"/>
                </a:lnTo>
                <a:lnTo>
                  <a:pt x="4384954" y="779462"/>
                </a:lnTo>
                <a:lnTo>
                  <a:pt x="4387583" y="779462"/>
                </a:lnTo>
                <a:lnTo>
                  <a:pt x="4388701" y="779005"/>
                </a:lnTo>
                <a:lnTo>
                  <a:pt x="4390568" y="777138"/>
                </a:lnTo>
                <a:lnTo>
                  <a:pt x="4391025" y="776020"/>
                </a:lnTo>
                <a:lnTo>
                  <a:pt x="4391025" y="773391"/>
                </a:lnTo>
                <a:close/>
              </a:path>
              <a:path w="11034395" h="1549400">
                <a:moveTo>
                  <a:pt x="4391025" y="3454"/>
                </a:moveTo>
                <a:lnTo>
                  <a:pt x="4390568" y="2336"/>
                </a:lnTo>
                <a:lnTo>
                  <a:pt x="4388701" y="469"/>
                </a:lnTo>
                <a:lnTo>
                  <a:pt x="4387583" y="0"/>
                </a:lnTo>
                <a:lnTo>
                  <a:pt x="4384954" y="0"/>
                </a:lnTo>
                <a:lnTo>
                  <a:pt x="4383837" y="469"/>
                </a:lnTo>
                <a:lnTo>
                  <a:pt x="4381970" y="2336"/>
                </a:lnTo>
                <a:lnTo>
                  <a:pt x="4381512" y="3454"/>
                </a:lnTo>
                <a:lnTo>
                  <a:pt x="4381512" y="6083"/>
                </a:lnTo>
                <a:lnTo>
                  <a:pt x="4381970" y="7200"/>
                </a:lnTo>
                <a:lnTo>
                  <a:pt x="4383837" y="9067"/>
                </a:lnTo>
                <a:lnTo>
                  <a:pt x="4384954" y="9525"/>
                </a:lnTo>
                <a:lnTo>
                  <a:pt x="4387583" y="9525"/>
                </a:lnTo>
                <a:lnTo>
                  <a:pt x="4388701" y="9067"/>
                </a:lnTo>
                <a:lnTo>
                  <a:pt x="4390568" y="7200"/>
                </a:lnTo>
                <a:lnTo>
                  <a:pt x="4391025" y="6083"/>
                </a:lnTo>
                <a:lnTo>
                  <a:pt x="4391025" y="3454"/>
                </a:lnTo>
                <a:close/>
              </a:path>
              <a:path w="11034395" h="1549400">
                <a:moveTo>
                  <a:pt x="4438650" y="773391"/>
                </a:moveTo>
                <a:lnTo>
                  <a:pt x="4438193" y="772274"/>
                </a:lnTo>
                <a:lnTo>
                  <a:pt x="4436326" y="770407"/>
                </a:lnTo>
                <a:lnTo>
                  <a:pt x="4435208" y="769937"/>
                </a:lnTo>
                <a:lnTo>
                  <a:pt x="4432579" y="769937"/>
                </a:lnTo>
                <a:lnTo>
                  <a:pt x="4431449" y="770407"/>
                </a:lnTo>
                <a:lnTo>
                  <a:pt x="4429595" y="772274"/>
                </a:lnTo>
                <a:lnTo>
                  <a:pt x="4429125" y="773391"/>
                </a:lnTo>
                <a:lnTo>
                  <a:pt x="4429125" y="776020"/>
                </a:lnTo>
                <a:lnTo>
                  <a:pt x="4429595" y="777138"/>
                </a:lnTo>
                <a:lnTo>
                  <a:pt x="4431449" y="779005"/>
                </a:lnTo>
                <a:lnTo>
                  <a:pt x="4432579" y="779462"/>
                </a:lnTo>
                <a:lnTo>
                  <a:pt x="4435208" y="779462"/>
                </a:lnTo>
                <a:lnTo>
                  <a:pt x="4436326" y="779005"/>
                </a:lnTo>
                <a:lnTo>
                  <a:pt x="4438193" y="777138"/>
                </a:lnTo>
                <a:lnTo>
                  <a:pt x="4438650" y="776020"/>
                </a:lnTo>
                <a:lnTo>
                  <a:pt x="4438650" y="773391"/>
                </a:lnTo>
                <a:close/>
              </a:path>
              <a:path w="11034395" h="1549400">
                <a:moveTo>
                  <a:pt x="4438650" y="3454"/>
                </a:moveTo>
                <a:lnTo>
                  <a:pt x="4438193" y="2336"/>
                </a:lnTo>
                <a:lnTo>
                  <a:pt x="4436326" y="469"/>
                </a:lnTo>
                <a:lnTo>
                  <a:pt x="4435208" y="0"/>
                </a:lnTo>
                <a:lnTo>
                  <a:pt x="4432579" y="0"/>
                </a:lnTo>
                <a:lnTo>
                  <a:pt x="4431449" y="469"/>
                </a:lnTo>
                <a:lnTo>
                  <a:pt x="4429595" y="2336"/>
                </a:lnTo>
                <a:lnTo>
                  <a:pt x="4429125" y="3454"/>
                </a:lnTo>
                <a:lnTo>
                  <a:pt x="4429125" y="6083"/>
                </a:lnTo>
                <a:lnTo>
                  <a:pt x="4429595" y="7200"/>
                </a:lnTo>
                <a:lnTo>
                  <a:pt x="4431449" y="9067"/>
                </a:lnTo>
                <a:lnTo>
                  <a:pt x="4432579" y="9525"/>
                </a:lnTo>
                <a:lnTo>
                  <a:pt x="4435208" y="9525"/>
                </a:lnTo>
                <a:lnTo>
                  <a:pt x="4436326" y="9067"/>
                </a:lnTo>
                <a:lnTo>
                  <a:pt x="4438193" y="7200"/>
                </a:lnTo>
                <a:lnTo>
                  <a:pt x="4438650" y="6083"/>
                </a:lnTo>
                <a:lnTo>
                  <a:pt x="4438650" y="3454"/>
                </a:lnTo>
                <a:close/>
              </a:path>
              <a:path w="11034395" h="1549400">
                <a:moveTo>
                  <a:pt x="4486275" y="773391"/>
                </a:moveTo>
                <a:lnTo>
                  <a:pt x="4485818" y="772274"/>
                </a:lnTo>
                <a:lnTo>
                  <a:pt x="4483951" y="770407"/>
                </a:lnTo>
                <a:lnTo>
                  <a:pt x="4482833" y="769937"/>
                </a:lnTo>
                <a:lnTo>
                  <a:pt x="4480204" y="769937"/>
                </a:lnTo>
                <a:lnTo>
                  <a:pt x="4479087" y="770407"/>
                </a:lnTo>
                <a:lnTo>
                  <a:pt x="4477220" y="772274"/>
                </a:lnTo>
                <a:lnTo>
                  <a:pt x="4476750" y="773391"/>
                </a:lnTo>
                <a:lnTo>
                  <a:pt x="4476750" y="776020"/>
                </a:lnTo>
                <a:lnTo>
                  <a:pt x="4477220" y="777138"/>
                </a:lnTo>
                <a:lnTo>
                  <a:pt x="4479087" y="779005"/>
                </a:lnTo>
                <a:lnTo>
                  <a:pt x="4480204" y="779462"/>
                </a:lnTo>
                <a:lnTo>
                  <a:pt x="4482833" y="779462"/>
                </a:lnTo>
                <a:lnTo>
                  <a:pt x="4483951" y="779005"/>
                </a:lnTo>
                <a:lnTo>
                  <a:pt x="4485818" y="777138"/>
                </a:lnTo>
                <a:lnTo>
                  <a:pt x="4486275" y="776020"/>
                </a:lnTo>
                <a:lnTo>
                  <a:pt x="4486275" y="773391"/>
                </a:lnTo>
                <a:close/>
              </a:path>
              <a:path w="11034395" h="1549400">
                <a:moveTo>
                  <a:pt x="4486275" y="3454"/>
                </a:moveTo>
                <a:lnTo>
                  <a:pt x="4485818" y="2336"/>
                </a:lnTo>
                <a:lnTo>
                  <a:pt x="4483951" y="469"/>
                </a:lnTo>
                <a:lnTo>
                  <a:pt x="4482833" y="0"/>
                </a:lnTo>
                <a:lnTo>
                  <a:pt x="4480204" y="0"/>
                </a:lnTo>
                <a:lnTo>
                  <a:pt x="4479087" y="469"/>
                </a:lnTo>
                <a:lnTo>
                  <a:pt x="4477220" y="2336"/>
                </a:lnTo>
                <a:lnTo>
                  <a:pt x="4476750" y="3454"/>
                </a:lnTo>
                <a:lnTo>
                  <a:pt x="4476750" y="6083"/>
                </a:lnTo>
                <a:lnTo>
                  <a:pt x="4477220" y="7200"/>
                </a:lnTo>
                <a:lnTo>
                  <a:pt x="4479087" y="9067"/>
                </a:lnTo>
                <a:lnTo>
                  <a:pt x="4480204" y="9525"/>
                </a:lnTo>
                <a:lnTo>
                  <a:pt x="4482833" y="9525"/>
                </a:lnTo>
                <a:lnTo>
                  <a:pt x="4483951" y="9067"/>
                </a:lnTo>
                <a:lnTo>
                  <a:pt x="4485818" y="7200"/>
                </a:lnTo>
                <a:lnTo>
                  <a:pt x="4486275" y="6083"/>
                </a:lnTo>
                <a:lnTo>
                  <a:pt x="4486275" y="3454"/>
                </a:lnTo>
                <a:close/>
              </a:path>
              <a:path w="11034395" h="1549400">
                <a:moveTo>
                  <a:pt x="4533900" y="773391"/>
                </a:moveTo>
                <a:lnTo>
                  <a:pt x="4533443" y="772274"/>
                </a:lnTo>
                <a:lnTo>
                  <a:pt x="4531576" y="770407"/>
                </a:lnTo>
                <a:lnTo>
                  <a:pt x="4530458" y="769937"/>
                </a:lnTo>
                <a:lnTo>
                  <a:pt x="4527829" y="769937"/>
                </a:lnTo>
                <a:lnTo>
                  <a:pt x="4526712" y="770407"/>
                </a:lnTo>
                <a:lnTo>
                  <a:pt x="4524845" y="772274"/>
                </a:lnTo>
                <a:lnTo>
                  <a:pt x="4524375" y="773391"/>
                </a:lnTo>
                <a:lnTo>
                  <a:pt x="4524375" y="776020"/>
                </a:lnTo>
                <a:lnTo>
                  <a:pt x="4524845" y="777138"/>
                </a:lnTo>
                <a:lnTo>
                  <a:pt x="4526712" y="779005"/>
                </a:lnTo>
                <a:lnTo>
                  <a:pt x="4527829" y="779462"/>
                </a:lnTo>
                <a:lnTo>
                  <a:pt x="4530458" y="779462"/>
                </a:lnTo>
                <a:lnTo>
                  <a:pt x="4531576" y="779005"/>
                </a:lnTo>
                <a:lnTo>
                  <a:pt x="4533443" y="777138"/>
                </a:lnTo>
                <a:lnTo>
                  <a:pt x="4533900" y="776020"/>
                </a:lnTo>
                <a:lnTo>
                  <a:pt x="4533900" y="773391"/>
                </a:lnTo>
                <a:close/>
              </a:path>
              <a:path w="11034395" h="1549400">
                <a:moveTo>
                  <a:pt x="4533900" y="3454"/>
                </a:moveTo>
                <a:lnTo>
                  <a:pt x="4533443" y="2336"/>
                </a:lnTo>
                <a:lnTo>
                  <a:pt x="4531576" y="469"/>
                </a:lnTo>
                <a:lnTo>
                  <a:pt x="4530458" y="0"/>
                </a:lnTo>
                <a:lnTo>
                  <a:pt x="4527829" y="0"/>
                </a:lnTo>
                <a:lnTo>
                  <a:pt x="4526712" y="469"/>
                </a:lnTo>
                <a:lnTo>
                  <a:pt x="4524845" y="2336"/>
                </a:lnTo>
                <a:lnTo>
                  <a:pt x="4524375" y="3454"/>
                </a:lnTo>
                <a:lnTo>
                  <a:pt x="4524375" y="6083"/>
                </a:lnTo>
                <a:lnTo>
                  <a:pt x="4524845" y="7200"/>
                </a:lnTo>
                <a:lnTo>
                  <a:pt x="4526712" y="9067"/>
                </a:lnTo>
                <a:lnTo>
                  <a:pt x="4527829" y="9525"/>
                </a:lnTo>
                <a:lnTo>
                  <a:pt x="4530458" y="9525"/>
                </a:lnTo>
                <a:lnTo>
                  <a:pt x="4531576" y="9067"/>
                </a:lnTo>
                <a:lnTo>
                  <a:pt x="4533443" y="7200"/>
                </a:lnTo>
                <a:lnTo>
                  <a:pt x="4533900" y="6083"/>
                </a:lnTo>
                <a:lnTo>
                  <a:pt x="4533900" y="3454"/>
                </a:lnTo>
                <a:close/>
              </a:path>
              <a:path w="11034395" h="1549400">
                <a:moveTo>
                  <a:pt x="4581525" y="773391"/>
                </a:moveTo>
                <a:lnTo>
                  <a:pt x="4581068" y="772274"/>
                </a:lnTo>
                <a:lnTo>
                  <a:pt x="4579201" y="770407"/>
                </a:lnTo>
                <a:lnTo>
                  <a:pt x="4578083" y="769937"/>
                </a:lnTo>
                <a:lnTo>
                  <a:pt x="4575454" y="769937"/>
                </a:lnTo>
                <a:lnTo>
                  <a:pt x="4574337" y="770407"/>
                </a:lnTo>
                <a:lnTo>
                  <a:pt x="4572470" y="772274"/>
                </a:lnTo>
                <a:lnTo>
                  <a:pt x="4572000" y="773391"/>
                </a:lnTo>
                <a:lnTo>
                  <a:pt x="4572000" y="776020"/>
                </a:lnTo>
                <a:lnTo>
                  <a:pt x="4572470" y="777138"/>
                </a:lnTo>
                <a:lnTo>
                  <a:pt x="4574337" y="779005"/>
                </a:lnTo>
                <a:lnTo>
                  <a:pt x="4575454" y="779462"/>
                </a:lnTo>
                <a:lnTo>
                  <a:pt x="4578083" y="779462"/>
                </a:lnTo>
                <a:lnTo>
                  <a:pt x="4579201" y="779005"/>
                </a:lnTo>
                <a:lnTo>
                  <a:pt x="4581068" y="777138"/>
                </a:lnTo>
                <a:lnTo>
                  <a:pt x="4581525" y="776020"/>
                </a:lnTo>
                <a:lnTo>
                  <a:pt x="4581525" y="773391"/>
                </a:lnTo>
                <a:close/>
              </a:path>
              <a:path w="11034395" h="1549400">
                <a:moveTo>
                  <a:pt x="4581525" y="3454"/>
                </a:moveTo>
                <a:lnTo>
                  <a:pt x="4581068" y="2336"/>
                </a:lnTo>
                <a:lnTo>
                  <a:pt x="4579201" y="469"/>
                </a:lnTo>
                <a:lnTo>
                  <a:pt x="4578083" y="0"/>
                </a:lnTo>
                <a:lnTo>
                  <a:pt x="4575454" y="0"/>
                </a:lnTo>
                <a:lnTo>
                  <a:pt x="4574337" y="469"/>
                </a:lnTo>
                <a:lnTo>
                  <a:pt x="4572470" y="2336"/>
                </a:lnTo>
                <a:lnTo>
                  <a:pt x="4572000" y="3454"/>
                </a:lnTo>
                <a:lnTo>
                  <a:pt x="4572000" y="6083"/>
                </a:lnTo>
                <a:lnTo>
                  <a:pt x="4572470" y="7200"/>
                </a:lnTo>
                <a:lnTo>
                  <a:pt x="4574337" y="9067"/>
                </a:lnTo>
                <a:lnTo>
                  <a:pt x="4575454" y="9525"/>
                </a:lnTo>
                <a:lnTo>
                  <a:pt x="4578083" y="9525"/>
                </a:lnTo>
                <a:lnTo>
                  <a:pt x="4579201" y="9067"/>
                </a:lnTo>
                <a:lnTo>
                  <a:pt x="4581068" y="7200"/>
                </a:lnTo>
                <a:lnTo>
                  <a:pt x="4581525" y="6083"/>
                </a:lnTo>
                <a:lnTo>
                  <a:pt x="4581525" y="3454"/>
                </a:lnTo>
                <a:close/>
              </a:path>
              <a:path w="11034395" h="1549400">
                <a:moveTo>
                  <a:pt x="4629150" y="773391"/>
                </a:moveTo>
                <a:lnTo>
                  <a:pt x="4628693" y="772274"/>
                </a:lnTo>
                <a:lnTo>
                  <a:pt x="4626826" y="770407"/>
                </a:lnTo>
                <a:lnTo>
                  <a:pt x="4625708" y="769937"/>
                </a:lnTo>
                <a:lnTo>
                  <a:pt x="4623079" y="769937"/>
                </a:lnTo>
                <a:lnTo>
                  <a:pt x="4621962" y="770407"/>
                </a:lnTo>
                <a:lnTo>
                  <a:pt x="4620095" y="772274"/>
                </a:lnTo>
                <a:lnTo>
                  <a:pt x="4619625" y="773391"/>
                </a:lnTo>
                <a:lnTo>
                  <a:pt x="4619625" y="776020"/>
                </a:lnTo>
                <a:lnTo>
                  <a:pt x="4620095" y="777138"/>
                </a:lnTo>
                <a:lnTo>
                  <a:pt x="4621962" y="779005"/>
                </a:lnTo>
                <a:lnTo>
                  <a:pt x="4623079" y="779462"/>
                </a:lnTo>
                <a:lnTo>
                  <a:pt x="4625708" y="779462"/>
                </a:lnTo>
                <a:lnTo>
                  <a:pt x="4626826" y="779005"/>
                </a:lnTo>
                <a:lnTo>
                  <a:pt x="4628693" y="777138"/>
                </a:lnTo>
                <a:lnTo>
                  <a:pt x="4629150" y="776020"/>
                </a:lnTo>
                <a:lnTo>
                  <a:pt x="4629150" y="773391"/>
                </a:lnTo>
                <a:close/>
              </a:path>
              <a:path w="11034395" h="1549400">
                <a:moveTo>
                  <a:pt x="4629150" y="3454"/>
                </a:moveTo>
                <a:lnTo>
                  <a:pt x="4628693" y="2336"/>
                </a:lnTo>
                <a:lnTo>
                  <a:pt x="4626826" y="469"/>
                </a:lnTo>
                <a:lnTo>
                  <a:pt x="4625708" y="0"/>
                </a:lnTo>
                <a:lnTo>
                  <a:pt x="4623079" y="0"/>
                </a:lnTo>
                <a:lnTo>
                  <a:pt x="4621962" y="469"/>
                </a:lnTo>
                <a:lnTo>
                  <a:pt x="4620095" y="2336"/>
                </a:lnTo>
                <a:lnTo>
                  <a:pt x="4619625" y="3454"/>
                </a:lnTo>
                <a:lnTo>
                  <a:pt x="4619625" y="6083"/>
                </a:lnTo>
                <a:lnTo>
                  <a:pt x="4620095" y="7200"/>
                </a:lnTo>
                <a:lnTo>
                  <a:pt x="4621962" y="9067"/>
                </a:lnTo>
                <a:lnTo>
                  <a:pt x="4623079" y="9525"/>
                </a:lnTo>
                <a:lnTo>
                  <a:pt x="4625708" y="9525"/>
                </a:lnTo>
                <a:lnTo>
                  <a:pt x="4626826" y="9067"/>
                </a:lnTo>
                <a:lnTo>
                  <a:pt x="4628693" y="7200"/>
                </a:lnTo>
                <a:lnTo>
                  <a:pt x="4629150" y="6083"/>
                </a:lnTo>
                <a:lnTo>
                  <a:pt x="4629150" y="3454"/>
                </a:lnTo>
                <a:close/>
              </a:path>
              <a:path w="11034395" h="1549400">
                <a:moveTo>
                  <a:pt x="4676775" y="773391"/>
                </a:moveTo>
                <a:lnTo>
                  <a:pt x="4676318" y="772274"/>
                </a:lnTo>
                <a:lnTo>
                  <a:pt x="4674451" y="770407"/>
                </a:lnTo>
                <a:lnTo>
                  <a:pt x="4673333" y="769937"/>
                </a:lnTo>
                <a:lnTo>
                  <a:pt x="4670704" y="769937"/>
                </a:lnTo>
                <a:lnTo>
                  <a:pt x="4669587" y="770407"/>
                </a:lnTo>
                <a:lnTo>
                  <a:pt x="4667720" y="772274"/>
                </a:lnTo>
                <a:lnTo>
                  <a:pt x="4667250" y="773391"/>
                </a:lnTo>
                <a:lnTo>
                  <a:pt x="4667250" y="776020"/>
                </a:lnTo>
                <a:lnTo>
                  <a:pt x="4667720" y="777138"/>
                </a:lnTo>
                <a:lnTo>
                  <a:pt x="4669587" y="779005"/>
                </a:lnTo>
                <a:lnTo>
                  <a:pt x="4670704" y="779462"/>
                </a:lnTo>
                <a:lnTo>
                  <a:pt x="4673333" y="779462"/>
                </a:lnTo>
                <a:lnTo>
                  <a:pt x="4674451" y="779005"/>
                </a:lnTo>
                <a:lnTo>
                  <a:pt x="4676318" y="777138"/>
                </a:lnTo>
                <a:lnTo>
                  <a:pt x="4676775" y="776020"/>
                </a:lnTo>
                <a:lnTo>
                  <a:pt x="4676775" y="773391"/>
                </a:lnTo>
                <a:close/>
              </a:path>
              <a:path w="11034395" h="1549400">
                <a:moveTo>
                  <a:pt x="4676775" y="3454"/>
                </a:moveTo>
                <a:lnTo>
                  <a:pt x="4676318" y="2336"/>
                </a:lnTo>
                <a:lnTo>
                  <a:pt x="4674451" y="469"/>
                </a:lnTo>
                <a:lnTo>
                  <a:pt x="4673333" y="0"/>
                </a:lnTo>
                <a:lnTo>
                  <a:pt x="4670704" y="0"/>
                </a:lnTo>
                <a:lnTo>
                  <a:pt x="4669587" y="469"/>
                </a:lnTo>
                <a:lnTo>
                  <a:pt x="4667720" y="2336"/>
                </a:lnTo>
                <a:lnTo>
                  <a:pt x="4667250" y="3454"/>
                </a:lnTo>
                <a:lnTo>
                  <a:pt x="4667250" y="6083"/>
                </a:lnTo>
                <a:lnTo>
                  <a:pt x="4667720" y="7200"/>
                </a:lnTo>
                <a:lnTo>
                  <a:pt x="4669587" y="9067"/>
                </a:lnTo>
                <a:lnTo>
                  <a:pt x="4670704" y="9525"/>
                </a:lnTo>
                <a:lnTo>
                  <a:pt x="4673333" y="9525"/>
                </a:lnTo>
                <a:lnTo>
                  <a:pt x="4674451" y="9067"/>
                </a:lnTo>
                <a:lnTo>
                  <a:pt x="4676318" y="7200"/>
                </a:lnTo>
                <a:lnTo>
                  <a:pt x="4676775" y="6083"/>
                </a:lnTo>
                <a:lnTo>
                  <a:pt x="4676775" y="3454"/>
                </a:lnTo>
                <a:close/>
              </a:path>
              <a:path w="11034395" h="1549400">
                <a:moveTo>
                  <a:pt x="4724400" y="773391"/>
                </a:moveTo>
                <a:lnTo>
                  <a:pt x="4723943" y="772274"/>
                </a:lnTo>
                <a:lnTo>
                  <a:pt x="4722076" y="770407"/>
                </a:lnTo>
                <a:lnTo>
                  <a:pt x="4720958" y="769937"/>
                </a:lnTo>
                <a:lnTo>
                  <a:pt x="4718329" y="769937"/>
                </a:lnTo>
                <a:lnTo>
                  <a:pt x="4717212" y="770407"/>
                </a:lnTo>
                <a:lnTo>
                  <a:pt x="4715345" y="772274"/>
                </a:lnTo>
                <a:lnTo>
                  <a:pt x="4714875" y="773391"/>
                </a:lnTo>
                <a:lnTo>
                  <a:pt x="4714875" y="776020"/>
                </a:lnTo>
                <a:lnTo>
                  <a:pt x="4715345" y="777138"/>
                </a:lnTo>
                <a:lnTo>
                  <a:pt x="4717212" y="779005"/>
                </a:lnTo>
                <a:lnTo>
                  <a:pt x="4718329" y="779462"/>
                </a:lnTo>
                <a:lnTo>
                  <a:pt x="4720958" y="779462"/>
                </a:lnTo>
                <a:lnTo>
                  <a:pt x="4722076" y="779005"/>
                </a:lnTo>
                <a:lnTo>
                  <a:pt x="4723943" y="777138"/>
                </a:lnTo>
                <a:lnTo>
                  <a:pt x="4724400" y="776020"/>
                </a:lnTo>
                <a:lnTo>
                  <a:pt x="4724400" y="773391"/>
                </a:lnTo>
                <a:close/>
              </a:path>
              <a:path w="11034395" h="1549400">
                <a:moveTo>
                  <a:pt x="4724400" y="3454"/>
                </a:moveTo>
                <a:lnTo>
                  <a:pt x="4723943" y="2336"/>
                </a:lnTo>
                <a:lnTo>
                  <a:pt x="4722076" y="469"/>
                </a:lnTo>
                <a:lnTo>
                  <a:pt x="4720958" y="0"/>
                </a:lnTo>
                <a:lnTo>
                  <a:pt x="4718329" y="0"/>
                </a:lnTo>
                <a:lnTo>
                  <a:pt x="4717212" y="469"/>
                </a:lnTo>
                <a:lnTo>
                  <a:pt x="4715345" y="2336"/>
                </a:lnTo>
                <a:lnTo>
                  <a:pt x="4714875" y="3454"/>
                </a:lnTo>
                <a:lnTo>
                  <a:pt x="4714875" y="6083"/>
                </a:lnTo>
                <a:lnTo>
                  <a:pt x="4715345" y="7200"/>
                </a:lnTo>
                <a:lnTo>
                  <a:pt x="4717212" y="9067"/>
                </a:lnTo>
                <a:lnTo>
                  <a:pt x="4718329" y="9525"/>
                </a:lnTo>
                <a:lnTo>
                  <a:pt x="4720958" y="9525"/>
                </a:lnTo>
                <a:lnTo>
                  <a:pt x="4722076" y="9067"/>
                </a:lnTo>
                <a:lnTo>
                  <a:pt x="4723943" y="7200"/>
                </a:lnTo>
                <a:lnTo>
                  <a:pt x="4724400" y="6083"/>
                </a:lnTo>
                <a:lnTo>
                  <a:pt x="4724400" y="3454"/>
                </a:lnTo>
                <a:close/>
              </a:path>
              <a:path w="11034395" h="1549400">
                <a:moveTo>
                  <a:pt x="4772025" y="773391"/>
                </a:moveTo>
                <a:lnTo>
                  <a:pt x="4771568" y="772274"/>
                </a:lnTo>
                <a:lnTo>
                  <a:pt x="4769701" y="770407"/>
                </a:lnTo>
                <a:lnTo>
                  <a:pt x="4768583" y="769937"/>
                </a:lnTo>
                <a:lnTo>
                  <a:pt x="4765954" y="769937"/>
                </a:lnTo>
                <a:lnTo>
                  <a:pt x="4764837" y="770407"/>
                </a:lnTo>
                <a:lnTo>
                  <a:pt x="4762970" y="772274"/>
                </a:lnTo>
                <a:lnTo>
                  <a:pt x="4762500" y="773391"/>
                </a:lnTo>
                <a:lnTo>
                  <a:pt x="4762500" y="776020"/>
                </a:lnTo>
                <a:lnTo>
                  <a:pt x="4762970" y="777138"/>
                </a:lnTo>
                <a:lnTo>
                  <a:pt x="4764837" y="779005"/>
                </a:lnTo>
                <a:lnTo>
                  <a:pt x="4765954" y="779462"/>
                </a:lnTo>
                <a:lnTo>
                  <a:pt x="4768583" y="779462"/>
                </a:lnTo>
                <a:lnTo>
                  <a:pt x="4769701" y="779005"/>
                </a:lnTo>
                <a:lnTo>
                  <a:pt x="4771568" y="777138"/>
                </a:lnTo>
                <a:lnTo>
                  <a:pt x="4772025" y="776020"/>
                </a:lnTo>
                <a:lnTo>
                  <a:pt x="4772025" y="773391"/>
                </a:lnTo>
                <a:close/>
              </a:path>
              <a:path w="11034395" h="1549400">
                <a:moveTo>
                  <a:pt x="4772025" y="3454"/>
                </a:moveTo>
                <a:lnTo>
                  <a:pt x="4771568" y="2336"/>
                </a:lnTo>
                <a:lnTo>
                  <a:pt x="4769701" y="469"/>
                </a:lnTo>
                <a:lnTo>
                  <a:pt x="4768583" y="0"/>
                </a:lnTo>
                <a:lnTo>
                  <a:pt x="4765954" y="0"/>
                </a:lnTo>
                <a:lnTo>
                  <a:pt x="4764837" y="469"/>
                </a:lnTo>
                <a:lnTo>
                  <a:pt x="4762970" y="2336"/>
                </a:lnTo>
                <a:lnTo>
                  <a:pt x="4762500" y="3454"/>
                </a:lnTo>
                <a:lnTo>
                  <a:pt x="4762500" y="6083"/>
                </a:lnTo>
                <a:lnTo>
                  <a:pt x="4762970" y="7200"/>
                </a:lnTo>
                <a:lnTo>
                  <a:pt x="4764837" y="9067"/>
                </a:lnTo>
                <a:lnTo>
                  <a:pt x="4765954" y="9525"/>
                </a:lnTo>
                <a:lnTo>
                  <a:pt x="4768583" y="9525"/>
                </a:lnTo>
                <a:lnTo>
                  <a:pt x="4769701" y="9067"/>
                </a:lnTo>
                <a:lnTo>
                  <a:pt x="4771568" y="7200"/>
                </a:lnTo>
                <a:lnTo>
                  <a:pt x="4772025" y="6083"/>
                </a:lnTo>
                <a:lnTo>
                  <a:pt x="4772025" y="3454"/>
                </a:lnTo>
                <a:close/>
              </a:path>
              <a:path w="11034395" h="1549400">
                <a:moveTo>
                  <a:pt x="4819650" y="773391"/>
                </a:moveTo>
                <a:lnTo>
                  <a:pt x="4819193" y="772274"/>
                </a:lnTo>
                <a:lnTo>
                  <a:pt x="4817326" y="770407"/>
                </a:lnTo>
                <a:lnTo>
                  <a:pt x="4816208" y="769937"/>
                </a:lnTo>
                <a:lnTo>
                  <a:pt x="4813579" y="769937"/>
                </a:lnTo>
                <a:lnTo>
                  <a:pt x="4812449" y="770407"/>
                </a:lnTo>
                <a:lnTo>
                  <a:pt x="4810595" y="772274"/>
                </a:lnTo>
                <a:lnTo>
                  <a:pt x="4810125" y="773391"/>
                </a:lnTo>
                <a:lnTo>
                  <a:pt x="4810125" y="776020"/>
                </a:lnTo>
                <a:lnTo>
                  <a:pt x="4810595" y="777138"/>
                </a:lnTo>
                <a:lnTo>
                  <a:pt x="4812449" y="779005"/>
                </a:lnTo>
                <a:lnTo>
                  <a:pt x="4813579" y="779462"/>
                </a:lnTo>
                <a:lnTo>
                  <a:pt x="4816208" y="779462"/>
                </a:lnTo>
                <a:lnTo>
                  <a:pt x="4817326" y="779005"/>
                </a:lnTo>
                <a:lnTo>
                  <a:pt x="4819193" y="777138"/>
                </a:lnTo>
                <a:lnTo>
                  <a:pt x="4819650" y="776020"/>
                </a:lnTo>
                <a:lnTo>
                  <a:pt x="4819650" y="773391"/>
                </a:lnTo>
                <a:close/>
              </a:path>
              <a:path w="11034395" h="1549400">
                <a:moveTo>
                  <a:pt x="4819650" y="3454"/>
                </a:moveTo>
                <a:lnTo>
                  <a:pt x="4819193" y="2336"/>
                </a:lnTo>
                <a:lnTo>
                  <a:pt x="4817326" y="469"/>
                </a:lnTo>
                <a:lnTo>
                  <a:pt x="4816208" y="0"/>
                </a:lnTo>
                <a:lnTo>
                  <a:pt x="4813579" y="0"/>
                </a:lnTo>
                <a:lnTo>
                  <a:pt x="4812449" y="469"/>
                </a:lnTo>
                <a:lnTo>
                  <a:pt x="4810595" y="2336"/>
                </a:lnTo>
                <a:lnTo>
                  <a:pt x="4810125" y="3454"/>
                </a:lnTo>
                <a:lnTo>
                  <a:pt x="4810125" y="6083"/>
                </a:lnTo>
                <a:lnTo>
                  <a:pt x="4810595" y="7200"/>
                </a:lnTo>
                <a:lnTo>
                  <a:pt x="4812449" y="9067"/>
                </a:lnTo>
                <a:lnTo>
                  <a:pt x="4813579" y="9525"/>
                </a:lnTo>
                <a:lnTo>
                  <a:pt x="4816208" y="9525"/>
                </a:lnTo>
                <a:lnTo>
                  <a:pt x="4817326" y="9067"/>
                </a:lnTo>
                <a:lnTo>
                  <a:pt x="4819193" y="7200"/>
                </a:lnTo>
                <a:lnTo>
                  <a:pt x="4819650" y="6083"/>
                </a:lnTo>
                <a:lnTo>
                  <a:pt x="4819650" y="3454"/>
                </a:lnTo>
                <a:close/>
              </a:path>
              <a:path w="11034395" h="1549400">
                <a:moveTo>
                  <a:pt x="4867275" y="773391"/>
                </a:moveTo>
                <a:lnTo>
                  <a:pt x="4866818" y="772274"/>
                </a:lnTo>
                <a:lnTo>
                  <a:pt x="4864951" y="770407"/>
                </a:lnTo>
                <a:lnTo>
                  <a:pt x="4863833" y="769937"/>
                </a:lnTo>
                <a:lnTo>
                  <a:pt x="4861204" y="769937"/>
                </a:lnTo>
                <a:lnTo>
                  <a:pt x="4860074" y="770407"/>
                </a:lnTo>
                <a:lnTo>
                  <a:pt x="4858220" y="772274"/>
                </a:lnTo>
                <a:lnTo>
                  <a:pt x="4857750" y="773391"/>
                </a:lnTo>
                <a:lnTo>
                  <a:pt x="4857750" y="776020"/>
                </a:lnTo>
                <a:lnTo>
                  <a:pt x="4858220" y="777138"/>
                </a:lnTo>
                <a:lnTo>
                  <a:pt x="4860074" y="779005"/>
                </a:lnTo>
                <a:lnTo>
                  <a:pt x="4861204" y="779462"/>
                </a:lnTo>
                <a:lnTo>
                  <a:pt x="4863833" y="779462"/>
                </a:lnTo>
                <a:lnTo>
                  <a:pt x="4864951" y="779005"/>
                </a:lnTo>
                <a:lnTo>
                  <a:pt x="4866818" y="777138"/>
                </a:lnTo>
                <a:lnTo>
                  <a:pt x="4867275" y="776020"/>
                </a:lnTo>
                <a:lnTo>
                  <a:pt x="4867275" y="773391"/>
                </a:lnTo>
                <a:close/>
              </a:path>
              <a:path w="11034395" h="1549400">
                <a:moveTo>
                  <a:pt x="4867275" y="3454"/>
                </a:moveTo>
                <a:lnTo>
                  <a:pt x="4866818" y="2336"/>
                </a:lnTo>
                <a:lnTo>
                  <a:pt x="4864951" y="469"/>
                </a:lnTo>
                <a:lnTo>
                  <a:pt x="4863833" y="0"/>
                </a:lnTo>
                <a:lnTo>
                  <a:pt x="4861204" y="0"/>
                </a:lnTo>
                <a:lnTo>
                  <a:pt x="4860074" y="469"/>
                </a:lnTo>
                <a:lnTo>
                  <a:pt x="4858220" y="2336"/>
                </a:lnTo>
                <a:lnTo>
                  <a:pt x="4857750" y="3454"/>
                </a:lnTo>
                <a:lnTo>
                  <a:pt x="4857750" y="6083"/>
                </a:lnTo>
                <a:lnTo>
                  <a:pt x="4858220" y="7200"/>
                </a:lnTo>
                <a:lnTo>
                  <a:pt x="4860074" y="9067"/>
                </a:lnTo>
                <a:lnTo>
                  <a:pt x="4861204" y="9525"/>
                </a:lnTo>
                <a:lnTo>
                  <a:pt x="4863833" y="9525"/>
                </a:lnTo>
                <a:lnTo>
                  <a:pt x="4864951" y="9067"/>
                </a:lnTo>
                <a:lnTo>
                  <a:pt x="4866818" y="7200"/>
                </a:lnTo>
                <a:lnTo>
                  <a:pt x="4867275" y="6083"/>
                </a:lnTo>
                <a:lnTo>
                  <a:pt x="4867275" y="3454"/>
                </a:lnTo>
                <a:close/>
              </a:path>
              <a:path w="11034395" h="1549400">
                <a:moveTo>
                  <a:pt x="4914900" y="773391"/>
                </a:moveTo>
                <a:lnTo>
                  <a:pt x="4914443" y="772274"/>
                </a:lnTo>
                <a:lnTo>
                  <a:pt x="4912576" y="770407"/>
                </a:lnTo>
                <a:lnTo>
                  <a:pt x="4911458" y="769937"/>
                </a:lnTo>
                <a:lnTo>
                  <a:pt x="4908829" y="769937"/>
                </a:lnTo>
                <a:lnTo>
                  <a:pt x="4907699" y="770407"/>
                </a:lnTo>
                <a:lnTo>
                  <a:pt x="4905845" y="772274"/>
                </a:lnTo>
                <a:lnTo>
                  <a:pt x="4905375" y="773391"/>
                </a:lnTo>
                <a:lnTo>
                  <a:pt x="4905375" y="776020"/>
                </a:lnTo>
                <a:lnTo>
                  <a:pt x="4905845" y="777138"/>
                </a:lnTo>
                <a:lnTo>
                  <a:pt x="4907699" y="779005"/>
                </a:lnTo>
                <a:lnTo>
                  <a:pt x="4908829" y="779462"/>
                </a:lnTo>
                <a:lnTo>
                  <a:pt x="4911458" y="779462"/>
                </a:lnTo>
                <a:lnTo>
                  <a:pt x="4912576" y="779005"/>
                </a:lnTo>
                <a:lnTo>
                  <a:pt x="4914443" y="777138"/>
                </a:lnTo>
                <a:lnTo>
                  <a:pt x="4914900" y="776020"/>
                </a:lnTo>
                <a:lnTo>
                  <a:pt x="4914900" y="773391"/>
                </a:lnTo>
                <a:close/>
              </a:path>
              <a:path w="11034395" h="1549400">
                <a:moveTo>
                  <a:pt x="4914900" y="3454"/>
                </a:moveTo>
                <a:lnTo>
                  <a:pt x="4914443" y="2336"/>
                </a:lnTo>
                <a:lnTo>
                  <a:pt x="4912576" y="469"/>
                </a:lnTo>
                <a:lnTo>
                  <a:pt x="4911458" y="0"/>
                </a:lnTo>
                <a:lnTo>
                  <a:pt x="4908829" y="0"/>
                </a:lnTo>
                <a:lnTo>
                  <a:pt x="4907699" y="469"/>
                </a:lnTo>
                <a:lnTo>
                  <a:pt x="4905845" y="2336"/>
                </a:lnTo>
                <a:lnTo>
                  <a:pt x="4905375" y="3454"/>
                </a:lnTo>
                <a:lnTo>
                  <a:pt x="4905375" y="6083"/>
                </a:lnTo>
                <a:lnTo>
                  <a:pt x="4905845" y="7200"/>
                </a:lnTo>
                <a:lnTo>
                  <a:pt x="4907699" y="9067"/>
                </a:lnTo>
                <a:lnTo>
                  <a:pt x="4908829" y="9525"/>
                </a:lnTo>
                <a:lnTo>
                  <a:pt x="4911458" y="9525"/>
                </a:lnTo>
                <a:lnTo>
                  <a:pt x="4912576" y="9067"/>
                </a:lnTo>
                <a:lnTo>
                  <a:pt x="4914443" y="7200"/>
                </a:lnTo>
                <a:lnTo>
                  <a:pt x="4914900" y="6083"/>
                </a:lnTo>
                <a:lnTo>
                  <a:pt x="4914900" y="3454"/>
                </a:lnTo>
                <a:close/>
              </a:path>
              <a:path w="11034395" h="1549400">
                <a:moveTo>
                  <a:pt x="4962525" y="773391"/>
                </a:moveTo>
                <a:lnTo>
                  <a:pt x="4962068" y="772274"/>
                </a:lnTo>
                <a:lnTo>
                  <a:pt x="4960201" y="770407"/>
                </a:lnTo>
                <a:lnTo>
                  <a:pt x="4959083" y="769937"/>
                </a:lnTo>
                <a:lnTo>
                  <a:pt x="4956454" y="769937"/>
                </a:lnTo>
                <a:lnTo>
                  <a:pt x="4955324" y="770407"/>
                </a:lnTo>
                <a:lnTo>
                  <a:pt x="4953470" y="772274"/>
                </a:lnTo>
                <a:lnTo>
                  <a:pt x="4953000" y="773391"/>
                </a:lnTo>
                <a:lnTo>
                  <a:pt x="4953000" y="776020"/>
                </a:lnTo>
                <a:lnTo>
                  <a:pt x="4953470" y="777138"/>
                </a:lnTo>
                <a:lnTo>
                  <a:pt x="4955324" y="779005"/>
                </a:lnTo>
                <a:lnTo>
                  <a:pt x="4956454" y="779462"/>
                </a:lnTo>
                <a:lnTo>
                  <a:pt x="4959083" y="779462"/>
                </a:lnTo>
                <a:lnTo>
                  <a:pt x="4960201" y="779005"/>
                </a:lnTo>
                <a:lnTo>
                  <a:pt x="4962068" y="777138"/>
                </a:lnTo>
                <a:lnTo>
                  <a:pt x="4962525" y="776020"/>
                </a:lnTo>
                <a:lnTo>
                  <a:pt x="4962525" y="773391"/>
                </a:lnTo>
                <a:close/>
              </a:path>
              <a:path w="11034395" h="1549400">
                <a:moveTo>
                  <a:pt x="4962525" y="3454"/>
                </a:moveTo>
                <a:lnTo>
                  <a:pt x="4962068" y="2336"/>
                </a:lnTo>
                <a:lnTo>
                  <a:pt x="4960201" y="469"/>
                </a:lnTo>
                <a:lnTo>
                  <a:pt x="4959083" y="0"/>
                </a:lnTo>
                <a:lnTo>
                  <a:pt x="4956454" y="0"/>
                </a:lnTo>
                <a:lnTo>
                  <a:pt x="4955324" y="469"/>
                </a:lnTo>
                <a:lnTo>
                  <a:pt x="4953470" y="2336"/>
                </a:lnTo>
                <a:lnTo>
                  <a:pt x="4953000" y="3454"/>
                </a:lnTo>
                <a:lnTo>
                  <a:pt x="4953000" y="6083"/>
                </a:lnTo>
                <a:lnTo>
                  <a:pt x="4953470" y="7200"/>
                </a:lnTo>
                <a:lnTo>
                  <a:pt x="4955324" y="9067"/>
                </a:lnTo>
                <a:lnTo>
                  <a:pt x="4956454" y="9525"/>
                </a:lnTo>
                <a:lnTo>
                  <a:pt x="4959083" y="9525"/>
                </a:lnTo>
                <a:lnTo>
                  <a:pt x="4960201" y="9067"/>
                </a:lnTo>
                <a:lnTo>
                  <a:pt x="4962068" y="7200"/>
                </a:lnTo>
                <a:lnTo>
                  <a:pt x="4962525" y="6083"/>
                </a:lnTo>
                <a:lnTo>
                  <a:pt x="4962525" y="3454"/>
                </a:lnTo>
                <a:close/>
              </a:path>
              <a:path w="11034395" h="1549400">
                <a:moveTo>
                  <a:pt x="5010150" y="773391"/>
                </a:moveTo>
                <a:lnTo>
                  <a:pt x="5009693" y="772274"/>
                </a:lnTo>
                <a:lnTo>
                  <a:pt x="5007826" y="770407"/>
                </a:lnTo>
                <a:lnTo>
                  <a:pt x="5006708" y="769937"/>
                </a:lnTo>
                <a:lnTo>
                  <a:pt x="5004079" y="769937"/>
                </a:lnTo>
                <a:lnTo>
                  <a:pt x="5002949" y="770407"/>
                </a:lnTo>
                <a:lnTo>
                  <a:pt x="5001095" y="772274"/>
                </a:lnTo>
                <a:lnTo>
                  <a:pt x="5000625" y="773391"/>
                </a:lnTo>
                <a:lnTo>
                  <a:pt x="5000625" y="776020"/>
                </a:lnTo>
                <a:lnTo>
                  <a:pt x="5001095" y="777138"/>
                </a:lnTo>
                <a:lnTo>
                  <a:pt x="5002949" y="779005"/>
                </a:lnTo>
                <a:lnTo>
                  <a:pt x="5004079" y="779462"/>
                </a:lnTo>
                <a:lnTo>
                  <a:pt x="5006708" y="779462"/>
                </a:lnTo>
                <a:lnTo>
                  <a:pt x="5007826" y="779005"/>
                </a:lnTo>
                <a:lnTo>
                  <a:pt x="5009693" y="777138"/>
                </a:lnTo>
                <a:lnTo>
                  <a:pt x="5010150" y="776020"/>
                </a:lnTo>
                <a:lnTo>
                  <a:pt x="5010150" y="773391"/>
                </a:lnTo>
                <a:close/>
              </a:path>
              <a:path w="11034395" h="1549400">
                <a:moveTo>
                  <a:pt x="5010150" y="3454"/>
                </a:moveTo>
                <a:lnTo>
                  <a:pt x="5009693" y="2336"/>
                </a:lnTo>
                <a:lnTo>
                  <a:pt x="5007826" y="469"/>
                </a:lnTo>
                <a:lnTo>
                  <a:pt x="5006708" y="0"/>
                </a:lnTo>
                <a:lnTo>
                  <a:pt x="5004079" y="0"/>
                </a:lnTo>
                <a:lnTo>
                  <a:pt x="5002949" y="469"/>
                </a:lnTo>
                <a:lnTo>
                  <a:pt x="5001095" y="2336"/>
                </a:lnTo>
                <a:lnTo>
                  <a:pt x="5000625" y="3454"/>
                </a:lnTo>
                <a:lnTo>
                  <a:pt x="5000625" y="6083"/>
                </a:lnTo>
                <a:lnTo>
                  <a:pt x="5001095" y="7200"/>
                </a:lnTo>
                <a:lnTo>
                  <a:pt x="5002949" y="9067"/>
                </a:lnTo>
                <a:lnTo>
                  <a:pt x="5004079" y="9525"/>
                </a:lnTo>
                <a:lnTo>
                  <a:pt x="5006708" y="9525"/>
                </a:lnTo>
                <a:lnTo>
                  <a:pt x="5007826" y="9067"/>
                </a:lnTo>
                <a:lnTo>
                  <a:pt x="5009693" y="7200"/>
                </a:lnTo>
                <a:lnTo>
                  <a:pt x="5010150" y="6083"/>
                </a:lnTo>
                <a:lnTo>
                  <a:pt x="5010150" y="3454"/>
                </a:lnTo>
                <a:close/>
              </a:path>
              <a:path w="11034395" h="1549400">
                <a:moveTo>
                  <a:pt x="5057775" y="773391"/>
                </a:moveTo>
                <a:lnTo>
                  <a:pt x="5057318" y="772274"/>
                </a:lnTo>
                <a:lnTo>
                  <a:pt x="5055451" y="770407"/>
                </a:lnTo>
                <a:lnTo>
                  <a:pt x="5054333" y="769937"/>
                </a:lnTo>
                <a:lnTo>
                  <a:pt x="5051704" y="769937"/>
                </a:lnTo>
                <a:lnTo>
                  <a:pt x="5050574" y="770407"/>
                </a:lnTo>
                <a:lnTo>
                  <a:pt x="5048720" y="772274"/>
                </a:lnTo>
                <a:lnTo>
                  <a:pt x="5048250" y="773391"/>
                </a:lnTo>
                <a:lnTo>
                  <a:pt x="5048250" y="776020"/>
                </a:lnTo>
                <a:lnTo>
                  <a:pt x="5048720" y="777138"/>
                </a:lnTo>
                <a:lnTo>
                  <a:pt x="5050574" y="779005"/>
                </a:lnTo>
                <a:lnTo>
                  <a:pt x="5051704" y="779462"/>
                </a:lnTo>
                <a:lnTo>
                  <a:pt x="5054333" y="779462"/>
                </a:lnTo>
                <a:lnTo>
                  <a:pt x="5055451" y="779005"/>
                </a:lnTo>
                <a:lnTo>
                  <a:pt x="5057318" y="777138"/>
                </a:lnTo>
                <a:lnTo>
                  <a:pt x="5057775" y="776020"/>
                </a:lnTo>
                <a:lnTo>
                  <a:pt x="5057775" y="773391"/>
                </a:lnTo>
                <a:close/>
              </a:path>
              <a:path w="11034395" h="1549400">
                <a:moveTo>
                  <a:pt x="5057775" y="3454"/>
                </a:moveTo>
                <a:lnTo>
                  <a:pt x="5057318" y="2336"/>
                </a:lnTo>
                <a:lnTo>
                  <a:pt x="5055451" y="469"/>
                </a:lnTo>
                <a:lnTo>
                  <a:pt x="5054333" y="0"/>
                </a:lnTo>
                <a:lnTo>
                  <a:pt x="5051704" y="0"/>
                </a:lnTo>
                <a:lnTo>
                  <a:pt x="5050574" y="469"/>
                </a:lnTo>
                <a:lnTo>
                  <a:pt x="5048720" y="2336"/>
                </a:lnTo>
                <a:lnTo>
                  <a:pt x="5048250" y="3454"/>
                </a:lnTo>
                <a:lnTo>
                  <a:pt x="5048250" y="6083"/>
                </a:lnTo>
                <a:lnTo>
                  <a:pt x="5048720" y="7200"/>
                </a:lnTo>
                <a:lnTo>
                  <a:pt x="5050574" y="9067"/>
                </a:lnTo>
                <a:lnTo>
                  <a:pt x="5051704" y="9525"/>
                </a:lnTo>
                <a:lnTo>
                  <a:pt x="5054333" y="9525"/>
                </a:lnTo>
                <a:lnTo>
                  <a:pt x="5055451" y="9067"/>
                </a:lnTo>
                <a:lnTo>
                  <a:pt x="5057318" y="7200"/>
                </a:lnTo>
                <a:lnTo>
                  <a:pt x="5057775" y="6083"/>
                </a:lnTo>
                <a:lnTo>
                  <a:pt x="5057775" y="3454"/>
                </a:lnTo>
                <a:close/>
              </a:path>
              <a:path w="11034395" h="1549400">
                <a:moveTo>
                  <a:pt x="5105400" y="773391"/>
                </a:moveTo>
                <a:lnTo>
                  <a:pt x="5104943" y="772274"/>
                </a:lnTo>
                <a:lnTo>
                  <a:pt x="5103076" y="770407"/>
                </a:lnTo>
                <a:lnTo>
                  <a:pt x="5101958" y="769937"/>
                </a:lnTo>
                <a:lnTo>
                  <a:pt x="5099329" y="769937"/>
                </a:lnTo>
                <a:lnTo>
                  <a:pt x="5098212" y="770407"/>
                </a:lnTo>
                <a:lnTo>
                  <a:pt x="5096345" y="772274"/>
                </a:lnTo>
                <a:lnTo>
                  <a:pt x="5095875" y="773391"/>
                </a:lnTo>
                <a:lnTo>
                  <a:pt x="5095875" y="776020"/>
                </a:lnTo>
                <a:lnTo>
                  <a:pt x="5096345" y="777138"/>
                </a:lnTo>
                <a:lnTo>
                  <a:pt x="5098212" y="779005"/>
                </a:lnTo>
                <a:lnTo>
                  <a:pt x="5099329" y="779462"/>
                </a:lnTo>
                <a:lnTo>
                  <a:pt x="5101958" y="779462"/>
                </a:lnTo>
                <a:lnTo>
                  <a:pt x="5103076" y="779005"/>
                </a:lnTo>
                <a:lnTo>
                  <a:pt x="5104943" y="777138"/>
                </a:lnTo>
                <a:lnTo>
                  <a:pt x="5105400" y="776020"/>
                </a:lnTo>
                <a:lnTo>
                  <a:pt x="5105400" y="773391"/>
                </a:lnTo>
                <a:close/>
              </a:path>
              <a:path w="11034395" h="1549400">
                <a:moveTo>
                  <a:pt x="5105400" y="3454"/>
                </a:moveTo>
                <a:lnTo>
                  <a:pt x="5104943" y="2336"/>
                </a:lnTo>
                <a:lnTo>
                  <a:pt x="5103076" y="469"/>
                </a:lnTo>
                <a:lnTo>
                  <a:pt x="5101958" y="0"/>
                </a:lnTo>
                <a:lnTo>
                  <a:pt x="5099329" y="0"/>
                </a:lnTo>
                <a:lnTo>
                  <a:pt x="5098212" y="469"/>
                </a:lnTo>
                <a:lnTo>
                  <a:pt x="5096345" y="2336"/>
                </a:lnTo>
                <a:lnTo>
                  <a:pt x="5095875" y="3454"/>
                </a:lnTo>
                <a:lnTo>
                  <a:pt x="5095875" y="6083"/>
                </a:lnTo>
                <a:lnTo>
                  <a:pt x="5096345" y="7200"/>
                </a:lnTo>
                <a:lnTo>
                  <a:pt x="5098212" y="9067"/>
                </a:lnTo>
                <a:lnTo>
                  <a:pt x="5099329" y="9525"/>
                </a:lnTo>
                <a:lnTo>
                  <a:pt x="5101958" y="9525"/>
                </a:lnTo>
                <a:lnTo>
                  <a:pt x="5103076" y="9067"/>
                </a:lnTo>
                <a:lnTo>
                  <a:pt x="5104943" y="7200"/>
                </a:lnTo>
                <a:lnTo>
                  <a:pt x="5105400" y="6083"/>
                </a:lnTo>
                <a:lnTo>
                  <a:pt x="5105400" y="3454"/>
                </a:lnTo>
                <a:close/>
              </a:path>
              <a:path w="11034395" h="1549400">
                <a:moveTo>
                  <a:pt x="5153025" y="773391"/>
                </a:moveTo>
                <a:lnTo>
                  <a:pt x="5152568" y="772274"/>
                </a:lnTo>
                <a:lnTo>
                  <a:pt x="5150701" y="770407"/>
                </a:lnTo>
                <a:lnTo>
                  <a:pt x="5149583" y="769937"/>
                </a:lnTo>
                <a:lnTo>
                  <a:pt x="5146954" y="769937"/>
                </a:lnTo>
                <a:lnTo>
                  <a:pt x="5145824" y="770407"/>
                </a:lnTo>
                <a:lnTo>
                  <a:pt x="5143970" y="772274"/>
                </a:lnTo>
                <a:lnTo>
                  <a:pt x="5143500" y="773391"/>
                </a:lnTo>
                <a:lnTo>
                  <a:pt x="5143500" y="776020"/>
                </a:lnTo>
                <a:lnTo>
                  <a:pt x="5143970" y="777138"/>
                </a:lnTo>
                <a:lnTo>
                  <a:pt x="5145824" y="779005"/>
                </a:lnTo>
                <a:lnTo>
                  <a:pt x="5146954" y="779462"/>
                </a:lnTo>
                <a:lnTo>
                  <a:pt x="5149583" y="779462"/>
                </a:lnTo>
                <a:lnTo>
                  <a:pt x="5150701" y="779005"/>
                </a:lnTo>
                <a:lnTo>
                  <a:pt x="5152568" y="777138"/>
                </a:lnTo>
                <a:lnTo>
                  <a:pt x="5153025" y="776020"/>
                </a:lnTo>
                <a:lnTo>
                  <a:pt x="5153025" y="773391"/>
                </a:lnTo>
                <a:close/>
              </a:path>
              <a:path w="11034395" h="1549400">
                <a:moveTo>
                  <a:pt x="5153025" y="3454"/>
                </a:moveTo>
                <a:lnTo>
                  <a:pt x="5152568" y="2336"/>
                </a:lnTo>
                <a:lnTo>
                  <a:pt x="5150701" y="469"/>
                </a:lnTo>
                <a:lnTo>
                  <a:pt x="5149583" y="0"/>
                </a:lnTo>
                <a:lnTo>
                  <a:pt x="5146954" y="0"/>
                </a:lnTo>
                <a:lnTo>
                  <a:pt x="5145824" y="469"/>
                </a:lnTo>
                <a:lnTo>
                  <a:pt x="5143970" y="2336"/>
                </a:lnTo>
                <a:lnTo>
                  <a:pt x="5143500" y="3454"/>
                </a:lnTo>
                <a:lnTo>
                  <a:pt x="5143500" y="6083"/>
                </a:lnTo>
                <a:lnTo>
                  <a:pt x="5143970" y="7200"/>
                </a:lnTo>
                <a:lnTo>
                  <a:pt x="5145824" y="9067"/>
                </a:lnTo>
                <a:lnTo>
                  <a:pt x="5146954" y="9525"/>
                </a:lnTo>
                <a:lnTo>
                  <a:pt x="5149583" y="9525"/>
                </a:lnTo>
                <a:lnTo>
                  <a:pt x="5150701" y="9067"/>
                </a:lnTo>
                <a:lnTo>
                  <a:pt x="5152568" y="7200"/>
                </a:lnTo>
                <a:lnTo>
                  <a:pt x="5153025" y="6083"/>
                </a:lnTo>
                <a:lnTo>
                  <a:pt x="5153025" y="3454"/>
                </a:lnTo>
                <a:close/>
              </a:path>
              <a:path w="11034395" h="1549400">
                <a:moveTo>
                  <a:pt x="5200650" y="773391"/>
                </a:moveTo>
                <a:lnTo>
                  <a:pt x="5200193" y="772274"/>
                </a:lnTo>
                <a:lnTo>
                  <a:pt x="5198326" y="770407"/>
                </a:lnTo>
                <a:lnTo>
                  <a:pt x="5197208" y="769937"/>
                </a:lnTo>
                <a:lnTo>
                  <a:pt x="5194579" y="769937"/>
                </a:lnTo>
                <a:lnTo>
                  <a:pt x="5193449" y="770407"/>
                </a:lnTo>
                <a:lnTo>
                  <a:pt x="5191595" y="772274"/>
                </a:lnTo>
                <a:lnTo>
                  <a:pt x="5191125" y="773391"/>
                </a:lnTo>
                <a:lnTo>
                  <a:pt x="5191125" y="776020"/>
                </a:lnTo>
                <a:lnTo>
                  <a:pt x="5191595" y="777138"/>
                </a:lnTo>
                <a:lnTo>
                  <a:pt x="5193449" y="779005"/>
                </a:lnTo>
                <a:lnTo>
                  <a:pt x="5194579" y="779462"/>
                </a:lnTo>
                <a:lnTo>
                  <a:pt x="5197208" y="779462"/>
                </a:lnTo>
                <a:lnTo>
                  <a:pt x="5198326" y="779005"/>
                </a:lnTo>
                <a:lnTo>
                  <a:pt x="5200193" y="777138"/>
                </a:lnTo>
                <a:lnTo>
                  <a:pt x="5200650" y="776020"/>
                </a:lnTo>
                <a:lnTo>
                  <a:pt x="5200650" y="773391"/>
                </a:lnTo>
                <a:close/>
              </a:path>
              <a:path w="11034395" h="1549400">
                <a:moveTo>
                  <a:pt x="5200650" y="3454"/>
                </a:moveTo>
                <a:lnTo>
                  <a:pt x="5200193" y="2336"/>
                </a:lnTo>
                <a:lnTo>
                  <a:pt x="5198326" y="469"/>
                </a:lnTo>
                <a:lnTo>
                  <a:pt x="5197208" y="0"/>
                </a:lnTo>
                <a:lnTo>
                  <a:pt x="5194579" y="0"/>
                </a:lnTo>
                <a:lnTo>
                  <a:pt x="5193449" y="469"/>
                </a:lnTo>
                <a:lnTo>
                  <a:pt x="5191595" y="2336"/>
                </a:lnTo>
                <a:lnTo>
                  <a:pt x="5191125" y="3454"/>
                </a:lnTo>
                <a:lnTo>
                  <a:pt x="5191125" y="6083"/>
                </a:lnTo>
                <a:lnTo>
                  <a:pt x="5191595" y="7200"/>
                </a:lnTo>
                <a:lnTo>
                  <a:pt x="5193449" y="9067"/>
                </a:lnTo>
                <a:lnTo>
                  <a:pt x="5194579" y="9525"/>
                </a:lnTo>
                <a:lnTo>
                  <a:pt x="5197208" y="9525"/>
                </a:lnTo>
                <a:lnTo>
                  <a:pt x="5198326" y="9067"/>
                </a:lnTo>
                <a:lnTo>
                  <a:pt x="5200193" y="7200"/>
                </a:lnTo>
                <a:lnTo>
                  <a:pt x="5200650" y="6083"/>
                </a:lnTo>
                <a:lnTo>
                  <a:pt x="5200650" y="3454"/>
                </a:lnTo>
                <a:close/>
              </a:path>
              <a:path w="11034395" h="1549400">
                <a:moveTo>
                  <a:pt x="5248275" y="773391"/>
                </a:moveTo>
                <a:lnTo>
                  <a:pt x="5247818" y="772274"/>
                </a:lnTo>
                <a:lnTo>
                  <a:pt x="5245951" y="770407"/>
                </a:lnTo>
                <a:lnTo>
                  <a:pt x="5244833" y="769937"/>
                </a:lnTo>
                <a:lnTo>
                  <a:pt x="5242204" y="769937"/>
                </a:lnTo>
                <a:lnTo>
                  <a:pt x="5241074" y="770407"/>
                </a:lnTo>
                <a:lnTo>
                  <a:pt x="5239220" y="772274"/>
                </a:lnTo>
                <a:lnTo>
                  <a:pt x="5238750" y="773391"/>
                </a:lnTo>
                <a:lnTo>
                  <a:pt x="5238750" y="776020"/>
                </a:lnTo>
                <a:lnTo>
                  <a:pt x="5239220" y="777138"/>
                </a:lnTo>
                <a:lnTo>
                  <a:pt x="5241074" y="779005"/>
                </a:lnTo>
                <a:lnTo>
                  <a:pt x="5242204" y="779462"/>
                </a:lnTo>
                <a:lnTo>
                  <a:pt x="5244833" y="779462"/>
                </a:lnTo>
                <a:lnTo>
                  <a:pt x="5245951" y="779005"/>
                </a:lnTo>
                <a:lnTo>
                  <a:pt x="5247818" y="777138"/>
                </a:lnTo>
                <a:lnTo>
                  <a:pt x="5248275" y="776020"/>
                </a:lnTo>
                <a:lnTo>
                  <a:pt x="5248275" y="773391"/>
                </a:lnTo>
                <a:close/>
              </a:path>
              <a:path w="11034395" h="1549400">
                <a:moveTo>
                  <a:pt x="5248275" y="3454"/>
                </a:moveTo>
                <a:lnTo>
                  <a:pt x="5247818" y="2336"/>
                </a:lnTo>
                <a:lnTo>
                  <a:pt x="5245951" y="469"/>
                </a:lnTo>
                <a:lnTo>
                  <a:pt x="5244833" y="0"/>
                </a:lnTo>
                <a:lnTo>
                  <a:pt x="5242204" y="0"/>
                </a:lnTo>
                <a:lnTo>
                  <a:pt x="5241074" y="469"/>
                </a:lnTo>
                <a:lnTo>
                  <a:pt x="5239220" y="2336"/>
                </a:lnTo>
                <a:lnTo>
                  <a:pt x="5238750" y="3454"/>
                </a:lnTo>
                <a:lnTo>
                  <a:pt x="5238750" y="6083"/>
                </a:lnTo>
                <a:lnTo>
                  <a:pt x="5239220" y="7200"/>
                </a:lnTo>
                <a:lnTo>
                  <a:pt x="5241074" y="9067"/>
                </a:lnTo>
                <a:lnTo>
                  <a:pt x="5242204" y="9525"/>
                </a:lnTo>
                <a:lnTo>
                  <a:pt x="5244833" y="9525"/>
                </a:lnTo>
                <a:lnTo>
                  <a:pt x="5245951" y="9067"/>
                </a:lnTo>
                <a:lnTo>
                  <a:pt x="5247818" y="7200"/>
                </a:lnTo>
                <a:lnTo>
                  <a:pt x="5248275" y="6083"/>
                </a:lnTo>
                <a:lnTo>
                  <a:pt x="5248275" y="3454"/>
                </a:lnTo>
                <a:close/>
              </a:path>
              <a:path w="11034395" h="1549400">
                <a:moveTo>
                  <a:pt x="5295900" y="773391"/>
                </a:moveTo>
                <a:lnTo>
                  <a:pt x="5295443" y="772274"/>
                </a:lnTo>
                <a:lnTo>
                  <a:pt x="5293576" y="770407"/>
                </a:lnTo>
                <a:lnTo>
                  <a:pt x="5292458" y="769937"/>
                </a:lnTo>
                <a:lnTo>
                  <a:pt x="5289829" y="769937"/>
                </a:lnTo>
                <a:lnTo>
                  <a:pt x="5288699" y="770407"/>
                </a:lnTo>
                <a:lnTo>
                  <a:pt x="5286845" y="772274"/>
                </a:lnTo>
                <a:lnTo>
                  <a:pt x="5286375" y="773391"/>
                </a:lnTo>
                <a:lnTo>
                  <a:pt x="5286375" y="776020"/>
                </a:lnTo>
                <a:lnTo>
                  <a:pt x="5286845" y="777138"/>
                </a:lnTo>
                <a:lnTo>
                  <a:pt x="5288699" y="779005"/>
                </a:lnTo>
                <a:lnTo>
                  <a:pt x="5289829" y="779462"/>
                </a:lnTo>
                <a:lnTo>
                  <a:pt x="5292458" y="779462"/>
                </a:lnTo>
                <a:lnTo>
                  <a:pt x="5293576" y="779005"/>
                </a:lnTo>
                <a:lnTo>
                  <a:pt x="5295443" y="777138"/>
                </a:lnTo>
                <a:lnTo>
                  <a:pt x="5295900" y="776020"/>
                </a:lnTo>
                <a:lnTo>
                  <a:pt x="5295900" y="773391"/>
                </a:lnTo>
                <a:close/>
              </a:path>
              <a:path w="11034395" h="1549400">
                <a:moveTo>
                  <a:pt x="5295900" y="3454"/>
                </a:moveTo>
                <a:lnTo>
                  <a:pt x="5295443" y="2336"/>
                </a:lnTo>
                <a:lnTo>
                  <a:pt x="5293576" y="469"/>
                </a:lnTo>
                <a:lnTo>
                  <a:pt x="5292458" y="0"/>
                </a:lnTo>
                <a:lnTo>
                  <a:pt x="5289829" y="0"/>
                </a:lnTo>
                <a:lnTo>
                  <a:pt x="5288699" y="469"/>
                </a:lnTo>
                <a:lnTo>
                  <a:pt x="5286845" y="2336"/>
                </a:lnTo>
                <a:lnTo>
                  <a:pt x="5286375" y="3454"/>
                </a:lnTo>
                <a:lnTo>
                  <a:pt x="5286375" y="6083"/>
                </a:lnTo>
                <a:lnTo>
                  <a:pt x="5286845" y="7200"/>
                </a:lnTo>
                <a:lnTo>
                  <a:pt x="5288699" y="9067"/>
                </a:lnTo>
                <a:lnTo>
                  <a:pt x="5289829" y="9525"/>
                </a:lnTo>
                <a:lnTo>
                  <a:pt x="5292458" y="9525"/>
                </a:lnTo>
                <a:lnTo>
                  <a:pt x="5293576" y="9067"/>
                </a:lnTo>
                <a:lnTo>
                  <a:pt x="5295443" y="7200"/>
                </a:lnTo>
                <a:lnTo>
                  <a:pt x="5295900" y="6083"/>
                </a:lnTo>
                <a:lnTo>
                  <a:pt x="5295900" y="3454"/>
                </a:lnTo>
                <a:close/>
              </a:path>
              <a:path w="11034395" h="1549400">
                <a:moveTo>
                  <a:pt x="5343525" y="773391"/>
                </a:moveTo>
                <a:lnTo>
                  <a:pt x="5343068" y="772274"/>
                </a:lnTo>
                <a:lnTo>
                  <a:pt x="5341201" y="770407"/>
                </a:lnTo>
                <a:lnTo>
                  <a:pt x="5340083" y="769937"/>
                </a:lnTo>
                <a:lnTo>
                  <a:pt x="5337454" y="769937"/>
                </a:lnTo>
                <a:lnTo>
                  <a:pt x="5336324" y="770407"/>
                </a:lnTo>
                <a:lnTo>
                  <a:pt x="5334470" y="772274"/>
                </a:lnTo>
                <a:lnTo>
                  <a:pt x="5334000" y="773391"/>
                </a:lnTo>
                <a:lnTo>
                  <a:pt x="5334000" y="776020"/>
                </a:lnTo>
                <a:lnTo>
                  <a:pt x="5334470" y="777138"/>
                </a:lnTo>
                <a:lnTo>
                  <a:pt x="5336324" y="779005"/>
                </a:lnTo>
                <a:lnTo>
                  <a:pt x="5337454" y="779462"/>
                </a:lnTo>
                <a:lnTo>
                  <a:pt x="5340083" y="779462"/>
                </a:lnTo>
                <a:lnTo>
                  <a:pt x="5341201" y="779005"/>
                </a:lnTo>
                <a:lnTo>
                  <a:pt x="5343068" y="777138"/>
                </a:lnTo>
                <a:lnTo>
                  <a:pt x="5343525" y="776020"/>
                </a:lnTo>
                <a:lnTo>
                  <a:pt x="5343525" y="773391"/>
                </a:lnTo>
                <a:close/>
              </a:path>
              <a:path w="11034395" h="1549400">
                <a:moveTo>
                  <a:pt x="5343525" y="3454"/>
                </a:moveTo>
                <a:lnTo>
                  <a:pt x="5343068" y="2336"/>
                </a:lnTo>
                <a:lnTo>
                  <a:pt x="5341201" y="469"/>
                </a:lnTo>
                <a:lnTo>
                  <a:pt x="5340083" y="0"/>
                </a:lnTo>
                <a:lnTo>
                  <a:pt x="5337454" y="0"/>
                </a:lnTo>
                <a:lnTo>
                  <a:pt x="5336324" y="469"/>
                </a:lnTo>
                <a:lnTo>
                  <a:pt x="5334470" y="2336"/>
                </a:lnTo>
                <a:lnTo>
                  <a:pt x="5334000" y="3454"/>
                </a:lnTo>
                <a:lnTo>
                  <a:pt x="5334000" y="6083"/>
                </a:lnTo>
                <a:lnTo>
                  <a:pt x="5334470" y="7200"/>
                </a:lnTo>
                <a:lnTo>
                  <a:pt x="5336324" y="9067"/>
                </a:lnTo>
                <a:lnTo>
                  <a:pt x="5337454" y="9525"/>
                </a:lnTo>
                <a:lnTo>
                  <a:pt x="5340083" y="9525"/>
                </a:lnTo>
                <a:lnTo>
                  <a:pt x="5341201" y="9067"/>
                </a:lnTo>
                <a:lnTo>
                  <a:pt x="5343068" y="7200"/>
                </a:lnTo>
                <a:lnTo>
                  <a:pt x="5343525" y="6083"/>
                </a:lnTo>
                <a:lnTo>
                  <a:pt x="5343525" y="3454"/>
                </a:lnTo>
                <a:close/>
              </a:path>
              <a:path w="11034395" h="1549400">
                <a:moveTo>
                  <a:pt x="5391150" y="773391"/>
                </a:moveTo>
                <a:lnTo>
                  <a:pt x="5390693" y="772274"/>
                </a:lnTo>
                <a:lnTo>
                  <a:pt x="5388826" y="770407"/>
                </a:lnTo>
                <a:lnTo>
                  <a:pt x="5387708" y="769937"/>
                </a:lnTo>
                <a:lnTo>
                  <a:pt x="5385079" y="769937"/>
                </a:lnTo>
                <a:lnTo>
                  <a:pt x="5383949" y="770407"/>
                </a:lnTo>
                <a:lnTo>
                  <a:pt x="5382095" y="772274"/>
                </a:lnTo>
                <a:lnTo>
                  <a:pt x="5381625" y="773391"/>
                </a:lnTo>
                <a:lnTo>
                  <a:pt x="5381625" y="776020"/>
                </a:lnTo>
                <a:lnTo>
                  <a:pt x="5382095" y="777138"/>
                </a:lnTo>
                <a:lnTo>
                  <a:pt x="5383949" y="779005"/>
                </a:lnTo>
                <a:lnTo>
                  <a:pt x="5385079" y="779462"/>
                </a:lnTo>
                <a:lnTo>
                  <a:pt x="5387708" y="779462"/>
                </a:lnTo>
                <a:lnTo>
                  <a:pt x="5388826" y="779005"/>
                </a:lnTo>
                <a:lnTo>
                  <a:pt x="5390693" y="777138"/>
                </a:lnTo>
                <a:lnTo>
                  <a:pt x="5391150" y="776020"/>
                </a:lnTo>
                <a:lnTo>
                  <a:pt x="5391150" y="773391"/>
                </a:lnTo>
                <a:close/>
              </a:path>
              <a:path w="11034395" h="1549400">
                <a:moveTo>
                  <a:pt x="5391150" y="3454"/>
                </a:moveTo>
                <a:lnTo>
                  <a:pt x="5390693" y="2336"/>
                </a:lnTo>
                <a:lnTo>
                  <a:pt x="5388826" y="469"/>
                </a:lnTo>
                <a:lnTo>
                  <a:pt x="5387708" y="0"/>
                </a:lnTo>
                <a:lnTo>
                  <a:pt x="5385079" y="0"/>
                </a:lnTo>
                <a:lnTo>
                  <a:pt x="5383949" y="469"/>
                </a:lnTo>
                <a:lnTo>
                  <a:pt x="5382095" y="2336"/>
                </a:lnTo>
                <a:lnTo>
                  <a:pt x="5381625" y="3454"/>
                </a:lnTo>
                <a:lnTo>
                  <a:pt x="5381625" y="6083"/>
                </a:lnTo>
                <a:lnTo>
                  <a:pt x="5382095" y="7200"/>
                </a:lnTo>
                <a:lnTo>
                  <a:pt x="5383949" y="9067"/>
                </a:lnTo>
                <a:lnTo>
                  <a:pt x="5385079" y="9525"/>
                </a:lnTo>
                <a:lnTo>
                  <a:pt x="5387708" y="9525"/>
                </a:lnTo>
                <a:lnTo>
                  <a:pt x="5388826" y="9067"/>
                </a:lnTo>
                <a:lnTo>
                  <a:pt x="5390693" y="7200"/>
                </a:lnTo>
                <a:lnTo>
                  <a:pt x="5391150" y="6083"/>
                </a:lnTo>
                <a:lnTo>
                  <a:pt x="5391150" y="3454"/>
                </a:lnTo>
                <a:close/>
              </a:path>
              <a:path w="11034395" h="1549400">
                <a:moveTo>
                  <a:pt x="5438775" y="773391"/>
                </a:moveTo>
                <a:lnTo>
                  <a:pt x="5438318" y="772274"/>
                </a:lnTo>
                <a:lnTo>
                  <a:pt x="5436451" y="770407"/>
                </a:lnTo>
                <a:lnTo>
                  <a:pt x="5435333" y="769937"/>
                </a:lnTo>
                <a:lnTo>
                  <a:pt x="5432704" y="769937"/>
                </a:lnTo>
                <a:lnTo>
                  <a:pt x="5431574" y="770407"/>
                </a:lnTo>
                <a:lnTo>
                  <a:pt x="5429720" y="772274"/>
                </a:lnTo>
                <a:lnTo>
                  <a:pt x="5429250" y="773391"/>
                </a:lnTo>
                <a:lnTo>
                  <a:pt x="5429250" y="776020"/>
                </a:lnTo>
                <a:lnTo>
                  <a:pt x="5429720" y="777138"/>
                </a:lnTo>
                <a:lnTo>
                  <a:pt x="5431574" y="779005"/>
                </a:lnTo>
                <a:lnTo>
                  <a:pt x="5432704" y="779462"/>
                </a:lnTo>
                <a:lnTo>
                  <a:pt x="5435333" y="779462"/>
                </a:lnTo>
                <a:lnTo>
                  <a:pt x="5436451" y="779005"/>
                </a:lnTo>
                <a:lnTo>
                  <a:pt x="5438318" y="777138"/>
                </a:lnTo>
                <a:lnTo>
                  <a:pt x="5438775" y="776020"/>
                </a:lnTo>
                <a:lnTo>
                  <a:pt x="5438775" y="773391"/>
                </a:lnTo>
                <a:close/>
              </a:path>
              <a:path w="11034395" h="1549400">
                <a:moveTo>
                  <a:pt x="5438775" y="3454"/>
                </a:moveTo>
                <a:lnTo>
                  <a:pt x="5438318" y="2336"/>
                </a:lnTo>
                <a:lnTo>
                  <a:pt x="5436451" y="469"/>
                </a:lnTo>
                <a:lnTo>
                  <a:pt x="5435333" y="0"/>
                </a:lnTo>
                <a:lnTo>
                  <a:pt x="5432704" y="0"/>
                </a:lnTo>
                <a:lnTo>
                  <a:pt x="5431574" y="469"/>
                </a:lnTo>
                <a:lnTo>
                  <a:pt x="5429720" y="2336"/>
                </a:lnTo>
                <a:lnTo>
                  <a:pt x="5429250" y="3454"/>
                </a:lnTo>
                <a:lnTo>
                  <a:pt x="5429250" y="6083"/>
                </a:lnTo>
                <a:lnTo>
                  <a:pt x="5429720" y="7200"/>
                </a:lnTo>
                <a:lnTo>
                  <a:pt x="5431574" y="9067"/>
                </a:lnTo>
                <a:lnTo>
                  <a:pt x="5432704" y="9525"/>
                </a:lnTo>
                <a:lnTo>
                  <a:pt x="5435333" y="9525"/>
                </a:lnTo>
                <a:lnTo>
                  <a:pt x="5436451" y="9067"/>
                </a:lnTo>
                <a:lnTo>
                  <a:pt x="5438318" y="7200"/>
                </a:lnTo>
                <a:lnTo>
                  <a:pt x="5438775" y="6083"/>
                </a:lnTo>
                <a:lnTo>
                  <a:pt x="5438775" y="3454"/>
                </a:lnTo>
                <a:close/>
              </a:path>
              <a:path w="11034395" h="1549400">
                <a:moveTo>
                  <a:pt x="5486400" y="773391"/>
                </a:moveTo>
                <a:lnTo>
                  <a:pt x="5485943" y="772274"/>
                </a:lnTo>
                <a:lnTo>
                  <a:pt x="5484076" y="770407"/>
                </a:lnTo>
                <a:lnTo>
                  <a:pt x="5482958" y="769937"/>
                </a:lnTo>
                <a:lnTo>
                  <a:pt x="5480329" y="769937"/>
                </a:lnTo>
                <a:lnTo>
                  <a:pt x="5479199" y="770407"/>
                </a:lnTo>
                <a:lnTo>
                  <a:pt x="5477345" y="772274"/>
                </a:lnTo>
                <a:lnTo>
                  <a:pt x="5476875" y="773391"/>
                </a:lnTo>
                <a:lnTo>
                  <a:pt x="5476875" y="776020"/>
                </a:lnTo>
                <a:lnTo>
                  <a:pt x="5477345" y="777138"/>
                </a:lnTo>
                <a:lnTo>
                  <a:pt x="5479199" y="779005"/>
                </a:lnTo>
                <a:lnTo>
                  <a:pt x="5480329" y="779462"/>
                </a:lnTo>
                <a:lnTo>
                  <a:pt x="5482958" y="779462"/>
                </a:lnTo>
                <a:lnTo>
                  <a:pt x="5484076" y="779005"/>
                </a:lnTo>
                <a:lnTo>
                  <a:pt x="5485943" y="777138"/>
                </a:lnTo>
                <a:lnTo>
                  <a:pt x="5486400" y="776020"/>
                </a:lnTo>
                <a:lnTo>
                  <a:pt x="5486400" y="773391"/>
                </a:lnTo>
                <a:close/>
              </a:path>
              <a:path w="11034395" h="1549400">
                <a:moveTo>
                  <a:pt x="5486400" y="3454"/>
                </a:moveTo>
                <a:lnTo>
                  <a:pt x="5485943" y="2336"/>
                </a:lnTo>
                <a:lnTo>
                  <a:pt x="5484076" y="469"/>
                </a:lnTo>
                <a:lnTo>
                  <a:pt x="5482958" y="0"/>
                </a:lnTo>
                <a:lnTo>
                  <a:pt x="5480329" y="0"/>
                </a:lnTo>
                <a:lnTo>
                  <a:pt x="5479199" y="469"/>
                </a:lnTo>
                <a:lnTo>
                  <a:pt x="5477345" y="2336"/>
                </a:lnTo>
                <a:lnTo>
                  <a:pt x="5476875" y="3454"/>
                </a:lnTo>
                <a:lnTo>
                  <a:pt x="5476875" y="6083"/>
                </a:lnTo>
                <a:lnTo>
                  <a:pt x="5477345" y="7200"/>
                </a:lnTo>
                <a:lnTo>
                  <a:pt x="5479199" y="9067"/>
                </a:lnTo>
                <a:lnTo>
                  <a:pt x="5480329" y="9525"/>
                </a:lnTo>
                <a:lnTo>
                  <a:pt x="5482958" y="9525"/>
                </a:lnTo>
                <a:lnTo>
                  <a:pt x="5484076" y="9067"/>
                </a:lnTo>
                <a:lnTo>
                  <a:pt x="5485943" y="7200"/>
                </a:lnTo>
                <a:lnTo>
                  <a:pt x="5486400" y="6083"/>
                </a:lnTo>
                <a:lnTo>
                  <a:pt x="5486400" y="3454"/>
                </a:lnTo>
                <a:close/>
              </a:path>
              <a:path w="11034395" h="1549400">
                <a:moveTo>
                  <a:pt x="5534025" y="773391"/>
                </a:moveTo>
                <a:lnTo>
                  <a:pt x="5533568" y="772274"/>
                </a:lnTo>
                <a:lnTo>
                  <a:pt x="5531701" y="770407"/>
                </a:lnTo>
                <a:lnTo>
                  <a:pt x="5530583" y="769937"/>
                </a:lnTo>
                <a:lnTo>
                  <a:pt x="5527954" y="769937"/>
                </a:lnTo>
                <a:lnTo>
                  <a:pt x="5526824" y="770407"/>
                </a:lnTo>
                <a:lnTo>
                  <a:pt x="5524970" y="772274"/>
                </a:lnTo>
                <a:lnTo>
                  <a:pt x="5524500" y="773391"/>
                </a:lnTo>
                <a:lnTo>
                  <a:pt x="5524500" y="776020"/>
                </a:lnTo>
                <a:lnTo>
                  <a:pt x="5524970" y="777138"/>
                </a:lnTo>
                <a:lnTo>
                  <a:pt x="5526824" y="779005"/>
                </a:lnTo>
                <a:lnTo>
                  <a:pt x="5527954" y="779462"/>
                </a:lnTo>
                <a:lnTo>
                  <a:pt x="5530583" y="779462"/>
                </a:lnTo>
                <a:lnTo>
                  <a:pt x="5531701" y="779005"/>
                </a:lnTo>
                <a:lnTo>
                  <a:pt x="5533568" y="777138"/>
                </a:lnTo>
                <a:lnTo>
                  <a:pt x="5534025" y="776020"/>
                </a:lnTo>
                <a:lnTo>
                  <a:pt x="5534025" y="773391"/>
                </a:lnTo>
                <a:close/>
              </a:path>
              <a:path w="11034395" h="1549400">
                <a:moveTo>
                  <a:pt x="5534025" y="3454"/>
                </a:moveTo>
                <a:lnTo>
                  <a:pt x="5533568" y="2336"/>
                </a:lnTo>
                <a:lnTo>
                  <a:pt x="5531701" y="469"/>
                </a:lnTo>
                <a:lnTo>
                  <a:pt x="5530583" y="0"/>
                </a:lnTo>
                <a:lnTo>
                  <a:pt x="5527954" y="0"/>
                </a:lnTo>
                <a:lnTo>
                  <a:pt x="5526824" y="469"/>
                </a:lnTo>
                <a:lnTo>
                  <a:pt x="5524970" y="2336"/>
                </a:lnTo>
                <a:lnTo>
                  <a:pt x="5524500" y="3454"/>
                </a:lnTo>
                <a:lnTo>
                  <a:pt x="5524500" y="6083"/>
                </a:lnTo>
                <a:lnTo>
                  <a:pt x="5524970" y="7200"/>
                </a:lnTo>
                <a:lnTo>
                  <a:pt x="5526824" y="9067"/>
                </a:lnTo>
                <a:lnTo>
                  <a:pt x="5527954" y="9525"/>
                </a:lnTo>
                <a:lnTo>
                  <a:pt x="5530583" y="9525"/>
                </a:lnTo>
                <a:lnTo>
                  <a:pt x="5531701" y="9067"/>
                </a:lnTo>
                <a:lnTo>
                  <a:pt x="5533568" y="7200"/>
                </a:lnTo>
                <a:lnTo>
                  <a:pt x="5534025" y="6083"/>
                </a:lnTo>
                <a:lnTo>
                  <a:pt x="5534025" y="3454"/>
                </a:lnTo>
                <a:close/>
              </a:path>
              <a:path w="11034395" h="1549400">
                <a:moveTo>
                  <a:pt x="5581650" y="773391"/>
                </a:moveTo>
                <a:lnTo>
                  <a:pt x="5581193" y="772274"/>
                </a:lnTo>
                <a:lnTo>
                  <a:pt x="5579326" y="770407"/>
                </a:lnTo>
                <a:lnTo>
                  <a:pt x="5578208" y="769937"/>
                </a:lnTo>
                <a:lnTo>
                  <a:pt x="5575579" y="769937"/>
                </a:lnTo>
                <a:lnTo>
                  <a:pt x="5574449" y="770407"/>
                </a:lnTo>
                <a:lnTo>
                  <a:pt x="5572595" y="772274"/>
                </a:lnTo>
                <a:lnTo>
                  <a:pt x="5572125" y="773391"/>
                </a:lnTo>
                <a:lnTo>
                  <a:pt x="5572125" y="776020"/>
                </a:lnTo>
                <a:lnTo>
                  <a:pt x="5572595" y="777138"/>
                </a:lnTo>
                <a:lnTo>
                  <a:pt x="5574449" y="779005"/>
                </a:lnTo>
                <a:lnTo>
                  <a:pt x="5575579" y="779462"/>
                </a:lnTo>
                <a:lnTo>
                  <a:pt x="5578208" y="779462"/>
                </a:lnTo>
                <a:lnTo>
                  <a:pt x="5579326" y="779005"/>
                </a:lnTo>
                <a:lnTo>
                  <a:pt x="5581193" y="777138"/>
                </a:lnTo>
                <a:lnTo>
                  <a:pt x="5581650" y="776020"/>
                </a:lnTo>
                <a:lnTo>
                  <a:pt x="5581650" y="773391"/>
                </a:lnTo>
                <a:close/>
              </a:path>
              <a:path w="11034395" h="1549400">
                <a:moveTo>
                  <a:pt x="5581650" y="3454"/>
                </a:moveTo>
                <a:lnTo>
                  <a:pt x="5581193" y="2336"/>
                </a:lnTo>
                <a:lnTo>
                  <a:pt x="5579326" y="469"/>
                </a:lnTo>
                <a:lnTo>
                  <a:pt x="5578208" y="0"/>
                </a:lnTo>
                <a:lnTo>
                  <a:pt x="5575579" y="0"/>
                </a:lnTo>
                <a:lnTo>
                  <a:pt x="5574449" y="469"/>
                </a:lnTo>
                <a:lnTo>
                  <a:pt x="5572595" y="2336"/>
                </a:lnTo>
                <a:lnTo>
                  <a:pt x="5572125" y="3454"/>
                </a:lnTo>
                <a:lnTo>
                  <a:pt x="5572125" y="6083"/>
                </a:lnTo>
                <a:lnTo>
                  <a:pt x="5572595" y="7200"/>
                </a:lnTo>
                <a:lnTo>
                  <a:pt x="5574449" y="9067"/>
                </a:lnTo>
                <a:lnTo>
                  <a:pt x="5575579" y="9525"/>
                </a:lnTo>
                <a:lnTo>
                  <a:pt x="5578208" y="9525"/>
                </a:lnTo>
                <a:lnTo>
                  <a:pt x="5579326" y="9067"/>
                </a:lnTo>
                <a:lnTo>
                  <a:pt x="5581193" y="7200"/>
                </a:lnTo>
                <a:lnTo>
                  <a:pt x="5581650" y="6083"/>
                </a:lnTo>
                <a:lnTo>
                  <a:pt x="5581650" y="3454"/>
                </a:lnTo>
                <a:close/>
              </a:path>
              <a:path w="11034395" h="1549400">
                <a:moveTo>
                  <a:pt x="5629275" y="773391"/>
                </a:moveTo>
                <a:lnTo>
                  <a:pt x="5628818" y="772274"/>
                </a:lnTo>
                <a:lnTo>
                  <a:pt x="5626951" y="770407"/>
                </a:lnTo>
                <a:lnTo>
                  <a:pt x="5625833" y="769937"/>
                </a:lnTo>
                <a:lnTo>
                  <a:pt x="5623204" y="769937"/>
                </a:lnTo>
                <a:lnTo>
                  <a:pt x="5622074" y="770407"/>
                </a:lnTo>
                <a:lnTo>
                  <a:pt x="5620220" y="772274"/>
                </a:lnTo>
                <a:lnTo>
                  <a:pt x="5619750" y="773391"/>
                </a:lnTo>
                <a:lnTo>
                  <a:pt x="5619750" y="776020"/>
                </a:lnTo>
                <a:lnTo>
                  <a:pt x="5620220" y="777138"/>
                </a:lnTo>
                <a:lnTo>
                  <a:pt x="5622074" y="779005"/>
                </a:lnTo>
                <a:lnTo>
                  <a:pt x="5623204" y="779462"/>
                </a:lnTo>
                <a:lnTo>
                  <a:pt x="5625833" y="779462"/>
                </a:lnTo>
                <a:lnTo>
                  <a:pt x="5626951" y="779005"/>
                </a:lnTo>
                <a:lnTo>
                  <a:pt x="5628818" y="777138"/>
                </a:lnTo>
                <a:lnTo>
                  <a:pt x="5629275" y="776020"/>
                </a:lnTo>
                <a:lnTo>
                  <a:pt x="5629275" y="773391"/>
                </a:lnTo>
                <a:close/>
              </a:path>
              <a:path w="11034395" h="1549400">
                <a:moveTo>
                  <a:pt x="5629275" y="3454"/>
                </a:moveTo>
                <a:lnTo>
                  <a:pt x="5628818" y="2336"/>
                </a:lnTo>
                <a:lnTo>
                  <a:pt x="5626951" y="469"/>
                </a:lnTo>
                <a:lnTo>
                  <a:pt x="5625833" y="0"/>
                </a:lnTo>
                <a:lnTo>
                  <a:pt x="5623204" y="0"/>
                </a:lnTo>
                <a:lnTo>
                  <a:pt x="5622074" y="469"/>
                </a:lnTo>
                <a:lnTo>
                  <a:pt x="5620220" y="2336"/>
                </a:lnTo>
                <a:lnTo>
                  <a:pt x="5619750" y="3454"/>
                </a:lnTo>
                <a:lnTo>
                  <a:pt x="5619750" y="6083"/>
                </a:lnTo>
                <a:lnTo>
                  <a:pt x="5620220" y="7200"/>
                </a:lnTo>
                <a:lnTo>
                  <a:pt x="5622074" y="9067"/>
                </a:lnTo>
                <a:lnTo>
                  <a:pt x="5623204" y="9525"/>
                </a:lnTo>
                <a:lnTo>
                  <a:pt x="5625833" y="9525"/>
                </a:lnTo>
                <a:lnTo>
                  <a:pt x="5626951" y="9067"/>
                </a:lnTo>
                <a:lnTo>
                  <a:pt x="5628818" y="7200"/>
                </a:lnTo>
                <a:lnTo>
                  <a:pt x="5629275" y="6083"/>
                </a:lnTo>
                <a:lnTo>
                  <a:pt x="5629275" y="3454"/>
                </a:lnTo>
                <a:close/>
              </a:path>
              <a:path w="11034395" h="1549400">
                <a:moveTo>
                  <a:pt x="5676900" y="773391"/>
                </a:moveTo>
                <a:lnTo>
                  <a:pt x="5676443" y="772274"/>
                </a:lnTo>
                <a:lnTo>
                  <a:pt x="5674576" y="770407"/>
                </a:lnTo>
                <a:lnTo>
                  <a:pt x="5673458" y="769937"/>
                </a:lnTo>
                <a:lnTo>
                  <a:pt x="5670829" y="769937"/>
                </a:lnTo>
                <a:lnTo>
                  <a:pt x="5669699" y="770407"/>
                </a:lnTo>
                <a:lnTo>
                  <a:pt x="5667845" y="772274"/>
                </a:lnTo>
                <a:lnTo>
                  <a:pt x="5667375" y="773391"/>
                </a:lnTo>
                <a:lnTo>
                  <a:pt x="5667375" y="776020"/>
                </a:lnTo>
                <a:lnTo>
                  <a:pt x="5667845" y="777138"/>
                </a:lnTo>
                <a:lnTo>
                  <a:pt x="5669699" y="779005"/>
                </a:lnTo>
                <a:lnTo>
                  <a:pt x="5670829" y="779462"/>
                </a:lnTo>
                <a:lnTo>
                  <a:pt x="5673458" y="779462"/>
                </a:lnTo>
                <a:lnTo>
                  <a:pt x="5674576" y="779005"/>
                </a:lnTo>
                <a:lnTo>
                  <a:pt x="5676443" y="777138"/>
                </a:lnTo>
                <a:lnTo>
                  <a:pt x="5676900" y="776020"/>
                </a:lnTo>
                <a:lnTo>
                  <a:pt x="5676900" y="773391"/>
                </a:lnTo>
                <a:close/>
              </a:path>
              <a:path w="11034395" h="1549400">
                <a:moveTo>
                  <a:pt x="5676900" y="3454"/>
                </a:moveTo>
                <a:lnTo>
                  <a:pt x="5676443" y="2336"/>
                </a:lnTo>
                <a:lnTo>
                  <a:pt x="5674576" y="469"/>
                </a:lnTo>
                <a:lnTo>
                  <a:pt x="5673458" y="0"/>
                </a:lnTo>
                <a:lnTo>
                  <a:pt x="5670829" y="0"/>
                </a:lnTo>
                <a:lnTo>
                  <a:pt x="5669699" y="469"/>
                </a:lnTo>
                <a:lnTo>
                  <a:pt x="5667845" y="2336"/>
                </a:lnTo>
                <a:lnTo>
                  <a:pt x="5667375" y="3454"/>
                </a:lnTo>
                <a:lnTo>
                  <a:pt x="5667375" y="6083"/>
                </a:lnTo>
                <a:lnTo>
                  <a:pt x="5667845" y="7200"/>
                </a:lnTo>
                <a:lnTo>
                  <a:pt x="5669699" y="9067"/>
                </a:lnTo>
                <a:lnTo>
                  <a:pt x="5670829" y="9525"/>
                </a:lnTo>
                <a:lnTo>
                  <a:pt x="5673458" y="9525"/>
                </a:lnTo>
                <a:lnTo>
                  <a:pt x="5674576" y="9067"/>
                </a:lnTo>
                <a:lnTo>
                  <a:pt x="5676443" y="7200"/>
                </a:lnTo>
                <a:lnTo>
                  <a:pt x="5676900" y="6083"/>
                </a:lnTo>
                <a:lnTo>
                  <a:pt x="5676900" y="3454"/>
                </a:lnTo>
                <a:close/>
              </a:path>
              <a:path w="11034395" h="1549400">
                <a:moveTo>
                  <a:pt x="5724525" y="773391"/>
                </a:moveTo>
                <a:lnTo>
                  <a:pt x="5724068" y="772274"/>
                </a:lnTo>
                <a:lnTo>
                  <a:pt x="5722201" y="770407"/>
                </a:lnTo>
                <a:lnTo>
                  <a:pt x="5721083" y="769937"/>
                </a:lnTo>
                <a:lnTo>
                  <a:pt x="5718454" y="769937"/>
                </a:lnTo>
                <a:lnTo>
                  <a:pt x="5717324" y="770407"/>
                </a:lnTo>
                <a:lnTo>
                  <a:pt x="5715470" y="772274"/>
                </a:lnTo>
                <a:lnTo>
                  <a:pt x="5715000" y="773391"/>
                </a:lnTo>
                <a:lnTo>
                  <a:pt x="5715000" y="776020"/>
                </a:lnTo>
                <a:lnTo>
                  <a:pt x="5715470" y="777138"/>
                </a:lnTo>
                <a:lnTo>
                  <a:pt x="5717324" y="779005"/>
                </a:lnTo>
                <a:lnTo>
                  <a:pt x="5718454" y="779462"/>
                </a:lnTo>
                <a:lnTo>
                  <a:pt x="5721083" y="779462"/>
                </a:lnTo>
                <a:lnTo>
                  <a:pt x="5722201" y="779005"/>
                </a:lnTo>
                <a:lnTo>
                  <a:pt x="5724068" y="777138"/>
                </a:lnTo>
                <a:lnTo>
                  <a:pt x="5724525" y="776020"/>
                </a:lnTo>
                <a:lnTo>
                  <a:pt x="5724525" y="773391"/>
                </a:lnTo>
                <a:close/>
              </a:path>
              <a:path w="11034395" h="1549400">
                <a:moveTo>
                  <a:pt x="5724525" y="3454"/>
                </a:moveTo>
                <a:lnTo>
                  <a:pt x="5724068" y="2336"/>
                </a:lnTo>
                <a:lnTo>
                  <a:pt x="5722201" y="469"/>
                </a:lnTo>
                <a:lnTo>
                  <a:pt x="5721083" y="0"/>
                </a:lnTo>
                <a:lnTo>
                  <a:pt x="5718454" y="0"/>
                </a:lnTo>
                <a:lnTo>
                  <a:pt x="5717324" y="469"/>
                </a:lnTo>
                <a:lnTo>
                  <a:pt x="5715470" y="2336"/>
                </a:lnTo>
                <a:lnTo>
                  <a:pt x="5715000" y="3454"/>
                </a:lnTo>
                <a:lnTo>
                  <a:pt x="5715000" y="6083"/>
                </a:lnTo>
                <a:lnTo>
                  <a:pt x="5715470" y="7200"/>
                </a:lnTo>
                <a:lnTo>
                  <a:pt x="5717324" y="9067"/>
                </a:lnTo>
                <a:lnTo>
                  <a:pt x="5718454" y="9525"/>
                </a:lnTo>
                <a:lnTo>
                  <a:pt x="5721083" y="9525"/>
                </a:lnTo>
                <a:lnTo>
                  <a:pt x="5722201" y="9067"/>
                </a:lnTo>
                <a:lnTo>
                  <a:pt x="5724068" y="7200"/>
                </a:lnTo>
                <a:lnTo>
                  <a:pt x="5724525" y="6083"/>
                </a:lnTo>
                <a:lnTo>
                  <a:pt x="5724525" y="3454"/>
                </a:lnTo>
                <a:close/>
              </a:path>
              <a:path w="11034395" h="1549400">
                <a:moveTo>
                  <a:pt x="5772150" y="773391"/>
                </a:moveTo>
                <a:lnTo>
                  <a:pt x="5771693" y="772274"/>
                </a:lnTo>
                <a:lnTo>
                  <a:pt x="5769826" y="770407"/>
                </a:lnTo>
                <a:lnTo>
                  <a:pt x="5768708" y="769937"/>
                </a:lnTo>
                <a:lnTo>
                  <a:pt x="5766079" y="769937"/>
                </a:lnTo>
                <a:lnTo>
                  <a:pt x="5764949" y="770407"/>
                </a:lnTo>
                <a:lnTo>
                  <a:pt x="5763095" y="772274"/>
                </a:lnTo>
                <a:lnTo>
                  <a:pt x="5762625" y="773391"/>
                </a:lnTo>
                <a:lnTo>
                  <a:pt x="5762625" y="776020"/>
                </a:lnTo>
                <a:lnTo>
                  <a:pt x="5763095" y="777138"/>
                </a:lnTo>
                <a:lnTo>
                  <a:pt x="5764949" y="779005"/>
                </a:lnTo>
                <a:lnTo>
                  <a:pt x="5766079" y="779462"/>
                </a:lnTo>
                <a:lnTo>
                  <a:pt x="5768708" y="779462"/>
                </a:lnTo>
                <a:lnTo>
                  <a:pt x="5769826" y="779005"/>
                </a:lnTo>
                <a:lnTo>
                  <a:pt x="5771693" y="777138"/>
                </a:lnTo>
                <a:lnTo>
                  <a:pt x="5772150" y="776020"/>
                </a:lnTo>
                <a:lnTo>
                  <a:pt x="5772150" y="773391"/>
                </a:lnTo>
                <a:close/>
              </a:path>
              <a:path w="11034395" h="1549400">
                <a:moveTo>
                  <a:pt x="5772150" y="3454"/>
                </a:moveTo>
                <a:lnTo>
                  <a:pt x="5771693" y="2336"/>
                </a:lnTo>
                <a:lnTo>
                  <a:pt x="5769826" y="469"/>
                </a:lnTo>
                <a:lnTo>
                  <a:pt x="5768708" y="0"/>
                </a:lnTo>
                <a:lnTo>
                  <a:pt x="5766079" y="0"/>
                </a:lnTo>
                <a:lnTo>
                  <a:pt x="5764949" y="469"/>
                </a:lnTo>
                <a:lnTo>
                  <a:pt x="5763095" y="2336"/>
                </a:lnTo>
                <a:lnTo>
                  <a:pt x="5762625" y="3454"/>
                </a:lnTo>
                <a:lnTo>
                  <a:pt x="5762625" y="6083"/>
                </a:lnTo>
                <a:lnTo>
                  <a:pt x="5763095" y="7200"/>
                </a:lnTo>
                <a:lnTo>
                  <a:pt x="5764949" y="9067"/>
                </a:lnTo>
                <a:lnTo>
                  <a:pt x="5766079" y="9525"/>
                </a:lnTo>
                <a:lnTo>
                  <a:pt x="5768708" y="9525"/>
                </a:lnTo>
                <a:lnTo>
                  <a:pt x="5769826" y="9067"/>
                </a:lnTo>
                <a:lnTo>
                  <a:pt x="5771693" y="7200"/>
                </a:lnTo>
                <a:lnTo>
                  <a:pt x="5772150" y="6083"/>
                </a:lnTo>
                <a:lnTo>
                  <a:pt x="5772150" y="3454"/>
                </a:lnTo>
                <a:close/>
              </a:path>
              <a:path w="11034395" h="1549400">
                <a:moveTo>
                  <a:pt x="5819775" y="773391"/>
                </a:moveTo>
                <a:lnTo>
                  <a:pt x="5819318" y="772274"/>
                </a:lnTo>
                <a:lnTo>
                  <a:pt x="5817451" y="770407"/>
                </a:lnTo>
                <a:lnTo>
                  <a:pt x="5816333" y="769937"/>
                </a:lnTo>
                <a:lnTo>
                  <a:pt x="5813704" y="769937"/>
                </a:lnTo>
                <a:lnTo>
                  <a:pt x="5812574" y="770407"/>
                </a:lnTo>
                <a:lnTo>
                  <a:pt x="5810720" y="772274"/>
                </a:lnTo>
                <a:lnTo>
                  <a:pt x="5810250" y="773391"/>
                </a:lnTo>
                <a:lnTo>
                  <a:pt x="5810250" y="776020"/>
                </a:lnTo>
                <a:lnTo>
                  <a:pt x="5810720" y="777138"/>
                </a:lnTo>
                <a:lnTo>
                  <a:pt x="5812574" y="779005"/>
                </a:lnTo>
                <a:lnTo>
                  <a:pt x="5813704" y="779462"/>
                </a:lnTo>
                <a:lnTo>
                  <a:pt x="5816333" y="779462"/>
                </a:lnTo>
                <a:lnTo>
                  <a:pt x="5817451" y="779005"/>
                </a:lnTo>
                <a:lnTo>
                  <a:pt x="5819318" y="777138"/>
                </a:lnTo>
                <a:lnTo>
                  <a:pt x="5819775" y="776020"/>
                </a:lnTo>
                <a:lnTo>
                  <a:pt x="5819775" y="773391"/>
                </a:lnTo>
                <a:close/>
              </a:path>
              <a:path w="11034395" h="1549400">
                <a:moveTo>
                  <a:pt x="5819775" y="3454"/>
                </a:moveTo>
                <a:lnTo>
                  <a:pt x="5819318" y="2336"/>
                </a:lnTo>
                <a:lnTo>
                  <a:pt x="5817451" y="469"/>
                </a:lnTo>
                <a:lnTo>
                  <a:pt x="5816333" y="0"/>
                </a:lnTo>
                <a:lnTo>
                  <a:pt x="5813704" y="0"/>
                </a:lnTo>
                <a:lnTo>
                  <a:pt x="5812574" y="469"/>
                </a:lnTo>
                <a:lnTo>
                  <a:pt x="5810720" y="2336"/>
                </a:lnTo>
                <a:lnTo>
                  <a:pt x="5810250" y="3454"/>
                </a:lnTo>
                <a:lnTo>
                  <a:pt x="5810250" y="6083"/>
                </a:lnTo>
                <a:lnTo>
                  <a:pt x="5810720" y="7200"/>
                </a:lnTo>
                <a:lnTo>
                  <a:pt x="5812574" y="9067"/>
                </a:lnTo>
                <a:lnTo>
                  <a:pt x="5813704" y="9525"/>
                </a:lnTo>
                <a:lnTo>
                  <a:pt x="5816333" y="9525"/>
                </a:lnTo>
                <a:lnTo>
                  <a:pt x="5817451" y="9067"/>
                </a:lnTo>
                <a:lnTo>
                  <a:pt x="5819318" y="7200"/>
                </a:lnTo>
                <a:lnTo>
                  <a:pt x="5819775" y="6083"/>
                </a:lnTo>
                <a:lnTo>
                  <a:pt x="5819775" y="3454"/>
                </a:lnTo>
                <a:close/>
              </a:path>
              <a:path w="11034395" h="1549400">
                <a:moveTo>
                  <a:pt x="5867400" y="773391"/>
                </a:moveTo>
                <a:lnTo>
                  <a:pt x="5866943" y="772274"/>
                </a:lnTo>
                <a:lnTo>
                  <a:pt x="5865076" y="770407"/>
                </a:lnTo>
                <a:lnTo>
                  <a:pt x="5863958" y="769937"/>
                </a:lnTo>
                <a:lnTo>
                  <a:pt x="5861329" y="769937"/>
                </a:lnTo>
                <a:lnTo>
                  <a:pt x="5860199" y="770407"/>
                </a:lnTo>
                <a:lnTo>
                  <a:pt x="5858345" y="772274"/>
                </a:lnTo>
                <a:lnTo>
                  <a:pt x="5857875" y="773391"/>
                </a:lnTo>
                <a:lnTo>
                  <a:pt x="5857875" y="776020"/>
                </a:lnTo>
                <a:lnTo>
                  <a:pt x="5858345" y="777138"/>
                </a:lnTo>
                <a:lnTo>
                  <a:pt x="5860199" y="779005"/>
                </a:lnTo>
                <a:lnTo>
                  <a:pt x="5861329" y="779462"/>
                </a:lnTo>
                <a:lnTo>
                  <a:pt x="5863958" y="779462"/>
                </a:lnTo>
                <a:lnTo>
                  <a:pt x="5865076" y="779005"/>
                </a:lnTo>
                <a:lnTo>
                  <a:pt x="5866943" y="777138"/>
                </a:lnTo>
                <a:lnTo>
                  <a:pt x="5867400" y="776020"/>
                </a:lnTo>
                <a:lnTo>
                  <a:pt x="5867400" y="773391"/>
                </a:lnTo>
                <a:close/>
              </a:path>
              <a:path w="11034395" h="1549400">
                <a:moveTo>
                  <a:pt x="5867400" y="3454"/>
                </a:moveTo>
                <a:lnTo>
                  <a:pt x="5866943" y="2336"/>
                </a:lnTo>
                <a:lnTo>
                  <a:pt x="5865076" y="469"/>
                </a:lnTo>
                <a:lnTo>
                  <a:pt x="5863958" y="0"/>
                </a:lnTo>
                <a:lnTo>
                  <a:pt x="5861329" y="0"/>
                </a:lnTo>
                <a:lnTo>
                  <a:pt x="5860199" y="469"/>
                </a:lnTo>
                <a:lnTo>
                  <a:pt x="5858345" y="2336"/>
                </a:lnTo>
                <a:lnTo>
                  <a:pt x="5857875" y="3454"/>
                </a:lnTo>
                <a:lnTo>
                  <a:pt x="5857875" y="6083"/>
                </a:lnTo>
                <a:lnTo>
                  <a:pt x="5858345" y="7200"/>
                </a:lnTo>
                <a:lnTo>
                  <a:pt x="5860199" y="9067"/>
                </a:lnTo>
                <a:lnTo>
                  <a:pt x="5861329" y="9525"/>
                </a:lnTo>
                <a:lnTo>
                  <a:pt x="5863958" y="9525"/>
                </a:lnTo>
                <a:lnTo>
                  <a:pt x="5865076" y="9067"/>
                </a:lnTo>
                <a:lnTo>
                  <a:pt x="5866943" y="7200"/>
                </a:lnTo>
                <a:lnTo>
                  <a:pt x="5867400" y="6083"/>
                </a:lnTo>
                <a:lnTo>
                  <a:pt x="5867400" y="3454"/>
                </a:lnTo>
                <a:close/>
              </a:path>
              <a:path w="11034395" h="1549400">
                <a:moveTo>
                  <a:pt x="5915025" y="773391"/>
                </a:moveTo>
                <a:lnTo>
                  <a:pt x="5914568" y="772274"/>
                </a:lnTo>
                <a:lnTo>
                  <a:pt x="5912701" y="770407"/>
                </a:lnTo>
                <a:lnTo>
                  <a:pt x="5911583" y="769937"/>
                </a:lnTo>
                <a:lnTo>
                  <a:pt x="5908954" y="769937"/>
                </a:lnTo>
                <a:lnTo>
                  <a:pt x="5907824" y="770407"/>
                </a:lnTo>
                <a:lnTo>
                  <a:pt x="5905970" y="772274"/>
                </a:lnTo>
                <a:lnTo>
                  <a:pt x="5905500" y="773391"/>
                </a:lnTo>
                <a:lnTo>
                  <a:pt x="5905500" y="776020"/>
                </a:lnTo>
                <a:lnTo>
                  <a:pt x="5905970" y="777138"/>
                </a:lnTo>
                <a:lnTo>
                  <a:pt x="5907824" y="779005"/>
                </a:lnTo>
                <a:lnTo>
                  <a:pt x="5908954" y="779462"/>
                </a:lnTo>
                <a:lnTo>
                  <a:pt x="5911583" y="779462"/>
                </a:lnTo>
                <a:lnTo>
                  <a:pt x="5912701" y="779005"/>
                </a:lnTo>
                <a:lnTo>
                  <a:pt x="5914568" y="777138"/>
                </a:lnTo>
                <a:lnTo>
                  <a:pt x="5915025" y="776020"/>
                </a:lnTo>
                <a:lnTo>
                  <a:pt x="5915025" y="773391"/>
                </a:lnTo>
                <a:close/>
              </a:path>
              <a:path w="11034395" h="1549400">
                <a:moveTo>
                  <a:pt x="5915025" y="3454"/>
                </a:moveTo>
                <a:lnTo>
                  <a:pt x="5914568" y="2336"/>
                </a:lnTo>
                <a:lnTo>
                  <a:pt x="5912701" y="469"/>
                </a:lnTo>
                <a:lnTo>
                  <a:pt x="5911583" y="0"/>
                </a:lnTo>
                <a:lnTo>
                  <a:pt x="5908954" y="0"/>
                </a:lnTo>
                <a:lnTo>
                  <a:pt x="5907824" y="469"/>
                </a:lnTo>
                <a:lnTo>
                  <a:pt x="5905970" y="2336"/>
                </a:lnTo>
                <a:lnTo>
                  <a:pt x="5905500" y="3454"/>
                </a:lnTo>
                <a:lnTo>
                  <a:pt x="5905500" y="6083"/>
                </a:lnTo>
                <a:lnTo>
                  <a:pt x="5905970" y="7200"/>
                </a:lnTo>
                <a:lnTo>
                  <a:pt x="5907824" y="9067"/>
                </a:lnTo>
                <a:lnTo>
                  <a:pt x="5908954" y="9525"/>
                </a:lnTo>
                <a:lnTo>
                  <a:pt x="5911583" y="9525"/>
                </a:lnTo>
                <a:lnTo>
                  <a:pt x="5912701" y="9067"/>
                </a:lnTo>
                <a:lnTo>
                  <a:pt x="5914568" y="7200"/>
                </a:lnTo>
                <a:lnTo>
                  <a:pt x="5915025" y="6083"/>
                </a:lnTo>
                <a:lnTo>
                  <a:pt x="5915025" y="3454"/>
                </a:lnTo>
                <a:close/>
              </a:path>
              <a:path w="11034395" h="1549400">
                <a:moveTo>
                  <a:pt x="5962650" y="773391"/>
                </a:moveTo>
                <a:lnTo>
                  <a:pt x="5962193" y="772274"/>
                </a:lnTo>
                <a:lnTo>
                  <a:pt x="5960326" y="770407"/>
                </a:lnTo>
                <a:lnTo>
                  <a:pt x="5959208" y="769937"/>
                </a:lnTo>
                <a:lnTo>
                  <a:pt x="5956579" y="769937"/>
                </a:lnTo>
                <a:lnTo>
                  <a:pt x="5955449" y="770407"/>
                </a:lnTo>
                <a:lnTo>
                  <a:pt x="5953595" y="772274"/>
                </a:lnTo>
                <a:lnTo>
                  <a:pt x="5953125" y="773391"/>
                </a:lnTo>
                <a:lnTo>
                  <a:pt x="5953125" y="776020"/>
                </a:lnTo>
                <a:lnTo>
                  <a:pt x="5953595" y="777138"/>
                </a:lnTo>
                <a:lnTo>
                  <a:pt x="5955449" y="779005"/>
                </a:lnTo>
                <a:lnTo>
                  <a:pt x="5956579" y="779462"/>
                </a:lnTo>
                <a:lnTo>
                  <a:pt x="5959208" y="779462"/>
                </a:lnTo>
                <a:lnTo>
                  <a:pt x="5960326" y="779005"/>
                </a:lnTo>
                <a:lnTo>
                  <a:pt x="5962193" y="777138"/>
                </a:lnTo>
                <a:lnTo>
                  <a:pt x="5962650" y="776020"/>
                </a:lnTo>
                <a:lnTo>
                  <a:pt x="5962650" y="773391"/>
                </a:lnTo>
                <a:close/>
              </a:path>
              <a:path w="11034395" h="1549400">
                <a:moveTo>
                  <a:pt x="5962650" y="3454"/>
                </a:moveTo>
                <a:lnTo>
                  <a:pt x="5962193" y="2336"/>
                </a:lnTo>
                <a:lnTo>
                  <a:pt x="5960326" y="469"/>
                </a:lnTo>
                <a:lnTo>
                  <a:pt x="5959208" y="0"/>
                </a:lnTo>
                <a:lnTo>
                  <a:pt x="5956579" y="0"/>
                </a:lnTo>
                <a:lnTo>
                  <a:pt x="5955449" y="469"/>
                </a:lnTo>
                <a:lnTo>
                  <a:pt x="5953595" y="2336"/>
                </a:lnTo>
                <a:lnTo>
                  <a:pt x="5953125" y="3454"/>
                </a:lnTo>
                <a:lnTo>
                  <a:pt x="5953125" y="6083"/>
                </a:lnTo>
                <a:lnTo>
                  <a:pt x="5953595" y="7200"/>
                </a:lnTo>
                <a:lnTo>
                  <a:pt x="5955449" y="9067"/>
                </a:lnTo>
                <a:lnTo>
                  <a:pt x="5956579" y="9525"/>
                </a:lnTo>
                <a:lnTo>
                  <a:pt x="5959208" y="9525"/>
                </a:lnTo>
                <a:lnTo>
                  <a:pt x="5960326" y="9067"/>
                </a:lnTo>
                <a:lnTo>
                  <a:pt x="5962193" y="7200"/>
                </a:lnTo>
                <a:lnTo>
                  <a:pt x="5962650" y="6083"/>
                </a:lnTo>
                <a:lnTo>
                  <a:pt x="5962650" y="3454"/>
                </a:lnTo>
                <a:close/>
              </a:path>
              <a:path w="11034395" h="1549400">
                <a:moveTo>
                  <a:pt x="6010275" y="773391"/>
                </a:moveTo>
                <a:lnTo>
                  <a:pt x="6009818" y="772274"/>
                </a:lnTo>
                <a:lnTo>
                  <a:pt x="6007951" y="770407"/>
                </a:lnTo>
                <a:lnTo>
                  <a:pt x="6006833" y="769937"/>
                </a:lnTo>
                <a:lnTo>
                  <a:pt x="6004204" y="769937"/>
                </a:lnTo>
                <a:lnTo>
                  <a:pt x="6003074" y="770407"/>
                </a:lnTo>
                <a:lnTo>
                  <a:pt x="6001220" y="772274"/>
                </a:lnTo>
                <a:lnTo>
                  <a:pt x="6000750" y="773391"/>
                </a:lnTo>
                <a:lnTo>
                  <a:pt x="6000750" y="776020"/>
                </a:lnTo>
                <a:lnTo>
                  <a:pt x="6001220" y="777138"/>
                </a:lnTo>
                <a:lnTo>
                  <a:pt x="6003074" y="779005"/>
                </a:lnTo>
                <a:lnTo>
                  <a:pt x="6004204" y="779462"/>
                </a:lnTo>
                <a:lnTo>
                  <a:pt x="6006833" y="779462"/>
                </a:lnTo>
                <a:lnTo>
                  <a:pt x="6007951" y="779005"/>
                </a:lnTo>
                <a:lnTo>
                  <a:pt x="6009818" y="777138"/>
                </a:lnTo>
                <a:lnTo>
                  <a:pt x="6010275" y="776020"/>
                </a:lnTo>
                <a:lnTo>
                  <a:pt x="6010275" y="773391"/>
                </a:lnTo>
                <a:close/>
              </a:path>
              <a:path w="11034395" h="1549400">
                <a:moveTo>
                  <a:pt x="6010275" y="3454"/>
                </a:moveTo>
                <a:lnTo>
                  <a:pt x="6009818" y="2336"/>
                </a:lnTo>
                <a:lnTo>
                  <a:pt x="6007951" y="469"/>
                </a:lnTo>
                <a:lnTo>
                  <a:pt x="6006833" y="0"/>
                </a:lnTo>
                <a:lnTo>
                  <a:pt x="6004204" y="0"/>
                </a:lnTo>
                <a:lnTo>
                  <a:pt x="6003074" y="469"/>
                </a:lnTo>
                <a:lnTo>
                  <a:pt x="6001220" y="2336"/>
                </a:lnTo>
                <a:lnTo>
                  <a:pt x="6000750" y="3454"/>
                </a:lnTo>
                <a:lnTo>
                  <a:pt x="6000750" y="6083"/>
                </a:lnTo>
                <a:lnTo>
                  <a:pt x="6001220" y="7200"/>
                </a:lnTo>
                <a:lnTo>
                  <a:pt x="6003074" y="9067"/>
                </a:lnTo>
                <a:lnTo>
                  <a:pt x="6004204" y="9525"/>
                </a:lnTo>
                <a:lnTo>
                  <a:pt x="6006833" y="9525"/>
                </a:lnTo>
                <a:lnTo>
                  <a:pt x="6007951" y="9067"/>
                </a:lnTo>
                <a:lnTo>
                  <a:pt x="6009818" y="7200"/>
                </a:lnTo>
                <a:lnTo>
                  <a:pt x="6010275" y="6083"/>
                </a:lnTo>
                <a:lnTo>
                  <a:pt x="6010275" y="3454"/>
                </a:lnTo>
                <a:close/>
              </a:path>
              <a:path w="11034395" h="1549400">
                <a:moveTo>
                  <a:pt x="6057900" y="773391"/>
                </a:moveTo>
                <a:lnTo>
                  <a:pt x="6057443" y="772274"/>
                </a:lnTo>
                <a:lnTo>
                  <a:pt x="6055576" y="770407"/>
                </a:lnTo>
                <a:lnTo>
                  <a:pt x="6054458" y="769937"/>
                </a:lnTo>
                <a:lnTo>
                  <a:pt x="6051829" y="769937"/>
                </a:lnTo>
                <a:lnTo>
                  <a:pt x="6050712" y="770407"/>
                </a:lnTo>
                <a:lnTo>
                  <a:pt x="6048845" y="772274"/>
                </a:lnTo>
                <a:lnTo>
                  <a:pt x="6048387" y="773391"/>
                </a:lnTo>
                <a:lnTo>
                  <a:pt x="6048387" y="776020"/>
                </a:lnTo>
                <a:lnTo>
                  <a:pt x="6048845" y="777138"/>
                </a:lnTo>
                <a:lnTo>
                  <a:pt x="6050712" y="779005"/>
                </a:lnTo>
                <a:lnTo>
                  <a:pt x="6051829" y="779462"/>
                </a:lnTo>
                <a:lnTo>
                  <a:pt x="6054458" y="779462"/>
                </a:lnTo>
                <a:lnTo>
                  <a:pt x="6055576" y="779005"/>
                </a:lnTo>
                <a:lnTo>
                  <a:pt x="6057443" y="777138"/>
                </a:lnTo>
                <a:lnTo>
                  <a:pt x="6057900" y="776020"/>
                </a:lnTo>
                <a:lnTo>
                  <a:pt x="6057900" y="773391"/>
                </a:lnTo>
                <a:close/>
              </a:path>
              <a:path w="11034395" h="1549400">
                <a:moveTo>
                  <a:pt x="6057900" y="3454"/>
                </a:moveTo>
                <a:lnTo>
                  <a:pt x="6057443" y="2336"/>
                </a:lnTo>
                <a:lnTo>
                  <a:pt x="6055576" y="469"/>
                </a:lnTo>
                <a:lnTo>
                  <a:pt x="6054458" y="0"/>
                </a:lnTo>
                <a:lnTo>
                  <a:pt x="6051829" y="0"/>
                </a:lnTo>
                <a:lnTo>
                  <a:pt x="6050712" y="469"/>
                </a:lnTo>
                <a:lnTo>
                  <a:pt x="6048845" y="2336"/>
                </a:lnTo>
                <a:lnTo>
                  <a:pt x="6048387" y="3454"/>
                </a:lnTo>
                <a:lnTo>
                  <a:pt x="6048387" y="6083"/>
                </a:lnTo>
                <a:lnTo>
                  <a:pt x="6048845" y="7200"/>
                </a:lnTo>
                <a:lnTo>
                  <a:pt x="6050712" y="9067"/>
                </a:lnTo>
                <a:lnTo>
                  <a:pt x="6051829" y="9525"/>
                </a:lnTo>
                <a:lnTo>
                  <a:pt x="6054458" y="9525"/>
                </a:lnTo>
                <a:lnTo>
                  <a:pt x="6055576" y="9067"/>
                </a:lnTo>
                <a:lnTo>
                  <a:pt x="6057443" y="7200"/>
                </a:lnTo>
                <a:lnTo>
                  <a:pt x="6057900" y="6083"/>
                </a:lnTo>
                <a:lnTo>
                  <a:pt x="6057900" y="3454"/>
                </a:lnTo>
                <a:close/>
              </a:path>
              <a:path w="11034395" h="1549400">
                <a:moveTo>
                  <a:pt x="6105525" y="773391"/>
                </a:moveTo>
                <a:lnTo>
                  <a:pt x="6105068" y="772274"/>
                </a:lnTo>
                <a:lnTo>
                  <a:pt x="6103201" y="770407"/>
                </a:lnTo>
                <a:lnTo>
                  <a:pt x="6102083" y="769937"/>
                </a:lnTo>
                <a:lnTo>
                  <a:pt x="6099454" y="769937"/>
                </a:lnTo>
                <a:lnTo>
                  <a:pt x="6098324" y="770407"/>
                </a:lnTo>
                <a:lnTo>
                  <a:pt x="6096470" y="772274"/>
                </a:lnTo>
                <a:lnTo>
                  <a:pt x="6096000" y="773391"/>
                </a:lnTo>
                <a:lnTo>
                  <a:pt x="6096000" y="776020"/>
                </a:lnTo>
                <a:lnTo>
                  <a:pt x="6096470" y="777138"/>
                </a:lnTo>
                <a:lnTo>
                  <a:pt x="6098324" y="779005"/>
                </a:lnTo>
                <a:lnTo>
                  <a:pt x="6099454" y="779462"/>
                </a:lnTo>
                <a:lnTo>
                  <a:pt x="6102083" y="779462"/>
                </a:lnTo>
                <a:lnTo>
                  <a:pt x="6103201" y="779005"/>
                </a:lnTo>
                <a:lnTo>
                  <a:pt x="6105068" y="777138"/>
                </a:lnTo>
                <a:lnTo>
                  <a:pt x="6105525" y="776020"/>
                </a:lnTo>
                <a:lnTo>
                  <a:pt x="6105525" y="773391"/>
                </a:lnTo>
                <a:close/>
              </a:path>
              <a:path w="11034395" h="1549400">
                <a:moveTo>
                  <a:pt x="6105525" y="3454"/>
                </a:moveTo>
                <a:lnTo>
                  <a:pt x="6105068" y="2336"/>
                </a:lnTo>
                <a:lnTo>
                  <a:pt x="6103201" y="469"/>
                </a:lnTo>
                <a:lnTo>
                  <a:pt x="6102083" y="0"/>
                </a:lnTo>
                <a:lnTo>
                  <a:pt x="6099454" y="0"/>
                </a:lnTo>
                <a:lnTo>
                  <a:pt x="6098324" y="469"/>
                </a:lnTo>
                <a:lnTo>
                  <a:pt x="6096470" y="2336"/>
                </a:lnTo>
                <a:lnTo>
                  <a:pt x="6096000" y="3454"/>
                </a:lnTo>
                <a:lnTo>
                  <a:pt x="6096000" y="6083"/>
                </a:lnTo>
                <a:lnTo>
                  <a:pt x="6096470" y="7200"/>
                </a:lnTo>
                <a:lnTo>
                  <a:pt x="6098324" y="9067"/>
                </a:lnTo>
                <a:lnTo>
                  <a:pt x="6099454" y="9525"/>
                </a:lnTo>
                <a:lnTo>
                  <a:pt x="6102083" y="9525"/>
                </a:lnTo>
                <a:lnTo>
                  <a:pt x="6103201" y="9067"/>
                </a:lnTo>
                <a:lnTo>
                  <a:pt x="6105068" y="7200"/>
                </a:lnTo>
                <a:lnTo>
                  <a:pt x="6105525" y="6083"/>
                </a:lnTo>
                <a:lnTo>
                  <a:pt x="6105525" y="3454"/>
                </a:lnTo>
                <a:close/>
              </a:path>
              <a:path w="11034395" h="1549400">
                <a:moveTo>
                  <a:pt x="6153150" y="773391"/>
                </a:moveTo>
                <a:lnTo>
                  <a:pt x="6152693" y="772274"/>
                </a:lnTo>
                <a:lnTo>
                  <a:pt x="6150826" y="770407"/>
                </a:lnTo>
                <a:lnTo>
                  <a:pt x="6149708" y="769937"/>
                </a:lnTo>
                <a:lnTo>
                  <a:pt x="6147079" y="769937"/>
                </a:lnTo>
                <a:lnTo>
                  <a:pt x="6145949" y="770407"/>
                </a:lnTo>
                <a:lnTo>
                  <a:pt x="6144095" y="772274"/>
                </a:lnTo>
                <a:lnTo>
                  <a:pt x="6143625" y="773391"/>
                </a:lnTo>
                <a:lnTo>
                  <a:pt x="6143625" y="776020"/>
                </a:lnTo>
                <a:lnTo>
                  <a:pt x="6144095" y="777138"/>
                </a:lnTo>
                <a:lnTo>
                  <a:pt x="6145949" y="779005"/>
                </a:lnTo>
                <a:lnTo>
                  <a:pt x="6147079" y="779462"/>
                </a:lnTo>
                <a:lnTo>
                  <a:pt x="6149708" y="779462"/>
                </a:lnTo>
                <a:lnTo>
                  <a:pt x="6150826" y="779005"/>
                </a:lnTo>
                <a:lnTo>
                  <a:pt x="6152693" y="777138"/>
                </a:lnTo>
                <a:lnTo>
                  <a:pt x="6153150" y="776020"/>
                </a:lnTo>
                <a:lnTo>
                  <a:pt x="6153150" y="773391"/>
                </a:lnTo>
                <a:close/>
              </a:path>
              <a:path w="11034395" h="1549400">
                <a:moveTo>
                  <a:pt x="6153150" y="3454"/>
                </a:moveTo>
                <a:lnTo>
                  <a:pt x="6152693" y="2336"/>
                </a:lnTo>
                <a:lnTo>
                  <a:pt x="6150826" y="469"/>
                </a:lnTo>
                <a:lnTo>
                  <a:pt x="6149708" y="0"/>
                </a:lnTo>
                <a:lnTo>
                  <a:pt x="6147079" y="0"/>
                </a:lnTo>
                <a:lnTo>
                  <a:pt x="6145949" y="469"/>
                </a:lnTo>
                <a:lnTo>
                  <a:pt x="6144095" y="2336"/>
                </a:lnTo>
                <a:lnTo>
                  <a:pt x="6143625" y="3454"/>
                </a:lnTo>
                <a:lnTo>
                  <a:pt x="6143625" y="6083"/>
                </a:lnTo>
                <a:lnTo>
                  <a:pt x="6144095" y="7200"/>
                </a:lnTo>
                <a:lnTo>
                  <a:pt x="6145949" y="9067"/>
                </a:lnTo>
                <a:lnTo>
                  <a:pt x="6147079" y="9525"/>
                </a:lnTo>
                <a:lnTo>
                  <a:pt x="6149708" y="9525"/>
                </a:lnTo>
                <a:lnTo>
                  <a:pt x="6150826" y="9067"/>
                </a:lnTo>
                <a:lnTo>
                  <a:pt x="6152693" y="7200"/>
                </a:lnTo>
                <a:lnTo>
                  <a:pt x="6153150" y="6083"/>
                </a:lnTo>
                <a:lnTo>
                  <a:pt x="6153150" y="3454"/>
                </a:lnTo>
                <a:close/>
              </a:path>
              <a:path w="11034395" h="1549400">
                <a:moveTo>
                  <a:pt x="6200775" y="773391"/>
                </a:moveTo>
                <a:lnTo>
                  <a:pt x="6200318" y="772274"/>
                </a:lnTo>
                <a:lnTo>
                  <a:pt x="6198451" y="770407"/>
                </a:lnTo>
                <a:lnTo>
                  <a:pt x="6197333" y="769937"/>
                </a:lnTo>
                <a:lnTo>
                  <a:pt x="6194704" y="769937"/>
                </a:lnTo>
                <a:lnTo>
                  <a:pt x="6193574" y="770407"/>
                </a:lnTo>
                <a:lnTo>
                  <a:pt x="6191720" y="772274"/>
                </a:lnTo>
                <a:lnTo>
                  <a:pt x="6191250" y="773391"/>
                </a:lnTo>
                <a:lnTo>
                  <a:pt x="6191250" y="776020"/>
                </a:lnTo>
                <a:lnTo>
                  <a:pt x="6191720" y="777138"/>
                </a:lnTo>
                <a:lnTo>
                  <a:pt x="6193574" y="779005"/>
                </a:lnTo>
                <a:lnTo>
                  <a:pt x="6194704" y="779462"/>
                </a:lnTo>
                <a:lnTo>
                  <a:pt x="6197333" y="779462"/>
                </a:lnTo>
                <a:lnTo>
                  <a:pt x="6198451" y="779005"/>
                </a:lnTo>
                <a:lnTo>
                  <a:pt x="6200318" y="777138"/>
                </a:lnTo>
                <a:lnTo>
                  <a:pt x="6200775" y="776020"/>
                </a:lnTo>
                <a:lnTo>
                  <a:pt x="6200775" y="773391"/>
                </a:lnTo>
                <a:close/>
              </a:path>
              <a:path w="11034395" h="1549400">
                <a:moveTo>
                  <a:pt x="6200775" y="3454"/>
                </a:moveTo>
                <a:lnTo>
                  <a:pt x="6200318" y="2336"/>
                </a:lnTo>
                <a:lnTo>
                  <a:pt x="6198451" y="469"/>
                </a:lnTo>
                <a:lnTo>
                  <a:pt x="6197333" y="0"/>
                </a:lnTo>
                <a:lnTo>
                  <a:pt x="6194704" y="0"/>
                </a:lnTo>
                <a:lnTo>
                  <a:pt x="6193574" y="469"/>
                </a:lnTo>
                <a:lnTo>
                  <a:pt x="6191720" y="2336"/>
                </a:lnTo>
                <a:lnTo>
                  <a:pt x="6191250" y="3454"/>
                </a:lnTo>
                <a:lnTo>
                  <a:pt x="6191250" y="6083"/>
                </a:lnTo>
                <a:lnTo>
                  <a:pt x="6191720" y="7200"/>
                </a:lnTo>
                <a:lnTo>
                  <a:pt x="6193574" y="9067"/>
                </a:lnTo>
                <a:lnTo>
                  <a:pt x="6194704" y="9525"/>
                </a:lnTo>
                <a:lnTo>
                  <a:pt x="6197333" y="9525"/>
                </a:lnTo>
                <a:lnTo>
                  <a:pt x="6198451" y="9067"/>
                </a:lnTo>
                <a:lnTo>
                  <a:pt x="6200318" y="7200"/>
                </a:lnTo>
                <a:lnTo>
                  <a:pt x="6200775" y="6083"/>
                </a:lnTo>
                <a:lnTo>
                  <a:pt x="6200775" y="3454"/>
                </a:lnTo>
                <a:close/>
              </a:path>
              <a:path w="11034395" h="1549400">
                <a:moveTo>
                  <a:pt x="6248400" y="773391"/>
                </a:moveTo>
                <a:lnTo>
                  <a:pt x="6247943" y="772274"/>
                </a:lnTo>
                <a:lnTo>
                  <a:pt x="6246076" y="770407"/>
                </a:lnTo>
                <a:lnTo>
                  <a:pt x="6244958" y="769937"/>
                </a:lnTo>
                <a:lnTo>
                  <a:pt x="6242329" y="769937"/>
                </a:lnTo>
                <a:lnTo>
                  <a:pt x="6241199" y="770407"/>
                </a:lnTo>
                <a:lnTo>
                  <a:pt x="6239345" y="772274"/>
                </a:lnTo>
                <a:lnTo>
                  <a:pt x="6238875" y="773391"/>
                </a:lnTo>
                <a:lnTo>
                  <a:pt x="6238875" y="776020"/>
                </a:lnTo>
                <a:lnTo>
                  <a:pt x="6239345" y="777138"/>
                </a:lnTo>
                <a:lnTo>
                  <a:pt x="6241199" y="779005"/>
                </a:lnTo>
                <a:lnTo>
                  <a:pt x="6242329" y="779462"/>
                </a:lnTo>
                <a:lnTo>
                  <a:pt x="6244958" y="779462"/>
                </a:lnTo>
                <a:lnTo>
                  <a:pt x="6246076" y="779005"/>
                </a:lnTo>
                <a:lnTo>
                  <a:pt x="6247943" y="777138"/>
                </a:lnTo>
                <a:lnTo>
                  <a:pt x="6248400" y="776020"/>
                </a:lnTo>
                <a:lnTo>
                  <a:pt x="6248400" y="773391"/>
                </a:lnTo>
                <a:close/>
              </a:path>
              <a:path w="11034395" h="1549400">
                <a:moveTo>
                  <a:pt x="6248400" y="3454"/>
                </a:moveTo>
                <a:lnTo>
                  <a:pt x="6247943" y="2336"/>
                </a:lnTo>
                <a:lnTo>
                  <a:pt x="6246076" y="469"/>
                </a:lnTo>
                <a:lnTo>
                  <a:pt x="6244958" y="0"/>
                </a:lnTo>
                <a:lnTo>
                  <a:pt x="6242329" y="0"/>
                </a:lnTo>
                <a:lnTo>
                  <a:pt x="6241199" y="469"/>
                </a:lnTo>
                <a:lnTo>
                  <a:pt x="6239345" y="2336"/>
                </a:lnTo>
                <a:lnTo>
                  <a:pt x="6238875" y="3454"/>
                </a:lnTo>
                <a:lnTo>
                  <a:pt x="6238875" y="6083"/>
                </a:lnTo>
                <a:lnTo>
                  <a:pt x="6239345" y="7200"/>
                </a:lnTo>
                <a:lnTo>
                  <a:pt x="6241199" y="9067"/>
                </a:lnTo>
                <a:lnTo>
                  <a:pt x="6242329" y="9525"/>
                </a:lnTo>
                <a:lnTo>
                  <a:pt x="6244958" y="9525"/>
                </a:lnTo>
                <a:lnTo>
                  <a:pt x="6246076" y="9067"/>
                </a:lnTo>
                <a:lnTo>
                  <a:pt x="6247943" y="7200"/>
                </a:lnTo>
                <a:lnTo>
                  <a:pt x="6248400" y="6083"/>
                </a:lnTo>
                <a:lnTo>
                  <a:pt x="6248400" y="3454"/>
                </a:lnTo>
                <a:close/>
              </a:path>
              <a:path w="11034395" h="1549400">
                <a:moveTo>
                  <a:pt x="6296025" y="773391"/>
                </a:moveTo>
                <a:lnTo>
                  <a:pt x="6295568" y="772274"/>
                </a:lnTo>
                <a:lnTo>
                  <a:pt x="6293701" y="770407"/>
                </a:lnTo>
                <a:lnTo>
                  <a:pt x="6292583" y="769937"/>
                </a:lnTo>
                <a:lnTo>
                  <a:pt x="6289954" y="769937"/>
                </a:lnTo>
                <a:lnTo>
                  <a:pt x="6288824" y="770407"/>
                </a:lnTo>
                <a:lnTo>
                  <a:pt x="6286970" y="772274"/>
                </a:lnTo>
                <a:lnTo>
                  <a:pt x="6286500" y="773391"/>
                </a:lnTo>
                <a:lnTo>
                  <a:pt x="6286500" y="776020"/>
                </a:lnTo>
                <a:lnTo>
                  <a:pt x="6286970" y="777138"/>
                </a:lnTo>
                <a:lnTo>
                  <a:pt x="6288824" y="779005"/>
                </a:lnTo>
                <a:lnTo>
                  <a:pt x="6289954" y="779462"/>
                </a:lnTo>
                <a:lnTo>
                  <a:pt x="6292583" y="779462"/>
                </a:lnTo>
                <a:lnTo>
                  <a:pt x="6293701" y="779005"/>
                </a:lnTo>
                <a:lnTo>
                  <a:pt x="6295568" y="777138"/>
                </a:lnTo>
                <a:lnTo>
                  <a:pt x="6296025" y="776020"/>
                </a:lnTo>
                <a:lnTo>
                  <a:pt x="6296025" y="773391"/>
                </a:lnTo>
                <a:close/>
              </a:path>
              <a:path w="11034395" h="1549400">
                <a:moveTo>
                  <a:pt x="6296025" y="3454"/>
                </a:moveTo>
                <a:lnTo>
                  <a:pt x="6295568" y="2336"/>
                </a:lnTo>
                <a:lnTo>
                  <a:pt x="6293701" y="469"/>
                </a:lnTo>
                <a:lnTo>
                  <a:pt x="6292583" y="0"/>
                </a:lnTo>
                <a:lnTo>
                  <a:pt x="6289954" y="0"/>
                </a:lnTo>
                <a:lnTo>
                  <a:pt x="6288824" y="469"/>
                </a:lnTo>
                <a:lnTo>
                  <a:pt x="6286970" y="2336"/>
                </a:lnTo>
                <a:lnTo>
                  <a:pt x="6286500" y="3454"/>
                </a:lnTo>
                <a:lnTo>
                  <a:pt x="6286500" y="6083"/>
                </a:lnTo>
                <a:lnTo>
                  <a:pt x="6286970" y="7200"/>
                </a:lnTo>
                <a:lnTo>
                  <a:pt x="6288824" y="9067"/>
                </a:lnTo>
                <a:lnTo>
                  <a:pt x="6289954" y="9525"/>
                </a:lnTo>
                <a:lnTo>
                  <a:pt x="6292583" y="9525"/>
                </a:lnTo>
                <a:lnTo>
                  <a:pt x="6293701" y="9067"/>
                </a:lnTo>
                <a:lnTo>
                  <a:pt x="6295568" y="7200"/>
                </a:lnTo>
                <a:lnTo>
                  <a:pt x="6296025" y="6083"/>
                </a:lnTo>
                <a:lnTo>
                  <a:pt x="6296025" y="3454"/>
                </a:lnTo>
                <a:close/>
              </a:path>
              <a:path w="11034395" h="1549400">
                <a:moveTo>
                  <a:pt x="6343650" y="773391"/>
                </a:moveTo>
                <a:lnTo>
                  <a:pt x="6343193" y="772274"/>
                </a:lnTo>
                <a:lnTo>
                  <a:pt x="6341326" y="770407"/>
                </a:lnTo>
                <a:lnTo>
                  <a:pt x="6340208" y="769937"/>
                </a:lnTo>
                <a:lnTo>
                  <a:pt x="6337579" y="769937"/>
                </a:lnTo>
                <a:lnTo>
                  <a:pt x="6336449" y="770407"/>
                </a:lnTo>
                <a:lnTo>
                  <a:pt x="6334595" y="772274"/>
                </a:lnTo>
                <a:lnTo>
                  <a:pt x="6334125" y="773391"/>
                </a:lnTo>
                <a:lnTo>
                  <a:pt x="6334125" y="776020"/>
                </a:lnTo>
                <a:lnTo>
                  <a:pt x="6334595" y="777138"/>
                </a:lnTo>
                <a:lnTo>
                  <a:pt x="6336449" y="779005"/>
                </a:lnTo>
                <a:lnTo>
                  <a:pt x="6337579" y="779462"/>
                </a:lnTo>
                <a:lnTo>
                  <a:pt x="6340208" y="779462"/>
                </a:lnTo>
                <a:lnTo>
                  <a:pt x="6341326" y="779005"/>
                </a:lnTo>
                <a:lnTo>
                  <a:pt x="6343193" y="777138"/>
                </a:lnTo>
                <a:lnTo>
                  <a:pt x="6343650" y="776020"/>
                </a:lnTo>
                <a:lnTo>
                  <a:pt x="6343650" y="773391"/>
                </a:lnTo>
                <a:close/>
              </a:path>
              <a:path w="11034395" h="1549400">
                <a:moveTo>
                  <a:pt x="6343650" y="3454"/>
                </a:moveTo>
                <a:lnTo>
                  <a:pt x="6343193" y="2336"/>
                </a:lnTo>
                <a:lnTo>
                  <a:pt x="6341326" y="469"/>
                </a:lnTo>
                <a:lnTo>
                  <a:pt x="6340208" y="0"/>
                </a:lnTo>
                <a:lnTo>
                  <a:pt x="6337579" y="0"/>
                </a:lnTo>
                <a:lnTo>
                  <a:pt x="6336449" y="469"/>
                </a:lnTo>
                <a:lnTo>
                  <a:pt x="6334595" y="2336"/>
                </a:lnTo>
                <a:lnTo>
                  <a:pt x="6334125" y="3454"/>
                </a:lnTo>
                <a:lnTo>
                  <a:pt x="6334125" y="6083"/>
                </a:lnTo>
                <a:lnTo>
                  <a:pt x="6334595" y="7200"/>
                </a:lnTo>
                <a:lnTo>
                  <a:pt x="6336449" y="9067"/>
                </a:lnTo>
                <a:lnTo>
                  <a:pt x="6337579" y="9525"/>
                </a:lnTo>
                <a:lnTo>
                  <a:pt x="6340208" y="9525"/>
                </a:lnTo>
                <a:lnTo>
                  <a:pt x="6341326" y="9067"/>
                </a:lnTo>
                <a:lnTo>
                  <a:pt x="6343193" y="7200"/>
                </a:lnTo>
                <a:lnTo>
                  <a:pt x="6343650" y="6083"/>
                </a:lnTo>
                <a:lnTo>
                  <a:pt x="6343650" y="3454"/>
                </a:lnTo>
                <a:close/>
              </a:path>
              <a:path w="11034395" h="1549400">
                <a:moveTo>
                  <a:pt x="6391275" y="773391"/>
                </a:moveTo>
                <a:lnTo>
                  <a:pt x="6390818" y="772274"/>
                </a:lnTo>
                <a:lnTo>
                  <a:pt x="6388951" y="770407"/>
                </a:lnTo>
                <a:lnTo>
                  <a:pt x="6387833" y="769937"/>
                </a:lnTo>
                <a:lnTo>
                  <a:pt x="6385204" y="769937"/>
                </a:lnTo>
                <a:lnTo>
                  <a:pt x="6384074" y="770407"/>
                </a:lnTo>
                <a:lnTo>
                  <a:pt x="6382220" y="772274"/>
                </a:lnTo>
                <a:lnTo>
                  <a:pt x="6381750" y="773391"/>
                </a:lnTo>
                <a:lnTo>
                  <a:pt x="6381750" y="776020"/>
                </a:lnTo>
                <a:lnTo>
                  <a:pt x="6382220" y="777138"/>
                </a:lnTo>
                <a:lnTo>
                  <a:pt x="6384074" y="779005"/>
                </a:lnTo>
                <a:lnTo>
                  <a:pt x="6385204" y="779462"/>
                </a:lnTo>
                <a:lnTo>
                  <a:pt x="6387833" y="779462"/>
                </a:lnTo>
                <a:lnTo>
                  <a:pt x="6388951" y="779005"/>
                </a:lnTo>
                <a:lnTo>
                  <a:pt x="6390818" y="777138"/>
                </a:lnTo>
                <a:lnTo>
                  <a:pt x="6391275" y="776020"/>
                </a:lnTo>
                <a:lnTo>
                  <a:pt x="6391275" y="773391"/>
                </a:lnTo>
                <a:close/>
              </a:path>
              <a:path w="11034395" h="1549400">
                <a:moveTo>
                  <a:pt x="6391275" y="3454"/>
                </a:moveTo>
                <a:lnTo>
                  <a:pt x="6390818" y="2336"/>
                </a:lnTo>
                <a:lnTo>
                  <a:pt x="6388951" y="469"/>
                </a:lnTo>
                <a:lnTo>
                  <a:pt x="6387833" y="0"/>
                </a:lnTo>
                <a:lnTo>
                  <a:pt x="6385204" y="0"/>
                </a:lnTo>
                <a:lnTo>
                  <a:pt x="6384074" y="469"/>
                </a:lnTo>
                <a:lnTo>
                  <a:pt x="6382220" y="2336"/>
                </a:lnTo>
                <a:lnTo>
                  <a:pt x="6381750" y="3454"/>
                </a:lnTo>
                <a:lnTo>
                  <a:pt x="6381750" y="6083"/>
                </a:lnTo>
                <a:lnTo>
                  <a:pt x="6382220" y="7200"/>
                </a:lnTo>
                <a:lnTo>
                  <a:pt x="6384074" y="9067"/>
                </a:lnTo>
                <a:lnTo>
                  <a:pt x="6385204" y="9525"/>
                </a:lnTo>
                <a:lnTo>
                  <a:pt x="6387833" y="9525"/>
                </a:lnTo>
                <a:lnTo>
                  <a:pt x="6388951" y="9067"/>
                </a:lnTo>
                <a:lnTo>
                  <a:pt x="6390818" y="7200"/>
                </a:lnTo>
                <a:lnTo>
                  <a:pt x="6391275" y="6083"/>
                </a:lnTo>
                <a:lnTo>
                  <a:pt x="6391275" y="3454"/>
                </a:lnTo>
                <a:close/>
              </a:path>
              <a:path w="11034395" h="1549400">
                <a:moveTo>
                  <a:pt x="6438900" y="773391"/>
                </a:moveTo>
                <a:lnTo>
                  <a:pt x="6438443" y="772274"/>
                </a:lnTo>
                <a:lnTo>
                  <a:pt x="6436576" y="770407"/>
                </a:lnTo>
                <a:lnTo>
                  <a:pt x="6435458" y="769937"/>
                </a:lnTo>
                <a:lnTo>
                  <a:pt x="6432829" y="769937"/>
                </a:lnTo>
                <a:lnTo>
                  <a:pt x="6431699" y="770407"/>
                </a:lnTo>
                <a:lnTo>
                  <a:pt x="6429845" y="772274"/>
                </a:lnTo>
                <a:lnTo>
                  <a:pt x="6429375" y="773391"/>
                </a:lnTo>
                <a:lnTo>
                  <a:pt x="6429375" y="776020"/>
                </a:lnTo>
                <a:lnTo>
                  <a:pt x="6429845" y="777138"/>
                </a:lnTo>
                <a:lnTo>
                  <a:pt x="6431699" y="779005"/>
                </a:lnTo>
                <a:lnTo>
                  <a:pt x="6432829" y="779462"/>
                </a:lnTo>
                <a:lnTo>
                  <a:pt x="6435458" y="779462"/>
                </a:lnTo>
                <a:lnTo>
                  <a:pt x="6436576" y="779005"/>
                </a:lnTo>
                <a:lnTo>
                  <a:pt x="6438443" y="777138"/>
                </a:lnTo>
                <a:lnTo>
                  <a:pt x="6438900" y="776020"/>
                </a:lnTo>
                <a:lnTo>
                  <a:pt x="6438900" y="773391"/>
                </a:lnTo>
                <a:close/>
              </a:path>
              <a:path w="11034395" h="1549400">
                <a:moveTo>
                  <a:pt x="6438900" y="3454"/>
                </a:moveTo>
                <a:lnTo>
                  <a:pt x="6438443" y="2336"/>
                </a:lnTo>
                <a:lnTo>
                  <a:pt x="6436576" y="469"/>
                </a:lnTo>
                <a:lnTo>
                  <a:pt x="6435458" y="0"/>
                </a:lnTo>
                <a:lnTo>
                  <a:pt x="6432829" y="0"/>
                </a:lnTo>
                <a:lnTo>
                  <a:pt x="6431699" y="469"/>
                </a:lnTo>
                <a:lnTo>
                  <a:pt x="6429845" y="2336"/>
                </a:lnTo>
                <a:lnTo>
                  <a:pt x="6429375" y="3454"/>
                </a:lnTo>
                <a:lnTo>
                  <a:pt x="6429375" y="6083"/>
                </a:lnTo>
                <a:lnTo>
                  <a:pt x="6429845" y="7200"/>
                </a:lnTo>
                <a:lnTo>
                  <a:pt x="6431699" y="9067"/>
                </a:lnTo>
                <a:lnTo>
                  <a:pt x="6432829" y="9525"/>
                </a:lnTo>
                <a:lnTo>
                  <a:pt x="6435458" y="9525"/>
                </a:lnTo>
                <a:lnTo>
                  <a:pt x="6436576" y="9067"/>
                </a:lnTo>
                <a:lnTo>
                  <a:pt x="6438443" y="7200"/>
                </a:lnTo>
                <a:lnTo>
                  <a:pt x="6438900" y="6083"/>
                </a:lnTo>
                <a:lnTo>
                  <a:pt x="6438900" y="3454"/>
                </a:lnTo>
                <a:close/>
              </a:path>
              <a:path w="11034395" h="1549400">
                <a:moveTo>
                  <a:pt x="6486525" y="773391"/>
                </a:moveTo>
                <a:lnTo>
                  <a:pt x="6486068" y="772274"/>
                </a:lnTo>
                <a:lnTo>
                  <a:pt x="6484201" y="770407"/>
                </a:lnTo>
                <a:lnTo>
                  <a:pt x="6483083" y="769937"/>
                </a:lnTo>
                <a:lnTo>
                  <a:pt x="6480454" y="769937"/>
                </a:lnTo>
                <a:lnTo>
                  <a:pt x="6479324" y="770407"/>
                </a:lnTo>
                <a:lnTo>
                  <a:pt x="6477470" y="772274"/>
                </a:lnTo>
                <a:lnTo>
                  <a:pt x="6477000" y="773391"/>
                </a:lnTo>
                <a:lnTo>
                  <a:pt x="6477000" y="776020"/>
                </a:lnTo>
                <a:lnTo>
                  <a:pt x="6477470" y="777138"/>
                </a:lnTo>
                <a:lnTo>
                  <a:pt x="6479324" y="779005"/>
                </a:lnTo>
                <a:lnTo>
                  <a:pt x="6480454" y="779462"/>
                </a:lnTo>
                <a:lnTo>
                  <a:pt x="6483083" y="779462"/>
                </a:lnTo>
                <a:lnTo>
                  <a:pt x="6484201" y="779005"/>
                </a:lnTo>
                <a:lnTo>
                  <a:pt x="6486068" y="777138"/>
                </a:lnTo>
                <a:lnTo>
                  <a:pt x="6486525" y="776020"/>
                </a:lnTo>
                <a:lnTo>
                  <a:pt x="6486525" y="773391"/>
                </a:lnTo>
                <a:close/>
              </a:path>
              <a:path w="11034395" h="1549400">
                <a:moveTo>
                  <a:pt x="6486525" y="3454"/>
                </a:moveTo>
                <a:lnTo>
                  <a:pt x="6486068" y="2336"/>
                </a:lnTo>
                <a:lnTo>
                  <a:pt x="6484201" y="469"/>
                </a:lnTo>
                <a:lnTo>
                  <a:pt x="6483083" y="0"/>
                </a:lnTo>
                <a:lnTo>
                  <a:pt x="6480454" y="0"/>
                </a:lnTo>
                <a:lnTo>
                  <a:pt x="6479324" y="469"/>
                </a:lnTo>
                <a:lnTo>
                  <a:pt x="6477470" y="2336"/>
                </a:lnTo>
                <a:lnTo>
                  <a:pt x="6477000" y="3454"/>
                </a:lnTo>
                <a:lnTo>
                  <a:pt x="6477000" y="6083"/>
                </a:lnTo>
                <a:lnTo>
                  <a:pt x="6477470" y="7200"/>
                </a:lnTo>
                <a:lnTo>
                  <a:pt x="6479324" y="9067"/>
                </a:lnTo>
                <a:lnTo>
                  <a:pt x="6480454" y="9525"/>
                </a:lnTo>
                <a:lnTo>
                  <a:pt x="6483083" y="9525"/>
                </a:lnTo>
                <a:lnTo>
                  <a:pt x="6484201" y="9067"/>
                </a:lnTo>
                <a:lnTo>
                  <a:pt x="6486068" y="7200"/>
                </a:lnTo>
                <a:lnTo>
                  <a:pt x="6486525" y="6083"/>
                </a:lnTo>
                <a:lnTo>
                  <a:pt x="6486525" y="3454"/>
                </a:lnTo>
                <a:close/>
              </a:path>
              <a:path w="11034395" h="1549400">
                <a:moveTo>
                  <a:pt x="6534150" y="773391"/>
                </a:moveTo>
                <a:lnTo>
                  <a:pt x="6533693" y="772274"/>
                </a:lnTo>
                <a:lnTo>
                  <a:pt x="6531826" y="770407"/>
                </a:lnTo>
                <a:lnTo>
                  <a:pt x="6530708" y="769937"/>
                </a:lnTo>
                <a:lnTo>
                  <a:pt x="6528079" y="769937"/>
                </a:lnTo>
                <a:lnTo>
                  <a:pt x="6526962" y="770407"/>
                </a:lnTo>
                <a:lnTo>
                  <a:pt x="6525095" y="772274"/>
                </a:lnTo>
                <a:lnTo>
                  <a:pt x="6524625" y="773391"/>
                </a:lnTo>
                <a:lnTo>
                  <a:pt x="6524625" y="776020"/>
                </a:lnTo>
                <a:lnTo>
                  <a:pt x="6525095" y="777138"/>
                </a:lnTo>
                <a:lnTo>
                  <a:pt x="6526962" y="779005"/>
                </a:lnTo>
                <a:lnTo>
                  <a:pt x="6528079" y="779462"/>
                </a:lnTo>
                <a:lnTo>
                  <a:pt x="6530708" y="779462"/>
                </a:lnTo>
                <a:lnTo>
                  <a:pt x="6531826" y="779005"/>
                </a:lnTo>
                <a:lnTo>
                  <a:pt x="6533693" y="777138"/>
                </a:lnTo>
                <a:lnTo>
                  <a:pt x="6534150" y="776020"/>
                </a:lnTo>
                <a:lnTo>
                  <a:pt x="6534150" y="773391"/>
                </a:lnTo>
                <a:close/>
              </a:path>
              <a:path w="11034395" h="1549400">
                <a:moveTo>
                  <a:pt x="6534150" y="3454"/>
                </a:moveTo>
                <a:lnTo>
                  <a:pt x="6533693" y="2336"/>
                </a:lnTo>
                <a:lnTo>
                  <a:pt x="6531826" y="469"/>
                </a:lnTo>
                <a:lnTo>
                  <a:pt x="6530708" y="0"/>
                </a:lnTo>
                <a:lnTo>
                  <a:pt x="6528079" y="0"/>
                </a:lnTo>
                <a:lnTo>
                  <a:pt x="6526962" y="469"/>
                </a:lnTo>
                <a:lnTo>
                  <a:pt x="6525095" y="2336"/>
                </a:lnTo>
                <a:lnTo>
                  <a:pt x="6524625" y="3454"/>
                </a:lnTo>
                <a:lnTo>
                  <a:pt x="6524625" y="6083"/>
                </a:lnTo>
                <a:lnTo>
                  <a:pt x="6525095" y="7200"/>
                </a:lnTo>
                <a:lnTo>
                  <a:pt x="6526962" y="9067"/>
                </a:lnTo>
                <a:lnTo>
                  <a:pt x="6528079" y="9525"/>
                </a:lnTo>
                <a:lnTo>
                  <a:pt x="6530708" y="9525"/>
                </a:lnTo>
                <a:lnTo>
                  <a:pt x="6531826" y="9067"/>
                </a:lnTo>
                <a:lnTo>
                  <a:pt x="6533693" y="7200"/>
                </a:lnTo>
                <a:lnTo>
                  <a:pt x="6534150" y="6083"/>
                </a:lnTo>
                <a:lnTo>
                  <a:pt x="6534150" y="3454"/>
                </a:lnTo>
                <a:close/>
              </a:path>
              <a:path w="11034395" h="1549400">
                <a:moveTo>
                  <a:pt x="6581775" y="773391"/>
                </a:moveTo>
                <a:lnTo>
                  <a:pt x="6581318" y="772274"/>
                </a:lnTo>
                <a:lnTo>
                  <a:pt x="6579451" y="770407"/>
                </a:lnTo>
                <a:lnTo>
                  <a:pt x="6578333" y="769937"/>
                </a:lnTo>
                <a:lnTo>
                  <a:pt x="6575704" y="769937"/>
                </a:lnTo>
                <a:lnTo>
                  <a:pt x="6574574" y="770407"/>
                </a:lnTo>
                <a:lnTo>
                  <a:pt x="6572720" y="772274"/>
                </a:lnTo>
                <a:lnTo>
                  <a:pt x="6572250" y="773391"/>
                </a:lnTo>
                <a:lnTo>
                  <a:pt x="6572250" y="776020"/>
                </a:lnTo>
                <a:lnTo>
                  <a:pt x="6572720" y="777138"/>
                </a:lnTo>
                <a:lnTo>
                  <a:pt x="6574574" y="779005"/>
                </a:lnTo>
                <a:lnTo>
                  <a:pt x="6575704" y="779462"/>
                </a:lnTo>
                <a:lnTo>
                  <a:pt x="6578333" y="779462"/>
                </a:lnTo>
                <a:lnTo>
                  <a:pt x="6579451" y="779005"/>
                </a:lnTo>
                <a:lnTo>
                  <a:pt x="6581318" y="777138"/>
                </a:lnTo>
                <a:lnTo>
                  <a:pt x="6581775" y="776020"/>
                </a:lnTo>
                <a:lnTo>
                  <a:pt x="6581775" y="773391"/>
                </a:lnTo>
                <a:close/>
              </a:path>
              <a:path w="11034395" h="1549400">
                <a:moveTo>
                  <a:pt x="6581775" y="3454"/>
                </a:moveTo>
                <a:lnTo>
                  <a:pt x="6581318" y="2336"/>
                </a:lnTo>
                <a:lnTo>
                  <a:pt x="6579451" y="469"/>
                </a:lnTo>
                <a:lnTo>
                  <a:pt x="6578333" y="0"/>
                </a:lnTo>
                <a:lnTo>
                  <a:pt x="6575704" y="0"/>
                </a:lnTo>
                <a:lnTo>
                  <a:pt x="6574574" y="469"/>
                </a:lnTo>
                <a:lnTo>
                  <a:pt x="6572720" y="2336"/>
                </a:lnTo>
                <a:lnTo>
                  <a:pt x="6572250" y="3454"/>
                </a:lnTo>
                <a:lnTo>
                  <a:pt x="6572250" y="6083"/>
                </a:lnTo>
                <a:lnTo>
                  <a:pt x="6572720" y="7200"/>
                </a:lnTo>
                <a:lnTo>
                  <a:pt x="6574574" y="9067"/>
                </a:lnTo>
                <a:lnTo>
                  <a:pt x="6575704" y="9525"/>
                </a:lnTo>
                <a:lnTo>
                  <a:pt x="6578333" y="9525"/>
                </a:lnTo>
                <a:lnTo>
                  <a:pt x="6579451" y="9067"/>
                </a:lnTo>
                <a:lnTo>
                  <a:pt x="6581318" y="7200"/>
                </a:lnTo>
                <a:lnTo>
                  <a:pt x="6581775" y="6083"/>
                </a:lnTo>
                <a:lnTo>
                  <a:pt x="6581775" y="3454"/>
                </a:lnTo>
                <a:close/>
              </a:path>
              <a:path w="11034395" h="1549400">
                <a:moveTo>
                  <a:pt x="6629400" y="773391"/>
                </a:moveTo>
                <a:lnTo>
                  <a:pt x="6628943" y="772274"/>
                </a:lnTo>
                <a:lnTo>
                  <a:pt x="6627076" y="770407"/>
                </a:lnTo>
                <a:lnTo>
                  <a:pt x="6625958" y="769937"/>
                </a:lnTo>
                <a:lnTo>
                  <a:pt x="6623329" y="769937"/>
                </a:lnTo>
                <a:lnTo>
                  <a:pt x="6622199" y="770407"/>
                </a:lnTo>
                <a:lnTo>
                  <a:pt x="6620345" y="772274"/>
                </a:lnTo>
                <a:lnTo>
                  <a:pt x="6619875" y="773391"/>
                </a:lnTo>
                <a:lnTo>
                  <a:pt x="6619875" y="776020"/>
                </a:lnTo>
                <a:lnTo>
                  <a:pt x="6620345" y="777138"/>
                </a:lnTo>
                <a:lnTo>
                  <a:pt x="6622199" y="779005"/>
                </a:lnTo>
                <a:lnTo>
                  <a:pt x="6623329" y="779462"/>
                </a:lnTo>
                <a:lnTo>
                  <a:pt x="6625958" y="779462"/>
                </a:lnTo>
                <a:lnTo>
                  <a:pt x="6627076" y="779005"/>
                </a:lnTo>
                <a:lnTo>
                  <a:pt x="6628943" y="777138"/>
                </a:lnTo>
                <a:lnTo>
                  <a:pt x="6629400" y="776020"/>
                </a:lnTo>
                <a:lnTo>
                  <a:pt x="6629400" y="773391"/>
                </a:lnTo>
                <a:close/>
              </a:path>
              <a:path w="11034395" h="1549400">
                <a:moveTo>
                  <a:pt x="6629400" y="3454"/>
                </a:moveTo>
                <a:lnTo>
                  <a:pt x="6628943" y="2336"/>
                </a:lnTo>
                <a:lnTo>
                  <a:pt x="6627076" y="469"/>
                </a:lnTo>
                <a:lnTo>
                  <a:pt x="6625958" y="0"/>
                </a:lnTo>
                <a:lnTo>
                  <a:pt x="6623329" y="0"/>
                </a:lnTo>
                <a:lnTo>
                  <a:pt x="6622199" y="469"/>
                </a:lnTo>
                <a:lnTo>
                  <a:pt x="6620345" y="2336"/>
                </a:lnTo>
                <a:lnTo>
                  <a:pt x="6619875" y="3454"/>
                </a:lnTo>
                <a:lnTo>
                  <a:pt x="6619875" y="6083"/>
                </a:lnTo>
                <a:lnTo>
                  <a:pt x="6620345" y="7200"/>
                </a:lnTo>
                <a:lnTo>
                  <a:pt x="6622199" y="9067"/>
                </a:lnTo>
                <a:lnTo>
                  <a:pt x="6623329" y="9525"/>
                </a:lnTo>
                <a:lnTo>
                  <a:pt x="6625958" y="9525"/>
                </a:lnTo>
                <a:lnTo>
                  <a:pt x="6627076" y="9067"/>
                </a:lnTo>
                <a:lnTo>
                  <a:pt x="6628943" y="7200"/>
                </a:lnTo>
                <a:lnTo>
                  <a:pt x="6629400" y="6083"/>
                </a:lnTo>
                <a:lnTo>
                  <a:pt x="6629400" y="3454"/>
                </a:lnTo>
                <a:close/>
              </a:path>
              <a:path w="11034395" h="1549400">
                <a:moveTo>
                  <a:pt x="6677025" y="773391"/>
                </a:moveTo>
                <a:lnTo>
                  <a:pt x="6676568" y="772274"/>
                </a:lnTo>
                <a:lnTo>
                  <a:pt x="6674701" y="770407"/>
                </a:lnTo>
                <a:lnTo>
                  <a:pt x="6673583" y="769937"/>
                </a:lnTo>
                <a:lnTo>
                  <a:pt x="6670954" y="769937"/>
                </a:lnTo>
                <a:lnTo>
                  <a:pt x="6669824" y="770407"/>
                </a:lnTo>
                <a:lnTo>
                  <a:pt x="6667970" y="772274"/>
                </a:lnTo>
                <a:lnTo>
                  <a:pt x="6667500" y="773391"/>
                </a:lnTo>
                <a:lnTo>
                  <a:pt x="6667500" y="776020"/>
                </a:lnTo>
                <a:lnTo>
                  <a:pt x="6667970" y="777138"/>
                </a:lnTo>
                <a:lnTo>
                  <a:pt x="6669824" y="779005"/>
                </a:lnTo>
                <a:lnTo>
                  <a:pt x="6670954" y="779462"/>
                </a:lnTo>
                <a:lnTo>
                  <a:pt x="6673583" y="779462"/>
                </a:lnTo>
                <a:lnTo>
                  <a:pt x="6674701" y="779005"/>
                </a:lnTo>
                <a:lnTo>
                  <a:pt x="6676568" y="777138"/>
                </a:lnTo>
                <a:lnTo>
                  <a:pt x="6677025" y="776020"/>
                </a:lnTo>
                <a:lnTo>
                  <a:pt x="6677025" y="773391"/>
                </a:lnTo>
                <a:close/>
              </a:path>
              <a:path w="11034395" h="1549400">
                <a:moveTo>
                  <a:pt x="6677025" y="3454"/>
                </a:moveTo>
                <a:lnTo>
                  <a:pt x="6676568" y="2336"/>
                </a:lnTo>
                <a:lnTo>
                  <a:pt x="6674701" y="469"/>
                </a:lnTo>
                <a:lnTo>
                  <a:pt x="6673583" y="0"/>
                </a:lnTo>
                <a:lnTo>
                  <a:pt x="6670954" y="0"/>
                </a:lnTo>
                <a:lnTo>
                  <a:pt x="6669824" y="469"/>
                </a:lnTo>
                <a:lnTo>
                  <a:pt x="6667970" y="2336"/>
                </a:lnTo>
                <a:lnTo>
                  <a:pt x="6667500" y="3454"/>
                </a:lnTo>
                <a:lnTo>
                  <a:pt x="6667500" y="6083"/>
                </a:lnTo>
                <a:lnTo>
                  <a:pt x="6667970" y="7200"/>
                </a:lnTo>
                <a:lnTo>
                  <a:pt x="6669824" y="9067"/>
                </a:lnTo>
                <a:lnTo>
                  <a:pt x="6670954" y="9525"/>
                </a:lnTo>
                <a:lnTo>
                  <a:pt x="6673583" y="9525"/>
                </a:lnTo>
                <a:lnTo>
                  <a:pt x="6674701" y="9067"/>
                </a:lnTo>
                <a:lnTo>
                  <a:pt x="6676568" y="7200"/>
                </a:lnTo>
                <a:lnTo>
                  <a:pt x="6677025" y="6083"/>
                </a:lnTo>
                <a:lnTo>
                  <a:pt x="6677025" y="3454"/>
                </a:lnTo>
                <a:close/>
              </a:path>
              <a:path w="11034395" h="1549400">
                <a:moveTo>
                  <a:pt x="6724650" y="773391"/>
                </a:moveTo>
                <a:lnTo>
                  <a:pt x="6724193" y="772274"/>
                </a:lnTo>
                <a:lnTo>
                  <a:pt x="6722326" y="770407"/>
                </a:lnTo>
                <a:lnTo>
                  <a:pt x="6721208" y="769937"/>
                </a:lnTo>
                <a:lnTo>
                  <a:pt x="6718579" y="769937"/>
                </a:lnTo>
                <a:lnTo>
                  <a:pt x="6717449" y="770407"/>
                </a:lnTo>
                <a:lnTo>
                  <a:pt x="6715595" y="772274"/>
                </a:lnTo>
                <a:lnTo>
                  <a:pt x="6715125" y="773391"/>
                </a:lnTo>
                <a:lnTo>
                  <a:pt x="6715125" y="776020"/>
                </a:lnTo>
                <a:lnTo>
                  <a:pt x="6715595" y="777138"/>
                </a:lnTo>
                <a:lnTo>
                  <a:pt x="6717449" y="779005"/>
                </a:lnTo>
                <a:lnTo>
                  <a:pt x="6718579" y="779462"/>
                </a:lnTo>
                <a:lnTo>
                  <a:pt x="6721208" y="779462"/>
                </a:lnTo>
                <a:lnTo>
                  <a:pt x="6722326" y="779005"/>
                </a:lnTo>
                <a:lnTo>
                  <a:pt x="6724193" y="777138"/>
                </a:lnTo>
                <a:lnTo>
                  <a:pt x="6724650" y="776020"/>
                </a:lnTo>
                <a:lnTo>
                  <a:pt x="6724650" y="773391"/>
                </a:lnTo>
                <a:close/>
              </a:path>
              <a:path w="11034395" h="1549400">
                <a:moveTo>
                  <a:pt x="6724650" y="3454"/>
                </a:moveTo>
                <a:lnTo>
                  <a:pt x="6724193" y="2336"/>
                </a:lnTo>
                <a:lnTo>
                  <a:pt x="6722326" y="469"/>
                </a:lnTo>
                <a:lnTo>
                  <a:pt x="6721208" y="0"/>
                </a:lnTo>
                <a:lnTo>
                  <a:pt x="6718579" y="0"/>
                </a:lnTo>
                <a:lnTo>
                  <a:pt x="6717449" y="469"/>
                </a:lnTo>
                <a:lnTo>
                  <a:pt x="6715595" y="2336"/>
                </a:lnTo>
                <a:lnTo>
                  <a:pt x="6715125" y="3454"/>
                </a:lnTo>
                <a:lnTo>
                  <a:pt x="6715125" y="6083"/>
                </a:lnTo>
                <a:lnTo>
                  <a:pt x="6715595" y="7200"/>
                </a:lnTo>
                <a:lnTo>
                  <a:pt x="6717449" y="9067"/>
                </a:lnTo>
                <a:lnTo>
                  <a:pt x="6718579" y="9525"/>
                </a:lnTo>
                <a:lnTo>
                  <a:pt x="6721208" y="9525"/>
                </a:lnTo>
                <a:lnTo>
                  <a:pt x="6722326" y="9067"/>
                </a:lnTo>
                <a:lnTo>
                  <a:pt x="6724193" y="7200"/>
                </a:lnTo>
                <a:lnTo>
                  <a:pt x="6724650" y="6083"/>
                </a:lnTo>
                <a:lnTo>
                  <a:pt x="6724650" y="3454"/>
                </a:lnTo>
                <a:close/>
              </a:path>
              <a:path w="11034395" h="1549400">
                <a:moveTo>
                  <a:pt x="6772275" y="773391"/>
                </a:moveTo>
                <a:lnTo>
                  <a:pt x="6771818" y="772274"/>
                </a:lnTo>
                <a:lnTo>
                  <a:pt x="6769951" y="770407"/>
                </a:lnTo>
                <a:lnTo>
                  <a:pt x="6768833" y="769937"/>
                </a:lnTo>
                <a:lnTo>
                  <a:pt x="6766204" y="769937"/>
                </a:lnTo>
                <a:lnTo>
                  <a:pt x="6765074" y="770407"/>
                </a:lnTo>
                <a:lnTo>
                  <a:pt x="6763220" y="772274"/>
                </a:lnTo>
                <a:lnTo>
                  <a:pt x="6762750" y="773391"/>
                </a:lnTo>
                <a:lnTo>
                  <a:pt x="6762750" y="776020"/>
                </a:lnTo>
                <a:lnTo>
                  <a:pt x="6763220" y="777138"/>
                </a:lnTo>
                <a:lnTo>
                  <a:pt x="6765074" y="779005"/>
                </a:lnTo>
                <a:lnTo>
                  <a:pt x="6766204" y="779462"/>
                </a:lnTo>
                <a:lnTo>
                  <a:pt x="6768833" y="779462"/>
                </a:lnTo>
                <a:lnTo>
                  <a:pt x="6769951" y="779005"/>
                </a:lnTo>
                <a:lnTo>
                  <a:pt x="6771818" y="777138"/>
                </a:lnTo>
                <a:lnTo>
                  <a:pt x="6772275" y="776020"/>
                </a:lnTo>
                <a:lnTo>
                  <a:pt x="6772275" y="773391"/>
                </a:lnTo>
                <a:close/>
              </a:path>
              <a:path w="11034395" h="1549400">
                <a:moveTo>
                  <a:pt x="6772275" y="3454"/>
                </a:moveTo>
                <a:lnTo>
                  <a:pt x="6771818" y="2336"/>
                </a:lnTo>
                <a:lnTo>
                  <a:pt x="6769951" y="469"/>
                </a:lnTo>
                <a:lnTo>
                  <a:pt x="6768833" y="0"/>
                </a:lnTo>
                <a:lnTo>
                  <a:pt x="6766204" y="0"/>
                </a:lnTo>
                <a:lnTo>
                  <a:pt x="6765074" y="469"/>
                </a:lnTo>
                <a:lnTo>
                  <a:pt x="6763220" y="2336"/>
                </a:lnTo>
                <a:lnTo>
                  <a:pt x="6762750" y="3454"/>
                </a:lnTo>
                <a:lnTo>
                  <a:pt x="6762750" y="6083"/>
                </a:lnTo>
                <a:lnTo>
                  <a:pt x="6763220" y="7200"/>
                </a:lnTo>
                <a:lnTo>
                  <a:pt x="6765074" y="9067"/>
                </a:lnTo>
                <a:lnTo>
                  <a:pt x="6766204" y="9525"/>
                </a:lnTo>
                <a:lnTo>
                  <a:pt x="6768833" y="9525"/>
                </a:lnTo>
                <a:lnTo>
                  <a:pt x="6769951" y="9067"/>
                </a:lnTo>
                <a:lnTo>
                  <a:pt x="6771818" y="7200"/>
                </a:lnTo>
                <a:lnTo>
                  <a:pt x="6772275" y="6083"/>
                </a:lnTo>
                <a:lnTo>
                  <a:pt x="6772275" y="3454"/>
                </a:lnTo>
                <a:close/>
              </a:path>
              <a:path w="11034395" h="1549400">
                <a:moveTo>
                  <a:pt x="6819900" y="773391"/>
                </a:moveTo>
                <a:lnTo>
                  <a:pt x="6819443" y="772274"/>
                </a:lnTo>
                <a:lnTo>
                  <a:pt x="6817576" y="770407"/>
                </a:lnTo>
                <a:lnTo>
                  <a:pt x="6816458" y="769937"/>
                </a:lnTo>
                <a:lnTo>
                  <a:pt x="6813829" y="769937"/>
                </a:lnTo>
                <a:lnTo>
                  <a:pt x="6812699" y="770407"/>
                </a:lnTo>
                <a:lnTo>
                  <a:pt x="6810845" y="772274"/>
                </a:lnTo>
                <a:lnTo>
                  <a:pt x="6810375" y="773391"/>
                </a:lnTo>
                <a:lnTo>
                  <a:pt x="6810375" y="776020"/>
                </a:lnTo>
                <a:lnTo>
                  <a:pt x="6810845" y="777138"/>
                </a:lnTo>
                <a:lnTo>
                  <a:pt x="6812699" y="779005"/>
                </a:lnTo>
                <a:lnTo>
                  <a:pt x="6813829" y="779462"/>
                </a:lnTo>
                <a:lnTo>
                  <a:pt x="6816458" y="779462"/>
                </a:lnTo>
                <a:lnTo>
                  <a:pt x="6817576" y="779005"/>
                </a:lnTo>
                <a:lnTo>
                  <a:pt x="6819443" y="777138"/>
                </a:lnTo>
                <a:lnTo>
                  <a:pt x="6819900" y="776020"/>
                </a:lnTo>
                <a:lnTo>
                  <a:pt x="6819900" y="773391"/>
                </a:lnTo>
                <a:close/>
              </a:path>
              <a:path w="11034395" h="1549400">
                <a:moveTo>
                  <a:pt x="6819900" y="3454"/>
                </a:moveTo>
                <a:lnTo>
                  <a:pt x="6819443" y="2336"/>
                </a:lnTo>
                <a:lnTo>
                  <a:pt x="6817576" y="469"/>
                </a:lnTo>
                <a:lnTo>
                  <a:pt x="6816458" y="0"/>
                </a:lnTo>
                <a:lnTo>
                  <a:pt x="6813829" y="0"/>
                </a:lnTo>
                <a:lnTo>
                  <a:pt x="6812699" y="469"/>
                </a:lnTo>
                <a:lnTo>
                  <a:pt x="6810845" y="2336"/>
                </a:lnTo>
                <a:lnTo>
                  <a:pt x="6810375" y="3454"/>
                </a:lnTo>
                <a:lnTo>
                  <a:pt x="6810375" y="6083"/>
                </a:lnTo>
                <a:lnTo>
                  <a:pt x="6810845" y="7200"/>
                </a:lnTo>
                <a:lnTo>
                  <a:pt x="6812699" y="9067"/>
                </a:lnTo>
                <a:lnTo>
                  <a:pt x="6813829" y="9525"/>
                </a:lnTo>
                <a:lnTo>
                  <a:pt x="6816458" y="9525"/>
                </a:lnTo>
                <a:lnTo>
                  <a:pt x="6817576" y="9067"/>
                </a:lnTo>
                <a:lnTo>
                  <a:pt x="6819443" y="7200"/>
                </a:lnTo>
                <a:lnTo>
                  <a:pt x="6819900" y="6083"/>
                </a:lnTo>
                <a:lnTo>
                  <a:pt x="6819900" y="3454"/>
                </a:lnTo>
                <a:close/>
              </a:path>
              <a:path w="11034395" h="1549400">
                <a:moveTo>
                  <a:pt x="6867525" y="773391"/>
                </a:moveTo>
                <a:lnTo>
                  <a:pt x="6867068" y="772274"/>
                </a:lnTo>
                <a:lnTo>
                  <a:pt x="6865201" y="770407"/>
                </a:lnTo>
                <a:lnTo>
                  <a:pt x="6864083" y="769937"/>
                </a:lnTo>
                <a:lnTo>
                  <a:pt x="6861454" y="769937"/>
                </a:lnTo>
                <a:lnTo>
                  <a:pt x="6860324" y="770407"/>
                </a:lnTo>
                <a:lnTo>
                  <a:pt x="6858470" y="772274"/>
                </a:lnTo>
                <a:lnTo>
                  <a:pt x="6858000" y="773391"/>
                </a:lnTo>
                <a:lnTo>
                  <a:pt x="6858000" y="776020"/>
                </a:lnTo>
                <a:lnTo>
                  <a:pt x="6858470" y="777138"/>
                </a:lnTo>
                <a:lnTo>
                  <a:pt x="6860324" y="779005"/>
                </a:lnTo>
                <a:lnTo>
                  <a:pt x="6861454" y="779462"/>
                </a:lnTo>
                <a:lnTo>
                  <a:pt x="6864083" y="779462"/>
                </a:lnTo>
                <a:lnTo>
                  <a:pt x="6865201" y="779005"/>
                </a:lnTo>
                <a:lnTo>
                  <a:pt x="6867068" y="777138"/>
                </a:lnTo>
                <a:lnTo>
                  <a:pt x="6867525" y="776020"/>
                </a:lnTo>
                <a:lnTo>
                  <a:pt x="6867525" y="773391"/>
                </a:lnTo>
                <a:close/>
              </a:path>
              <a:path w="11034395" h="1549400">
                <a:moveTo>
                  <a:pt x="6867525" y="3454"/>
                </a:moveTo>
                <a:lnTo>
                  <a:pt x="6867068" y="2336"/>
                </a:lnTo>
                <a:lnTo>
                  <a:pt x="6865201" y="469"/>
                </a:lnTo>
                <a:lnTo>
                  <a:pt x="6864083" y="0"/>
                </a:lnTo>
                <a:lnTo>
                  <a:pt x="6861454" y="0"/>
                </a:lnTo>
                <a:lnTo>
                  <a:pt x="6860324" y="469"/>
                </a:lnTo>
                <a:lnTo>
                  <a:pt x="6858470" y="2336"/>
                </a:lnTo>
                <a:lnTo>
                  <a:pt x="6858000" y="3454"/>
                </a:lnTo>
                <a:lnTo>
                  <a:pt x="6858000" y="6083"/>
                </a:lnTo>
                <a:lnTo>
                  <a:pt x="6858470" y="7200"/>
                </a:lnTo>
                <a:lnTo>
                  <a:pt x="6860324" y="9067"/>
                </a:lnTo>
                <a:lnTo>
                  <a:pt x="6861454" y="9525"/>
                </a:lnTo>
                <a:lnTo>
                  <a:pt x="6864083" y="9525"/>
                </a:lnTo>
                <a:lnTo>
                  <a:pt x="6865201" y="9067"/>
                </a:lnTo>
                <a:lnTo>
                  <a:pt x="6867068" y="7200"/>
                </a:lnTo>
                <a:lnTo>
                  <a:pt x="6867525" y="6083"/>
                </a:lnTo>
                <a:lnTo>
                  <a:pt x="6867525" y="3454"/>
                </a:lnTo>
                <a:close/>
              </a:path>
              <a:path w="11034395" h="1549400">
                <a:moveTo>
                  <a:pt x="6915150" y="773391"/>
                </a:moveTo>
                <a:lnTo>
                  <a:pt x="6914693" y="772274"/>
                </a:lnTo>
                <a:lnTo>
                  <a:pt x="6912826" y="770407"/>
                </a:lnTo>
                <a:lnTo>
                  <a:pt x="6911708" y="769937"/>
                </a:lnTo>
                <a:lnTo>
                  <a:pt x="6909079" y="769937"/>
                </a:lnTo>
                <a:lnTo>
                  <a:pt x="6907949" y="770407"/>
                </a:lnTo>
                <a:lnTo>
                  <a:pt x="6906095" y="772274"/>
                </a:lnTo>
                <a:lnTo>
                  <a:pt x="6905625" y="773391"/>
                </a:lnTo>
                <a:lnTo>
                  <a:pt x="6905625" y="776020"/>
                </a:lnTo>
                <a:lnTo>
                  <a:pt x="6906095" y="777138"/>
                </a:lnTo>
                <a:lnTo>
                  <a:pt x="6907949" y="779005"/>
                </a:lnTo>
                <a:lnTo>
                  <a:pt x="6909079" y="779462"/>
                </a:lnTo>
                <a:lnTo>
                  <a:pt x="6911708" y="779462"/>
                </a:lnTo>
                <a:lnTo>
                  <a:pt x="6912826" y="779005"/>
                </a:lnTo>
                <a:lnTo>
                  <a:pt x="6914693" y="777138"/>
                </a:lnTo>
                <a:lnTo>
                  <a:pt x="6915150" y="776020"/>
                </a:lnTo>
                <a:lnTo>
                  <a:pt x="6915150" y="773391"/>
                </a:lnTo>
                <a:close/>
              </a:path>
              <a:path w="11034395" h="1549400">
                <a:moveTo>
                  <a:pt x="6915150" y="3454"/>
                </a:moveTo>
                <a:lnTo>
                  <a:pt x="6914693" y="2336"/>
                </a:lnTo>
                <a:lnTo>
                  <a:pt x="6912826" y="469"/>
                </a:lnTo>
                <a:lnTo>
                  <a:pt x="6911708" y="0"/>
                </a:lnTo>
                <a:lnTo>
                  <a:pt x="6909079" y="0"/>
                </a:lnTo>
                <a:lnTo>
                  <a:pt x="6907949" y="469"/>
                </a:lnTo>
                <a:lnTo>
                  <a:pt x="6906095" y="2336"/>
                </a:lnTo>
                <a:lnTo>
                  <a:pt x="6905625" y="3454"/>
                </a:lnTo>
                <a:lnTo>
                  <a:pt x="6905625" y="6083"/>
                </a:lnTo>
                <a:lnTo>
                  <a:pt x="6906095" y="7200"/>
                </a:lnTo>
                <a:lnTo>
                  <a:pt x="6907949" y="9067"/>
                </a:lnTo>
                <a:lnTo>
                  <a:pt x="6909079" y="9525"/>
                </a:lnTo>
                <a:lnTo>
                  <a:pt x="6911708" y="9525"/>
                </a:lnTo>
                <a:lnTo>
                  <a:pt x="6912826" y="9067"/>
                </a:lnTo>
                <a:lnTo>
                  <a:pt x="6914693" y="7200"/>
                </a:lnTo>
                <a:lnTo>
                  <a:pt x="6915150" y="6083"/>
                </a:lnTo>
                <a:lnTo>
                  <a:pt x="6915150" y="3454"/>
                </a:lnTo>
                <a:close/>
              </a:path>
              <a:path w="11034395" h="1549400">
                <a:moveTo>
                  <a:pt x="6962775" y="773391"/>
                </a:moveTo>
                <a:lnTo>
                  <a:pt x="6962318" y="772274"/>
                </a:lnTo>
                <a:lnTo>
                  <a:pt x="6960451" y="770407"/>
                </a:lnTo>
                <a:lnTo>
                  <a:pt x="6959333" y="769937"/>
                </a:lnTo>
                <a:lnTo>
                  <a:pt x="6956704" y="769937"/>
                </a:lnTo>
                <a:lnTo>
                  <a:pt x="6955587" y="770407"/>
                </a:lnTo>
                <a:lnTo>
                  <a:pt x="6953720" y="772274"/>
                </a:lnTo>
                <a:lnTo>
                  <a:pt x="6953250" y="773391"/>
                </a:lnTo>
                <a:lnTo>
                  <a:pt x="6953250" y="776020"/>
                </a:lnTo>
                <a:lnTo>
                  <a:pt x="6953720" y="777138"/>
                </a:lnTo>
                <a:lnTo>
                  <a:pt x="6955587" y="779005"/>
                </a:lnTo>
                <a:lnTo>
                  <a:pt x="6956704" y="779462"/>
                </a:lnTo>
                <a:lnTo>
                  <a:pt x="6959333" y="779462"/>
                </a:lnTo>
                <a:lnTo>
                  <a:pt x="6960451" y="779005"/>
                </a:lnTo>
                <a:lnTo>
                  <a:pt x="6962318" y="777138"/>
                </a:lnTo>
                <a:lnTo>
                  <a:pt x="6962775" y="776020"/>
                </a:lnTo>
                <a:lnTo>
                  <a:pt x="6962775" y="773391"/>
                </a:lnTo>
                <a:close/>
              </a:path>
              <a:path w="11034395" h="1549400">
                <a:moveTo>
                  <a:pt x="6962775" y="3454"/>
                </a:moveTo>
                <a:lnTo>
                  <a:pt x="6962318" y="2336"/>
                </a:lnTo>
                <a:lnTo>
                  <a:pt x="6960451" y="469"/>
                </a:lnTo>
                <a:lnTo>
                  <a:pt x="6959333" y="0"/>
                </a:lnTo>
                <a:lnTo>
                  <a:pt x="6956704" y="0"/>
                </a:lnTo>
                <a:lnTo>
                  <a:pt x="6955587" y="469"/>
                </a:lnTo>
                <a:lnTo>
                  <a:pt x="6953720" y="2336"/>
                </a:lnTo>
                <a:lnTo>
                  <a:pt x="6953250" y="3454"/>
                </a:lnTo>
                <a:lnTo>
                  <a:pt x="6953250" y="6083"/>
                </a:lnTo>
                <a:lnTo>
                  <a:pt x="6953720" y="7200"/>
                </a:lnTo>
                <a:lnTo>
                  <a:pt x="6955587" y="9067"/>
                </a:lnTo>
                <a:lnTo>
                  <a:pt x="6956704" y="9525"/>
                </a:lnTo>
                <a:lnTo>
                  <a:pt x="6959333" y="9525"/>
                </a:lnTo>
                <a:lnTo>
                  <a:pt x="6960451" y="9067"/>
                </a:lnTo>
                <a:lnTo>
                  <a:pt x="6962318" y="7200"/>
                </a:lnTo>
                <a:lnTo>
                  <a:pt x="6962775" y="6083"/>
                </a:lnTo>
                <a:lnTo>
                  <a:pt x="6962775" y="3454"/>
                </a:lnTo>
                <a:close/>
              </a:path>
              <a:path w="11034395" h="1549400">
                <a:moveTo>
                  <a:pt x="7010400" y="773391"/>
                </a:moveTo>
                <a:lnTo>
                  <a:pt x="7009943" y="772274"/>
                </a:lnTo>
                <a:lnTo>
                  <a:pt x="7008076" y="770407"/>
                </a:lnTo>
                <a:lnTo>
                  <a:pt x="7006958" y="769937"/>
                </a:lnTo>
                <a:lnTo>
                  <a:pt x="7004329" y="769937"/>
                </a:lnTo>
                <a:lnTo>
                  <a:pt x="7003199" y="770407"/>
                </a:lnTo>
                <a:lnTo>
                  <a:pt x="7001345" y="772274"/>
                </a:lnTo>
                <a:lnTo>
                  <a:pt x="7000875" y="773391"/>
                </a:lnTo>
                <a:lnTo>
                  <a:pt x="7000875" y="776020"/>
                </a:lnTo>
                <a:lnTo>
                  <a:pt x="7001345" y="777138"/>
                </a:lnTo>
                <a:lnTo>
                  <a:pt x="7003199" y="779005"/>
                </a:lnTo>
                <a:lnTo>
                  <a:pt x="7004329" y="779462"/>
                </a:lnTo>
                <a:lnTo>
                  <a:pt x="7006958" y="779462"/>
                </a:lnTo>
                <a:lnTo>
                  <a:pt x="7008076" y="779005"/>
                </a:lnTo>
                <a:lnTo>
                  <a:pt x="7009943" y="777138"/>
                </a:lnTo>
                <a:lnTo>
                  <a:pt x="7010400" y="776020"/>
                </a:lnTo>
                <a:lnTo>
                  <a:pt x="7010400" y="773391"/>
                </a:lnTo>
                <a:close/>
              </a:path>
              <a:path w="11034395" h="1549400">
                <a:moveTo>
                  <a:pt x="7010400" y="3454"/>
                </a:moveTo>
                <a:lnTo>
                  <a:pt x="7009943" y="2336"/>
                </a:lnTo>
                <a:lnTo>
                  <a:pt x="7008076" y="469"/>
                </a:lnTo>
                <a:lnTo>
                  <a:pt x="7006958" y="0"/>
                </a:lnTo>
                <a:lnTo>
                  <a:pt x="7004329" y="0"/>
                </a:lnTo>
                <a:lnTo>
                  <a:pt x="7003199" y="469"/>
                </a:lnTo>
                <a:lnTo>
                  <a:pt x="7001345" y="2336"/>
                </a:lnTo>
                <a:lnTo>
                  <a:pt x="7000875" y="3454"/>
                </a:lnTo>
                <a:lnTo>
                  <a:pt x="7000875" y="6083"/>
                </a:lnTo>
                <a:lnTo>
                  <a:pt x="7001345" y="7200"/>
                </a:lnTo>
                <a:lnTo>
                  <a:pt x="7003199" y="9067"/>
                </a:lnTo>
                <a:lnTo>
                  <a:pt x="7004329" y="9525"/>
                </a:lnTo>
                <a:lnTo>
                  <a:pt x="7006958" y="9525"/>
                </a:lnTo>
                <a:lnTo>
                  <a:pt x="7008076" y="9067"/>
                </a:lnTo>
                <a:lnTo>
                  <a:pt x="7009943" y="7200"/>
                </a:lnTo>
                <a:lnTo>
                  <a:pt x="7010400" y="6083"/>
                </a:lnTo>
                <a:lnTo>
                  <a:pt x="7010400" y="3454"/>
                </a:lnTo>
                <a:close/>
              </a:path>
              <a:path w="11034395" h="1549400">
                <a:moveTo>
                  <a:pt x="7058025" y="773391"/>
                </a:moveTo>
                <a:lnTo>
                  <a:pt x="7057568" y="772274"/>
                </a:lnTo>
                <a:lnTo>
                  <a:pt x="7055701" y="770407"/>
                </a:lnTo>
                <a:lnTo>
                  <a:pt x="7054583" y="769937"/>
                </a:lnTo>
                <a:lnTo>
                  <a:pt x="7051954" y="769937"/>
                </a:lnTo>
                <a:lnTo>
                  <a:pt x="7050837" y="770407"/>
                </a:lnTo>
                <a:lnTo>
                  <a:pt x="7048970" y="772274"/>
                </a:lnTo>
                <a:lnTo>
                  <a:pt x="7048500" y="773391"/>
                </a:lnTo>
                <a:lnTo>
                  <a:pt x="7048500" y="776020"/>
                </a:lnTo>
                <a:lnTo>
                  <a:pt x="7048970" y="777138"/>
                </a:lnTo>
                <a:lnTo>
                  <a:pt x="7050837" y="779005"/>
                </a:lnTo>
                <a:lnTo>
                  <a:pt x="7051954" y="779462"/>
                </a:lnTo>
                <a:lnTo>
                  <a:pt x="7054583" y="779462"/>
                </a:lnTo>
                <a:lnTo>
                  <a:pt x="7055701" y="779005"/>
                </a:lnTo>
                <a:lnTo>
                  <a:pt x="7057568" y="777138"/>
                </a:lnTo>
                <a:lnTo>
                  <a:pt x="7058025" y="776020"/>
                </a:lnTo>
                <a:lnTo>
                  <a:pt x="7058025" y="773391"/>
                </a:lnTo>
                <a:close/>
              </a:path>
              <a:path w="11034395" h="1549400">
                <a:moveTo>
                  <a:pt x="7058025" y="3454"/>
                </a:moveTo>
                <a:lnTo>
                  <a:pt x="7057568" y="2336"/>
                </a:lnTo>
                <a:lnTo>
                  <a:pt x="7055701" y="469"/>
                </a:lnTo>
                <a:lnTo>
                  <a:pt x="7054583" y="0"/>
                </a:lnTo>
                <a:lnTo>
                  <a:pt x="7051954" y="0"/>
                </a:lnTo>
                <a:lnTo>
                  <a:pt x="7050837" y="469"/>
                </a:lnTo>
                <a:lnTo>
                  <a:pt x="7048970" y="2336"/>
                </a:lnTo>
                <a:lnTo>
                  <a:pt x="7048500" y="3454"/>
                </a:lnTo>
                <a:lnTo>
                  <a:pt x="7048500" y="6083"/>
                </a:lnTo>
                <a:lnTo>
                  <a:pt x="7048970" y="7200"/>
                </a:lnTo>
                <a:lnTo>
                  <a:pt x="7050837" y="9067"/>
                </a:lnTo>
                <a:lnTo>
                  <a:pt x="7051954" y="9525"/>
                </a:lnTo>
                <a:lnTo>
                  <a:pt x="7054583" y="9525"/>
                </a:lnTo>
                <a:lnTo>
                  <a:pt x="7055701" y="9067"/>
                </a:lnTo>
                <a:lnTo>
                  <a:pt x="7057568" y="7200"/>
                </a:lnTo>
                <a:lnTo>
                  <a:pt x="7058025" y="6083"/>
                </a:lnTo>
                <a:lnTo>
                  <a:pt x="7058025" y="3454"/>
                </a:lnTo>
                <a:close/>
              </a:path>
              <a:path w="11034395" h="1549400">
                <a:moveTo>
                  <a:pt x="7105650" y="773391"/>
                </a:moveTo>
                <a:lnTo>
                  <a:pt x="7105193" y="772274"/>
                </a:lnTo>
                <a:lnTo>
                  <a:pt x="7103326" y="770407"/>
                </a:lnTo>
                <a:lnTo>
                  <a:pt x="7102208" y="769937"/>
                </a:lnTo>
                <a:lnTo>
                  <a:pt x="7099579" y="769937"/>
                </a:lnTo>
                <a:lnTo>
                  <a:pt x="7098449" y="770407"/>
                </a:lnTo>
                <a:lnTo>
                  <a:pt x="7096595" y="772274"/>
                </a:lnTo>
                <a:lnTo>
                  <a:pt x="7096125" y="773391"/>
                </a:lnTo>
                <a:lnTo>
                  <a:pt x="7096125" y="776020"/>
                </a:lnTo>
                <a:lnTo>
                  <a:pt x="7096595" y="777138"/>
                </a:lnTo>
                <a:lnTo>
                  <a:pt x="7098449" y="779005"/>
                </a:lnTo>
                <a:lnTo>
                  <a:pt x="7099579" y="779462"/>
                </a:lnTo>
                <a:lnTo>
                  <a:pt x="7102208" y="779462"/>
                </a:lnTo>
                <a:lnTo>
                  <a:pt x="7103326" y="779005"/>
                </a:lnTo>
                <a:lnTo>
                  <a:pt x="7105193" y="777138"/>
                </a:lnTo>
                <a:lnTo>
                  <a:pt x="7105650" y="776020"/>
                </a:lnTo>
                <a:lnTo>
                  <a:pt x="7105650" y="773391"/>
                </a:lnTo>
                <a:close/>
              </a:path>
              <a:path w="11034395" h="1549400">
                <a:moveTo>
                  <a:pt x="7105650" y="3454"/>
                </a:moveTo>
                <a:lnTo>
                  <a:pt x="7105193" y="2336"/>
                </a:lnTo>
                <a:lnTo>
                  <a:pt x="7103326" y="469"/>
                </a:lnTo>
                <a:lnTo>
                  <a:pt x="7102208" y="0"/>
                </a:lnTo>
                <a:lnTo>
                  <a:pt x="7099579" y="0"/>
                </a:lnTo>
                <a:lnTo>
                  <a:pt x="7098449" y="469"/>
                </a:lnTo>
                <a:lnTo>
                  <a:pt x="7096595" y="2336"/>
                </a:lnTo>
                <a:lnTo>
                  <a:pt x="7096125" y="3454"/>
                </a:lnTo>
                <a:lnTo>
                  <a:pt x="7096125" y="6083"/>
                </a:lnTo>
                <a:lnTo>
                  <a:pt x="7096595" y="7200"/>
                </a:lnTo>
                <a:lnTo>
                  <a:pt x="7098449" y="9067"/>
                </a:lnTo>
                <a:lnTo>
                  <a:pt x="7099579" y="9525"/>
                </a:lnTo>
                <a:lnTo>
                  <a:pt x="7102208" y="9525"/>
                </a:lnTo>
                <a:lnTo>
                  <a:pt x="7103326" y="9067"/>
                </a:lnTo>
                <a:lnTo>
                  <a:pt x="7105193" y="7200"/>
                </a:lnTo>
                <a:lnTo>
                  <a:pt x="7105650" y="6083"/>
                </a:lnTo>
                <a:lnTo>
                  <a:pt x="7105650" y="3454"/>
                </a:lnTo>
                <a:close/>
              </a:path>
              <a:path w="11034395" h="1549400">
                <a:moveTo>
                  <a:pt x="7153275" y="773391"/>
                </a:moveTo>
                <a:lnTo>
                  <a:pt x="7152818" y="772274"/>
                </a:lnTo>
                <a:lnTo>
                  <a:pt x="7150951" y="770407"/>
                </a:lnTo>
                <a:lnTo>
                  <a:pt x="7149833" y="769937"/>
                </a:lnTo>
                <a:lnTo>
                  <a:pt x="7147204" y="769937"/>
                </a:lnTo>
                <a:lnTo>
                  <a:pt x="7146074" y="770407"/>
                </a:lnTo>
                <a:lnTo>
                  <a:pt x="7144220" y="772274"/>
                </a:lnTo>
                <a:lnTo>
                  <a:pt x="7143750" y="773391"/>
                </a:lnTo>
                <a:lnTo>
                  <a:pt x="7143750" y="776020"/>
                </a:lnTo>
                <a:lnTo>
                  <a:pt x="7144220" y="777138"/>
                </a:lnTo>
                <a:lnTo>
                  <a:pt x="7146074" y="779005"/>
                </a:lnTo>
                <a:lnTo>
                  <a:pt x="7147204" y="779462"/>
                </a:lnTo>
                <a:lnTo>
                  <a:pt x="7149833" y="779462"/>
                </a:lnTo>
                <a:lnTo>
                  <a:pt x="7150951" y="779005"/>
                </a:lnTo>
                <a:lnTo>
                  <a:pt x="7152818" y="777138"/>
                </a:lnTo>
                <a:lnTo>
                  <a:pt x="7153275" y="776020"/>
                </a:lnTo>
                <a:lnTo>
                  <a:pt x="7153275" y="773391"/>
                </a:lnTo>
                <a:close/>
              </a:path>
              <a:path w="11034395" h="1549400">
                <a:moveTo>
                  <a:pt x="7153275" y="3454"/>
                </a:moveTo>
                <a:lnTo>
                  <a:pt x="7152818" y="2336"/>
                </a:lnTo>
                <a:lnTo>
                  <a:pt x="7150951" y="469"/>
                </a:lnTo>
                <a:lnTo>
                  <a:pt x="7149833" y="0"/>
                </a:lnTo>
                <a:lnTo>
                  <a:pt x="7147204" y="0"/>
                </a:lnTo>
                <a:lnTo>
                  <a:pt x="7146074" y="469"/>
                </a:lnTo>
                <a:lnTo>
                  <a:pt x="7144220" y="2336"/>
                </a:lnTo>
                <a:lnTo>
                  <a:pt x="7143750" y="3454"/>
                </a:lnTo>
                <a:lnTo>
                  <a:pt x="7143750" y="6083"/>
                </a:lnTo>
                <a:lnTo>
                  <a:pt x="7144220" y="7200"/>
                </a:lnTo>
                <a:lnTo>
                  <a:pt x="7146074" y="9067"/>
                </a:lnTo>
                <a:lnTo>
                  <a:pt x="7147204" y="9525"/>
                </a:lnTo>
                <a:lnTo>
                  <a:pt x="7149833" y="9525"/>
                </a:lnTo>
                <a:lnTo>
                  <a:pt x="7150951" y="9067"/>
                </a:lnTo>
                <a:lnTo>
                  <a:pt x="7152818" y="7200"/>
                </a:lnTo>
                <a:lnTo>
                  <a:pt x="7153275" y="6083"/>
                </a:lnTo>
                <a:lnTo>
                  <a:pt x="7153275" y="3454"/>
                </a:lnTo>
                <a:close/>
              </a:path>
              <a:path w="11034395" h="1549400">
                <a:moveTo>
                  <a:pt x="7200900" y="773391"/>
                </a:moveTo>
                <a:lnTo>
                  <a:pt x="7200443" y="772274"/>
                </a:lnTo>
                <a:lnTo>
                  <a:pt x="7198576" y="770407"/>
                </a:lnTo>
                <a:lnTo>
                  <a:pt x="7197458" y="769937"/>
                </a:lnTo>
                <a:lnTo>
                  <a:pt x="7194829" y="769937"/>
                </a:lnTo>
                <a:lnTo>
                  <a:pt x="7193699" y="770407"/>
                </a:lnTo>
                <a:lnTo>
                  <a:pt x="7191845" y="772274"/>
                </a:lnTo>
                <a:lnTo>
                  <a:pt x="7191375" y="773391"/>
                </a:lnTo>
                <a:lnTo>
                  <a:pt x="7191375" y="776020"/>
                </a:lnTo>
                <a:lnTo>
                  <a:pt x="7191845" y="777138"/>
                </a:lnTo>
                <a:lnTo>
                  <a:pt x="7193699" y="779005"/>
                </a:lnTo>
                <a:lnTo>
                  <a:pt x="7194829" y="779462"/>
                </a:lnTo>
                <a:lnTo>
                  <a:pt x="7197458" y="779462"/>
                </a:lnTo>
                <a:lnTo>
                  <a:pt x="7198576" y="779005"/>
                </a:lnTo>
                <a:lnTo>
                  <a:pt x="7200443" y="777138"/>
                </a:lnTo>
                <a:lnTo>
                  <a:pt x="7200900" y="776020"/>
                </a:lnTo>
                <a:lnTo>
                  <a:pt x="7200900" y="773391"/>
                </a:lnTo>
                <a:close/>
              </a:path>
              <a:path w="11034395" h="1549400">
                <a:moveTo>
                  <a:pt x="7200900" y="3454"/>
                </a:moveTo>
                <a:lnTo>
                  <a:pt x="7200443" y="2336"/>
                </a:lnTo>
                <a:lnTo>
                  <a:pt x="7198576" y="469"/>
                </a:lnTo>
                <a:lnTo>
                  <a:pt x="7197458" y="0"/>
                </a:lnTo>
                <a:lnTo>
                  <a:pt x="7194829" y="0"/>
                </a:lnTo>
                <a:lnTo>
                  <a:pt x="7193699" y="469"/>
                </a:lnTo>
                <a:lnTo>
                  <a:pt x="7191845" y="2336"/>
                </a:lnTo>
                <a:lnTo>
                  <a:pt x="7191375" y="3454"/>
                </a:lnTo>
                <a:lnTo>
                  <a:pt x="7191375" y="6083"/>
                </a:lnTo>
                <a:lnTo>
                  <a:pt x="7191845" y="7200"/>
                </a:lnTo>
                <a:lnTo>
                  <a:pt x="7193699" y="9067"/>
                </a:lnTo>
                <a:lnTo>
                  <a:pt x="7194829" y="9525"/>
                </a:lnTo>
                <a:lnTo>
                  <a:pt x="7197458" y="9525"/>
                </a:lnTo>
                <a:lnTo>
                  <a:pt x="7198576" y="9067"/>
                </a:lnTo>
                <a:lnTo>
                  <a:pt x="7200443" y="7200"/>
                </a:lnTo>
                <a:lnTo>
                  <a:pt x="7200900" y="6083"/>
                </a:lnTo>
                <a:lnTo>
                  <a:pt x="7200900" y="3454"/>
                </a:lnTo>
                <a:close/>
              </a:path>
              <a:path w="11034395" h="1549400">
                <a:moveTo>
                  <a:pt x="7248525" y="773391"/>
                </a:moveTo>
                <a:lnTo>
                  <a:pt x="7248068" y="772274"/>
                </a:lnTo>
                <a:lnTo>
                  <a:pt x="7246201" y="770407"/>
                </a:lnTo>
                <a:lnTo>
                  <a:pt x="7245083" y="769937"/>
                </a:lnTo>
                <a:lnTo>
                  <a:pt x="7242454" y="769937"/>
                </a:lnTo>
                <a:lnTo>
                  <a:pt x="7241324" y="770407"/>
                </a:lnTo>
                <a:lnTo>
                  <a:pt x="7239470" y="772274"/>
                </a:lnTo>
                <a:lnTo>
                  <a:pt x="7239000" y="773391"/>
                </a:lnTo>
                <a:lnTo>
                  <a:pt x="7239000" y="776020"/>
                </a:lnTo>
                <a:lnTo>
                  <a:pt x="7239470" y="777138"/>
                </a:lnTo>
                <a:lnTo>
                  <a:pt x="7241324" y="779005"/>
                </a:lnTo>
                <a:lnTo>
                  <a:pt x="7242454" y="779462"/>
                </a:lnTo>
                <a:lnTo>
                  <a:pt x="7245083" y="779462"/>
                </a:lnTo>
                <a:lnTo>
                  <a:pt x="7246201" y="779005"/>
                </a:lnTo>
                <a:lnTo>
                  <a:pt x="7248068" y="777138"/>
                </a:lnTo>
                <a:lnTo>
                  <a:pt x="7248525" y="776020"/>
                </a:lnTo>
                <a:lnTo>
                  <a:pt x="7248525" y="773391"/>
                </a:lnTo>
                <a:close/>
              </a:path>
              <a:path w="11034395" h="1549400">
                <a:moveTo>
                  <a:pt x="7248525" y="3454"/>
                </a:moveTo>
                <a:lnTo>
                  <a:pt x="7248068" y="2336"/>
                </a:lnTo>
                <a:lnTo>
                  <a:pt x="7246201" y="469"/>
                </a:lnTo>
                <a:lnTo>
                  <a:pt x="7245083" y="0"/>
                </a:lnTo>
                <a:lnTo>
                  <a:pt x="7242454" y="0"/>
                </a:lnTo>
                <a:lnTo>
                  <a:pt x="7241324" y="469"/>
                </a:lnTo>
                <a:lnTo>
                  <a:pt x="7239470" y="2336"/>
                </a:lnTo>
                <a:lnTo>
                  <a:pt x="7239000" y="3454"/>
                </a:lnTo>
                <a:lnTo>
                  <a:pt x="7239000" y="6083"/>
                </a:lnTo>
                <a:lnTo>
                  <a:pt x="7239470" y="7200"/>
                </a:lnTo>
                <a:lnTo>
                  <a:pt x="7241324" y="9067"/>
                </a:lnTo>
                <a:lnTo>
                  <a:pt x="7242454" y="9525"/>
                </a:lnTo>
                <a:lnTo>
                  <a:pt x="7245083" y="9525"/>
                </a:lnTo>
                <a:lnTo>
                  <a:pt x="7246201" y="9067"/>
                </a:lnTo>
                <a:lnTo>
                  <a:pt x="7248068" y="7200"/>
                </a:lnTo>
                <a:lnTo>
                  <a:pt x="7248525" y="6083"/>
                </a:lnTo>
                <a:lnTo>
                  <a:pt x="7248525" y="3454"/>
                </a:lnTo>
                <a:close/>
              </a:path>
              <a:path w="11034395" h="1549400">
                <a:moveTo>
                  <a:pt x="7296150" y="773391"/>
                </a:moveTo>
                <a:lnTo>
                  <a:pt x="7295693" y="772274"/>
                </a:lnTo>
                <a:lnTo>
                  <a:pt x="7293826" y="770407"/>
                </a:lnTo>
                <a:lnTo>
                  <a:pt x="7292708" y="769937"/>
                </a:lnTo>
                <a:lnTo>
                  <a:pt x="7290079" y="769937"/>
                </a:lnTo>
                <a:lnTo>
                  <a:pt x="7288949" y="770407"/>
                </a:lnTo>
                <a:lnTo>
                  <a:pt x="7287095" y="772274"/>
                </a:lnTo>
                <a:lnTo>
                  <a:pt x="7286625" y="773391"/>
                </a:lnTo>
                <a:lnTo>
                  <a:pt x="7286625" y="776020"/>
                </a:lnTo>
                <a:lnTo>
                  <a:pt x="7287095" y="777138"/>
                </a:lnTo>
                <a:lnTo>
                  <a:pt x="7288949" y="779005"/>
                </a:lnTo>
                <a:lnTo>
                  <a:pt x="7290079" y="779462"/>
                </a:lnTo>
                <a:lnTo>
                  <a:pt x="7292708" y="779462"/>
                </a:lnTo>
                <a:lnTo>
                  <a:pt x="7293826" y="779005"/>
                </a:lnTo>
                <a:lnTo>
                  <a:pt x="7295693" y="777138"/>
                </a:lnTo>
                <a:lnTo>
                  <a:pt x="7296150" y="776020"/>
                </a:lnTo>
                <a:lnTo>
                  <a:pt x="7296150" y="773391"/>
                </a:lnTo>
                <a:close/>
              </a:path>
              <a:path w="11034395" h="1549400">
                <a:moveTo>
                  <a:pt x="7296150" y="3454"/>
                </a:moveTo>
                <a:lnTo>
                  <a:pt x="7295693" y="2336"/>
                </a:lnTo>
                <a:lnTo>
                  <a:pt x="7293826" y="469"/>
                </a:lnTo>
                <a:lnTo>
                  <a:pt x="7292708" y="0"/>
                </a:lnTo>
                <a:lnTo>
                  <a:pt x="7290079" y="0"/>
                </a:lnTo>
                <a:lnTo>
                  <a:pt x="7288949" y="469"/>
                </a:lnTo>
                <a:lnTo>
                  <a:pt x="7287095" y="2336"/>
                </a:lnTo>
                <a:lnTo>
                  <a:pt x="7286625" y="3454"/>
                </a:lnTo>
                <a:lnTo>
                  <a:pt x="7286625" y="6083"/>
                </a:lnTo>
                <a:lnTo>
                  <a:pt x="7287095" y="7200"/>
                </a:lnTo>
                <a:lnTo>
                  <a:pt x="7288949" y="9067"/>
                </a:lnTo>
                <a:lnTo>
                  <a:pt x="7290079" y="9525"/>
                </a:lnTo>
                <a:lnTo>
                  <a:pt x="7292708" y="9525"/>
                </a:lnTo>
                <a:lnTo>
                  <a:pt x="7293826" y="9067"/>
                </a:lnTo>
                <a:lnTo>
                  <a:pt x="7295693" y="7200"/>
                </a:lnTo>
                <a:lnTo>
                  <a:pt x="7296150" y="6083"/>
                </a:lnTo>
                <a:lnTo>
                  <a:pt x="7296150" y="3454"/>
                </a:lnTo>
                <a:close/>
              </a:path>
              <a:path w="11034395" h="1549400">
                <a:moveTo>
                  <a:pt x="7343775" y="773391"/>
                </a:moveTo>
                <a:lnTo>
                  <a:pt x="7343318" y="772274"/>
                </a:lnTo>
                <a:lnTo>
                  <a:pt x="7341451" y="770407"/>
                </a:lnTo>
                <a:lnTo>
                  <a:pt x="7340333" y="769937"/>
                </a:lnTo>
                <a:lnTo>
                  <a:pt x="7337704" y="769937"/>
                </a:lnTo>
                <a:lnTo>
                  <a:pt x="7336574" y="770407"/>
                </a:lnTo>
                <a:lnTo>
                  <a:pt x="7334720" y="772274"/>
                </a:lnTo>
                <a:lnTo>
                  <a:pt x="7334250" y="773391"/>
                </a:lnTo>
                <a:lnTo>
                  <a:pt x="7334250" y="776020"/>
                </a:lnTo>
                <a:lnTo>
                  <a:pt x="7334720" y="777138"/>
                </a:lnTo>
                <a:lnTo>
                  <a:pt x="7336574" y="779005"/>
                </a:lnTo>
                <a:lnTo>
                  <a:pt x="7337704" y="779462"/>
                </a:lnTo>
                <a:lnTo>
                  <a:pt x="7340333" y="779462"/>
                </a:lnTo>
                <a:lnTo>
                  <a:pt x="7341451" y="779005"/>
                </a:lnTo>
                <a:lnTo>
                  <a:pt x="7343318" y="777138"/>
                </a:lnTo>
                <a:lnTo>
                  <a:pt x="7343775" y="776020"/>
                </a:lnTo>
                <a:lnTo>
                  <a:pt x="7343775" y="773391"/>
                </a:lnTo>
                <a:close/>
              </a:path>
              <a:path w="11034395" h="1549400">
                <a:moveTo>
                  <a:pt x="7343775" y="3454"/>
                </a:moveTo>
                <a:lnTo>
                  <a:pt x="7343318" y="2336"/>
                </a:lnTo>
                <a:lnTo>
                  <a:pt x="7341451" y="469"/>
                </a:lnTo>
                <a:lnTo>
                  <a:pt x="7340333" y="0"/>
                </a:lnTo>
                <a:lnTo>
                  <a:pt x="7337704" y="0"/>
                </a:lnTo>
                <a:lnTo>
                  <a:pt x="7336574" y="469"/>
                </a:lnTo>
                <a:lnTo>
                  <a:pt x="7334720" y="2336"/>
                </a:lnTo>
                <a:lnTo>
                  <a:pt x="7334250" y="3454"/>
                </a:lnTo>
                <a:lnTo>
                  <a:pt x="7334250" y="6083"/>
                </a:lnTo>
                <a:lnTo>
                  <a:pt x="7334720" y="7200"/>
                </a:lnTo>
                <a:lnTo>
                  <a:pt x="7336574" y="9067"/>
                </a:lnTo>
                <a:lnTo>
                  <a:pt x="7337704" y="9525"/>
                </a:lnTo>
                <a:lnTo>
                  <a:pt x="7340333" y="9525"/>
                </a:lnTo>
                <a:lnTo>
                  <a:pt x="7341451" y="9067"/>
                </a:lnTo>
                <a:lnTo>
                  <a:pt x="7343318" y="7200"/>
                </a:lnTo>
                <a:lnTo>
                  <a:pt x="7343775" y="6083"/>
                </a:lnTo>
                <a:lnTo>
                  <a:pt x="7343775" y="3454"/>
                </a:lnTo>
                <a:close/>
              </a:path>
              <a:path w="11034395" h="1549400">
                <a:moveTo>
                  <a:pt x="7391400" y="773391"/>
                </a:moveTo>
                <a:lnTo>
                  <a:pt x="7390943" y="772274"/>
                </a:lnTo>
                <a:lnTo>
                  <a:pt x="7389076" y="770407"/>
                </a:lnTo>
                <a:lnTo>
                  <a:pt x="7387958" y="769937"/>
                </a:lnTo>
                <a:lnTo>
                  <a:pt x="7385329" y="769937"/>
                </a:lnTo>
                <a:lnTo>
                  <a:pt x="7384199" y="770407"/>
                </a:lnTo>
                <a:lnTo>
                  <a:pt x="7382345" y="772274"/>
                </a:lnTo>
                <a:lnTo>
                  <a:pt x="7381875" y="773391"/>
                </a:lnTo>
                <a:lnTo>
                  <a:pt x="7381875" y="776020"/>
                </a:lnTo>
                <a:lnTo>
                  <a:pt x="7382345" y="777138"/>
                </a:lnTo>
                <a:lnTo>
                  <a:pt x="7384199" y="779005"/>
                </a:lnTo>
                <a:lnTo>
                  <a:pt x="7385329" y="779462"/>
                </a:lnTo>
                <a:lnTo>
                  <a:pt x="7387958" y="779462"/>
                </a:lnTo>
                <a:lnTo>
                  <a:pt x="7389076" y="779005"/>
                </a:lnTo>
                <a:lnTo>
                  <a:pt x="7390943" y="777138"/>
                </a:lnTo>
                <a:lnTo>
                  <a:pt x="7391400" y="776020"/>
                </a:lnTo>
                <a:lnTo>
                  <a:pt x="7391400" y="773391"/>
                </a:lnTo>
                <a:close/>
              </a:path>
              <a:path w="11034395" h="1549400">
                <a:moveTo>
                  <a:pt x="7391400" y="3454"/>
                </a:moveTo>
                <a:lnTo>
                  <a:pt x="7390943" y="2336"/>
                </a:lnTo>
                <a:lnTo>
                  <a:pt x="7389076" y="469"/>
                </a:lnTo>
                <a:lnTo>
                  <a:pt x="7387958" y="0"/>
                </a:lnTo>
                <a:lnTo>
                  <a:pt x="7385329" y="0"/>
                </a:lnTo>
                <a:lnTo>
                  <a:pt x="7384199" y="469"/>
                </a:lnTo>
                <a:lnTo>
                  <a:pt x="7382345" y="2336"/>
                </a:lnTo>
                <a:lnTo>
                  <a:pt x="7381875" y="3454"/>
                </a:lnTo>
                <a:lnTo>
                  <a:pt x="7381875" y="6083"/>
                </a:lnTo>
                <a:lnTo>
                  <a:pt x="7382345" y="7200"/>
                </a:lnTo>
                <a:lnTo>
                  <a:pt x="7384199" y="9067"/>
                </a:lnTo>
                <a:lnTo>
                  <a:pt x="7385329" y="9525"/>
                </a:lnTo>
                <a:lnTo>
                  <a:pt x="7387958" y="9525"/>
                </a:lnTo>
                <a:lnTo>
                  <a:pt x="7389076" y="9067"/>
                </a:lnTo>
                <a:lnTo>
                  <a:pt x="7390943" y="7200"/>
                </a:lnTo>
                <a:lnTo>
                  <a:pt x="7391400" y="6083"/>
                </a:lnTo>
                <a:lnTo>
                  <a:pt x="7391400" y="3454"/>
                </a:lnTo>
                <a:close/>
              </a:path>
              <a:path w="11034395" h="1549400">
                <a:moveTo>
                  <a:pt x="7439025" y="773391"/>
                </a:moveTo>
                <a:lnTo>
                  <a:pt x="7438568" y="772274"/>
                </a:lnTo>
                <a:lnTo>
                  <a:pt x="7436701" y="770407"/>
                </a:lnTo>
                <a:lnTo>
                  <a:pt x="7435583" y="769937"/>
                </a:lnTo>
                <a:lnTo>
                  <a:pt x="7432954" y="769937"/>
                </a:lnTo>
                <a:lnTo>
                  <a:pt x="7431837" y="770407"/>
                </a:lnTo>
                <a:lnTo>
                  <a:pt x="7429970" y="772274"/>
                </a:lnTo>
                <a:lnTo>
                  <a:pt x="7429500" y="773391"/>
                </a:lnTo>
                <a:lnTo>
                  <a:pt x="7429500" y="776020"/>
                </a:lnTo>
                <a:lnTo>
                  <a:pt x="7429970" y="777138"/>
                </a:lnTo>
                <a:lnTo>
                  <a:pt x="7431837" y="779005"/>
                </a:lnTo>
                <a:lnTo>
                  <a:pt x="7432954" y="779462"/>
                </a:lnTo>
                <a:lnTo>
                  <a:pt x="7435583" y="779462"/>
                </a:lnTo>
                <a:lnTo>
                  <a:pt x="7436701" y="779005"/>
                </a:lnTo>
                <a:lnTo>
                  <a:pt x="7438568" y="777138"/>
                </a:lnTo>
                <a:lnTo>
                  <a:pt x="7439025" y="776020"/>
                </a:lnTo>
                <a:lnTo>
                  <a:pt x="7439025" y="773391"/>
                </a:lnTo>
                <a:close/>
              </a:path>
              <a:path w="11034395" h="1549400">
                <a:moveTo>
                  <a:pt x="7439025" y="3454"/>
                </a:moveTo>
                <a:lnTo>
                  <a:pt x="7438568" y="2336"/>
                </a:lnTo>
                <a:lnTo>
                  <a:pt x="7436701" y="469"/>
                </a:lnTo>
                <a:lnTo>
                  <a:pt x="7435583" y="0"/>
                </a:lnTo>
                <a:lnTo>
                  <a:pt x="7432954" y="0"/>
                </a:lnTo>
                <a:lnTo>
                  <a:pt x="7431837" y="469"/>
                </a:lnTo>
                <a:lnTo>
                  <a:pt x="7429970" y="2336"/>
                </a:lnTo>
                <a:lnTo>
                  <a:pt x="7429500" y="3454"/>
                </a:lnTo>
                <a:lnTo>
                  <a:pt x="7429500" y="6083"/>
                </a:lnTo>
                <a:lnTo>
                  <a:pt x="7429970" y="7200"/>
                </a:lnTo>
                <a:lnTo>
                  <a:pt x="7431837" y="9067"/>
                </a:lnTo>
                <a:lnTo>
                  <a:pt x="7432954" y="9525"/>
                </a:lnTo>
                <a:lnTo>
                  <a:pt x="7435583" y="9525"/>
                </a:lnTo>
                <a:lnTo>
                  <a:pt x="7436701" y="9067"/>
                </a:lnTo>
                <a:lnTo>
                  <a:pt x="7438568" y="7200"/>
                </a:lnTo>
                <a:lnTo>
                  <a:pt x="7439025" y="6083"/>
                </a:lnTo>
                <a:lnTo>
                  <a:pt x="7439025" y="3454"/>
                </a:lnTo>
                <a:close/>
              </a:path>
              <a:path w="11034395" h="1549400">
                <a:moveTo>
                  <a:pt x="7486650" y="773391"/>
                </a:moveTo>
                <a:lnTo>
                  <a:pt x="7486193" y="772274"/>
                </a:lnTo>
                <a:lnTo>
                  <a:pt x="7484326" y="770407"/>
                </a:lnTo>
                <a:lnTo>
                  <a:pt x="7483208" y="769937"/>
                </a:lnTo>
                <a:lnTo>
                  <a:pt x="7480579" y="769937"/>
                </a:lnTo>
                <a:lnTo>
                  <a:pt x="7479462" y="770407"/>
                </a:lnTo>
                <a:lnTo>
                  <a:pt x="7477595" y="772274"/>
                </a:lnTo>
                <a:lnTo>
                  <a:pt x="7477125" y="773391"/>
                </a:lnTo>
                <a:lnTo>
                  <a:pt x="7477125" y="776020"/>
                </a:lnTo>
                <a:lnTo>
                  <a:pt x="7477595" y="777138"/>
                </a:lnTo>
                <a:lnTo>
                  <a:pt x="7479462" y="779005"/>
                </a:lnTo>
                <a:lnTo>
                  <a:pt x="7480579" y="779462"/>
                </a:lnTo>
                <a:lnTo>
                  <a:pt x="7483208" y="779462"/>
                </a:lnTo>
                <a:lnTo>
                  <a:pt x="7484326" y="779005"/>
                </a:lnTo>
                <a:lnTo>
                  <a:pt x="7486193" y="777138"/>
                </a:lnTo>
                <a:lnTo>
                  <a:pt x="7486650" y="776020"/>
                </a:lnTo>
                <a:lnTo>
                  <a:pt x="7486650" y="773391"/>
                </a:lnTo>
                <a:close/>
              </a:path>
              <a:path w="11034395" h="1549400">
                <a:moveTo>
                  <a:pt x="7486650" y="3454"/>
                </a:moveTo>
                <a:lnTo>
                  <a:pt x="7486193" y="2336"/>
                </a:lnTo>
                <a:lnTo>
                  <a:pt x="7484326" y="469"/>
                </a:lnTo>
                <a:lnTo>
                  <a:pt x="7483208" y="0"/>
                </a:lnTo>
                <a:lnTo>
                  <a:pt x="7480579" y="0"/>
                </a:lnTo>
                <a:lnTo>
                  <a:pt x="7479462" y="469"/>
                </a:lnTo>
                <a:lnTo>
                  <a:pt x="7477595" y="2336"/>
                </a:lnTo>
                <a:lnTo>
                  <a:pt x="7477125" y="3454"/>
                </a:lnTo>
                <a:lnTo>
                  <a:pt x="7477125" y="6083"/>
                </a:lnTo>
                <a:lnTo>
                  <a:pt x="7477595" y="7200"/>
                </a:lnTo>
                <a:lnTo>
                  <a:pt x="7479462" y="9067"/>
                </a:lnTo>
                <a:lnTo>
                  <a:pt x="7480579" y="9525"/>
                </a:lnTo>
                <a:lnTo>
                  <a:pt x="7483208" y="9525"/>
                </a:lnTo>
                <a:lnTo>
                  <a:pt x="7484326" y="9067"/>
                </a:lnTo>
                <a:lnTo>
                  <a:pt x="7486193" y="7200"/>
                </a:lnTo>
                <a:lnTo>
                  <a:pt x="7486650" y="6083"/>
                </a:lnTo>
                <a:lnTo>
                  <a:pt x="7486650" y="3454"/>
                </a:lnTo>
                <a:close/>
              </a:path>
              <a:path w="11034395" h="1549400">
                <a:moveTo>
                  <a:pt x="7534275" y="773391"/>
                </a:moveTo>
                <a:lnTo>
                  <a:pt x="7533818" y="772274"/>
                </a:lnTo>
                <a:lnTo>
                  <a:pt x="7531951" y="770407"/>
                </a:lnTo>
                <a:lnTo>
                  <a:pt x="7530833" y="769937"/>
                </a:lnTo>
                <a:lnTo>
                  <a:pt x="7528204" y="769937"/>
                </a:lnTo>
                <a:lnTo>
                  <a:pt x="7527074" y="770407"/>
                </a:lnTo>
                <a:lnTo>
                  <a:pt x="7525220" y="772274"/>
                </a:lnTo>
                <a:lnTo>
                  <a:pt x="7524750" y="773391"/>
                </a:lnTo>
                <a:lnTo>
                  <a:pt x="7524750" y="776020"/>
                </a:lnTo>
                <a:lnTo>
                  <a:pt x="7525220" y="777138"/>
                </a:lnTo>
                <a:lnTo>
                  <a:pt x="7527074" y="779005"/>
                </a:lnTo>
                <a:lnTo>
                  <a:pt x="7528204" y="779462"/>
                </a:lnTo>
                <a:lnTo>
                  <a:pt x="7530833" y="779462"/>
                </a:lnTo>
                <a:lnTo>
                  <a:pt x="7531951" y="779005"/>
                </a:lnTo>
                <a:lnTo>
                  <a:pt x="7533818" y="777138"/>
                </a:lnTo>
                <a:lnTo>
                  <a:pt x="7534275" y="776020"/>
                </a:lnTo>
                <a:lnTo>
                  <a:pt x="7534275" y="773391"/>
                </a:lnTo>
                <a:close/>
              </a:path>
              <a:path w="11034395" h="1549400">
                <a:moveTo>
                  <a:pt x="7534275" y="3454"/>
                </a:moveTo>
                <a:lnTo>
                  <a:pt x="7533818" y="2336"/>
                </a:lnTo>
                <a:lnTo>
                  <a:pt x="7531951" y="469"/>
                </a:lnTo>
                <a:lnTo>
                  <a:pt x="7530833" y="0"/>
                </a:lnTo>
                <a:lnTo>
                  <a:pt x="7528204" y="0"/>
                </a:lnTo>
                <a:lnTo>
                  <a:pt x="7527074" y="469"/>
                </a:lnTo>
                <a:lnTo>
                  <a:pt x="7525220" y="2336"/>
                </a:lnTo>
                <a:lnTo>
                  <a:pt x="7524750" y="3454"/>
                </a:lnTo>
                <a:lnTo>
                  <a:pt x="7524750" y="6083"/>
                </a:lnTo>
                <a:lnTo>
                  <a:pt x="7525220" y="7200"/>
                </a:lnTo>
                <a:lnTo>
                  <a:pt x="7527074" y="9067"/>
                </a:lnTo>
                <a:lnTo>
                  <a:pt x="7528204" y="9525"/>
                </a:lnTo>
                <a:lnTo>
                  <a:pt x="7530833" y="9525"/>
                </a:lnTo>
                <a:lnTo>
                  <a:pt x="7531951" y="9067"/>
                </a:lnTo>
                <a:lnTo>
                  <a:pt x="7533818" y="7200"/>
                </a:lnTo>
                <a:lnTo>
                  <a:pt x="7534275" y="6083"/>
                </a:lnTo>
                <a:lnTo>
                  <a:pt x="7534275" y="3454"/>
                </a:lnTo>
                <a:close/>
              </a:path>
              <a:path w="11034395" h="1549400">
                <a:moveTo>
                  <a:pt x="7581900" y="773391"/>
                </a:moveTo>
                <a:lnTo>
                  <a:pt x="7581443" y="772274"/>
                </a:lnTo>
                <a:lnTo>
                  <a:pt x="7579576" y="770407"/>
                </a:lnTo>
                <a:lnTo>
                  <a:pt x="7578458" y="769937"/>
                </a:lnTo>
                <a:lnTo>
                  <a:pt x="7575829" y="769937"/>
                </a:lnTo>
                <a:lnTo>
                  <a:pt x="7574699" y="770407"/>
                </a:lnTo>
                <a:lnTo>
                  <a:pt x="7572845" y="772274"/>
                </a:lnTo>
                <a:lnTo>
                  <a:pt x="7572375" y="773391"/>
                </a:lnTo>
                <a:lnTo>
                  <a:pt x="7572375" y="776020"/>
                </a:lnTo>
                <a:lnTo>
                  <a:pt x="7572845" y="777138"/>
                </a:lnTo>
                <a:lnTo>
                  <a:pt x="7574699" y="779005"/>
                </a:lnTo>
                <a:lnTo>
                  <a:pt x="7575829" y="779462"/>
                </a:lnTo>
                <a:lnTo>
                  <a:pt x="7578458" y="779462"/>
                </a:lnTo>
                <a:lnTo>
                  <a:pt x="7579576" y="779005"/>
                </a:lnTo>
                <a:lnTo>
                  <a:pt x="7581443" y="777138"/>
                </a:lnTo>
                <a:lnTo>
                  <a:pt x="7581900" y="776020"/>
                </a:lnTo>
                <a:lnTo>
                  <a:pt x="7581900" y="773391"/>
                </a:lnTo>
                <a:close/>
              </a:path>
              <a:path w="11034395" h="1549400">
                <a:moveTo>
                  <a:pt x="7581900" y="3454"/>
                </a:moveTo>
                <a:lnTo>
                  <a:pt x="7581443" y="2336"/>
                </a:lnTo>
                <a:lnTo>
                  <a:pt x="7579576" y="469"/>
                </a:lnTo>
                <a:lnTo>
                  <a:pt x="7578458" y="0"/>
                </a:lnTo>
                <a:lnTo>
                  <a:pt x="7575829" y="0"/>
                </a:lnTo>
                <a:lnTo>
                  <a:pt x="7574699" y="469"/>
                </a:lnTo>
                <a:lnTo>
                  <a:pt x="7572845" y="2336"/>
                </a:lnTo>
                <a:lnTo>
                  <a:pt x="7572375" y="3454"/>
                </a:lnTo>
                <a:lnTo>
                  <a:pt x="7572375" y="6083"/>
                </a:lnTo>
                <a:lnTo>
                  <a:pt x="7572845" y="7200"/>
                </a:lnTo>
                <a:lnTo>
                  <a:pt x="7574699" y="9067"/>
                </a:lnTo>
                <a:lnTo>
                  <a:pt x="7575829" y="9525"/>
                </a:lnTo>
                <a:lnTo>
                  <a:pt x="7578458" y="9525"/>
                </a:lnTo>
                <a:lnTo>
                  <a:pt x="7579576" y="9067"/>
                </a:lnTo>
                <a:lnTo>
                  <a:pt x="7581443" y="7200"/>
                </a:lnTo>
                <a:lnTo>
                  <a:pt x="7581900" y="6083"/>
                </a:lnTo>
                <a:lnTo>
                  <a:pt x="7581900" y="3454"/>
                </a:lnTo>
                <a:close/>
              </a:path>
              <a:path w="11034395" h="1549400">
                <a:moveTo>
                  <a:pt x="7629525" y="773391"/>
                </a:moveTo>
                <a:lnTo>
                  <a:pt x="7629068" y="772274"/>
                </a:lnTo>
                <a:lnTo>
                  <a:pt x="7627201" y="770407"/>
                </a:lnTo>
                <a:lnTo>
                  <a:pt x="7626083" y="769937"/>
                </a:lnTo>
                <a:lnTo>
                  <a:pt x="7623454" y="769937"/>
                </a:lnTo>
                <a:lnTo>
                  <a:pt x="7622324" y="770407"/>
                </a:lnTo>
                <a:lnTo>
                  <a:pt x="7620470" y="772274"/>
                </a:lnTo>
                <a:lnTo>
                  <a:pt x="7620000" y="773391"/>
                </a:lnTo>
                <a:lnTo>
                  <a:pt x="7620000" y="776020"/>
                </a:lnTo>
                <a:lnTo>
                  <a:pt x="7620470" y="777138"/>
                </a:lnTo>
                <a:lnTo>
                  <a:pt x="7622324" y="779005"/>
                </a:lnTo>
                <a:lnTo>
                  <a:pt x="7623454" y="779462"/>
                </a:lnTo>
                <a:lnTo>
                  <a:pt x="7626083" y="779462"/>
                </a:lnTo>
                <a:lnTo>
                  <a:pt x="7627201" y="779005"/>
                </a:lnTo>
                <a:lnTo>
                  <a:pt x="7629068" y="777138"/>
                </a:lnTo>
                <a:lnTo>
                  <a:pt x="7629525" y="776020"/>
                </a:lnTo>
                <a:lnTo>
                  <a:pt x="7629525" y="773391"/>
                </a:lnTo>
                <a:close/>
              </a:path>
              <a:path w="11034395" h="1549400">
                <a:moveTo>
                  <a:pt x="7629525" y="3454"/>
                </a:moveTo>
                <a:lnTo>
                  <a:pt x="7629068" y="2336"/>
                </a:lnTo>
                <a:lnTo>
                  <a:pt x="7627201" y="469"/>
                </a:lnTo>
                <a:lnTo>
                  <a:pt x="7626083" y="0"/>
                </a:lnTo>
                <a:lnTo>
                  <a:pt x="7623454" y="0"/>
                </a:lnTo>
                <a:lnTo>
                  <a:pt x="7622324" y="469"/>
                </a:lnTo>
                <a:lnTo>
                  <a:pt x="7620470" y="2336"/>
                </a:lnTo>
                <a:lnTo>
                  <a:pt x="7620000" y="3454"/>
                </a:lnTo>
                <a:lnTo>
                  <a:pt x="7620000" y="6083"/>
                </a:lnTo>
                <a:lnTo>
                  <a:pt x="7620470" y="7200"/>
                </a:lnTo>
                <a:lnTo>
                  <a:pt x="7622324" y="9067"/>
                </a:lnTo>
                <a:lnTo>
                  <a:pt x="7623454" y="9525"/>
                </a:lnTo>
                <a:lnTo>
                  <a:pt x="7626083" y="9525"/>
                </a:lnTo>
                <a:lnTo>
                  <a:pt x="7627201" y="9067"/>
                </a:lnTo>
                <a:lnTo>
                  <a:pt x="7629068" y="7200"/>
                </a:lnTo>
                <a:lnTo>
                  <a:pt x="7629525" y="6083"/>
                </a:lnTo>
                <a:lnTo>
                  <a:pt x="7629525" y="3454"/>
                </a:lnTo>
                <a:close/>
              </a:path>
              <a:path w="11034395" h="1549400">
                <a:moveTo>
                  <a:pt x="7677150" y="773391"/>
                </a:moveTo>
                <a:lnTo>
                  <a:pt x="7676693" y="772274"/>
                </a:lnTo>
                <a:lnTo>
                  <a:pt x="7674826" y="770407"/>
                </a:lnTo>
                <a:lnTo>
                  <a:pt x="7673708" y="769937"/>
                </a:lnTo>
                <a:lnTo>
                  <a:pt x="7671079" y="769937"/>
                </a:lnTo>
                <a:lnTo>
                  <a:pt x="7669949" y="770407"/>
                </a:lnTo>
                <a:lnTo>
                  <a:pt x="7668095" y="772274"/>
                </a:lnTo>
                <a:lnTo>
                  <a:pt x="7667625" y="773391"/>
                </a:lnTo>
                <a:lnTo>
                  <a:pt x="7667625" y="776020"/>
                </a:lnTo>
                <a:lnTo>
                  <a:pt x="7668095" y="777138"/>
                </a:lnTo>
                <a:lnTo>
                  <a:pt x="7669949" y="779005"/>
                </a:lnTo>
                <a:lnTo>
                  <a:pt x="7671079" y="779462"/>
                </a:lnTo>
                <a:lnTo>
                  <a:pt x="7673708" y="779462"/>
                </a:lnTo>
                <a:lnTo>
                  <a:pt x="7674826" y="779005"/>
                </a:lnTo>
                <a:lnTo>
                  <a:pt x="7676693" y="777138"/>
                </a:lnTo>
                <a:lnTo>
                  <a:pt x="7677150" y="776020"/>
                </a:lnTo>
                <a:lnTo>
                  <a:pt x="7677150" y="773391"/>
                </a:lnTo>
                <a:close/>
              </a:path>
              <a:path w="11034395" h="1549400">
                <a:moveTo>
                  <a:pt x="7677150" y="3454"/>
                </a:moveTo>
                <a:lnTo>
                  <a:pt x="7676693" y="2336"/>
                </a:lnTo>
                <a:lnTo>
                  <a:pt x="7674826" y="469"/>
                </a:lnTo>
                <a:lnTo>
                  <a:pt x="7673708" y="0"/>
                </a:lnTo>
                <a:lnTo>
                  <a:pt x="7671079" y="0"/>
                </a:lnTo>
                <a:lnTo>
                  <a:pt x="7669949" y="469"/>
                </a:lnTo>
                <a:lnTo>
                  <a:pt x="7668095" y="2336"/>
                </a:lnTo>
                <a:lnTo>
                  <a:pt x="7667625" y="3454"/>
                </a:lnTo>
                <a:lnTo>
                  <a:pt x="7667625" y="6083"/>
                </a:lnTo>
                <a:lnTo>
                  <a:pt x="7668095" y="7200"/>
                </a:lnTo>
                <a:lnTo>
                  <a:pt x="7669949" y="9067"/>
                </a:lnTo>
                <a:lnTo>
                  <a:pt x="7671079" y="9525"/>
                </a:lnTo>
                <a:lnTo>
                  <a:pt x="7673708" y="9525"/>
                </a:lnTo>
                <a:lnTo>
                  <a:pt x="7674826" y="9067"/>
                </a:lnTo>
                <a:lnTo>
                  <a:pt x="7676693" y="7200"/>
                </a:lnTo>
                <a:lnTo>
                  <a:pt x="7677150" y="6083"/>
                </a:lnTo>
                <a:lnTo>
                  <a:pt x="7677150" y="3454"/>
                </a:lnTo>
                <a:close/>
              </a:path>
              <a:path w="11034395" h="1549400">
                <a:moveTo>
                  <a:pt x="7724775" y="773391"/>
                </a:moveTo>
                <a:lnTo>
                  <a:pt x="7724318" y="772274"/>
                </a:lnTo>
                <a:lnTo>
                  <a:pt x="7722451" y="770407"/>
                </a:lnTo>
                <a:lnTo>
                  <a:pt x="7721333" y="769937"/>
                </a:lnTo>
                <a:lnTo>
                  <a:pt x="7718704" y="769937"/>
                </a:lnTo>
                <a:lnTo>
                  <a:pt x="7717574" y="770407"/>
                </a:lnTo>
                <a:lnTo>
                  <a:pt x="7715720" y="772274"/>
                </a:lnTo>
                <a:lnTo>
                  <a:pt x="7715250" y="773391"/>
                </a:lnTo>
                <a:lnTo>
                  <a:pt x="7715250" y="776020"/>
                </a:lnTo>
                <a:lnTo>
                  <a:pt x="7715720" y="777138"/>
                </a:lnTo>
                <a:lnTo>
                  <a:pt x="7717574" y="779005"/>
                </a:lnTo>
                <a:lnTo>
                  <a:pt x="7718704" y="779462"/>
                </a:lnTo>
                <a:lnTo>
                  <a:pt x="7721333" y="779462"/>
                </a:lnTo>
                <a:lnTo>
                  <a:pt x="7722451" y="779005"/>
                </a:lnTo>
                <a:lnTo>
                  <a:pt x="7724318" y="777138"/>
                </a:lnTo>
                <a:lnTo>
                  <a:pt x="7724775" y="776020"/>
                </a:lnTo>
                <a:lnTo>
                  <a:pt x="7724775" y="773391"/>
                </a:lnTo>
                <a:close/>
              </a:path>
              <a:path w="11034395" h="1549400">
                <a:moveTo>
                  <a:pt x="7724775" y="3454"/>
                </a:moveTo>
                <a:lnTo>
                  <a:pt x="7724318" y="2336"/>
                </a:lnTo>
                <a:lnTo>
                  <a:pt x="7722451" y="469"/>
                </a:lnTo>
                <a:lnTo>
                  <a:pt x="7721333" y="0"/>
                </a:lnTo>
                <a:lnTo>
                  <a:pt x="7718704" y="0"/>
                </a:lnTo>
                <a:lnTo>
                  <a:pt x="7717574" y="469"/>
                </a:lnTo>
                <a:lnTo>
                  <a:pt x="7715720" y="2336"/>
                </a:lnTo>
                <a:lnTo>
                  <a:pt x="7715250" y="3454"/>
                </a:lnTo>
                <a:lnTo>
                  <a:pt x="7715250" y="6083"/>
                </a:lnTo>
                <a:lnTo>
                  <a:pt x="7715720" y="7200"/>
                </a:lnTo>
                <a:lnTo>
                  <a:pt x="7717574" y="9067"/>
                </a:lnTo>
                <a:lnTo>
                  <a:pt x="7718704" y="9525"/>
                </a:lnTo>
                <a:lnTo>
                  <a:pt x="7721333" y="9525"/>
                </a:lnTo>
                <a:lnTo>
                  <a:pt x="7722451" y="9067"/>
                </a:lnTo>
                <a:lnTo>
                  <a:pt x="7724318" y="7200"/>
                </a:lnTo>
                <a:lnTo>
                  <a:pt x="7724775" y="6083"/>
                </a:lnTo>
                <a:lnTo>
                  <a:pt x="7724775" y="3454"/>
                </a:lnTo>
                <a:close/>
              </a:path>
              <a:path w="11034395" h="1549400">
                <a:moveTo>
                  <a:pt x="7772400" y="773391"/>
                </a:moveTo>
                <a:lnTo>
                  <a:pt x="7771943" y="772274"/>
                </a:lnTo>
                <a:lnTo>
                  <a:pt x="7770076" y="770407"/>
                </a:lnTo>
                <a:lnTo>
                  <a:pt x="7768958" y="769937"/>
                </a:lnTo>
                <a:lnTo>
                  <a:pt x="7766329" y="769937"/>
                </a:lnTo>
                <a:lnTo>
                  <a:pt x="7765199" y="770407"/>
                </a:lnTo>
                <a:lnTo>
                  <a:pt x="7763345" y="772274"/>
                </a:lnTo>
                <a:lnTo>
                  <a:pt x="7762875" y="773391"/>
                </a:lnTo>
                <a:lnTo>
                  <a:pt x="7762875" y="776020"/>
                </a:lnTo>
                <a:lnTo>
                  <a:pt x="7763345" y="777138"/>
                </a:lnTo>
                <a:lnTo>
                  <a:pt x="7765199" y="779005"/>
                </a:lnTo>
                <a:lnTo>
                  <a:pt x="7766329" y="779462"/>
                </a:lnTo>
                <a:lnTo>
                  <a:pt x="7768958" y="779462"/>
                </a:lnTo>
                <a:lnTo>
                  <a:pt x="7770076" y="779005"/>
                </a:lnTo>
                <a:lnTo>
                  <a:pt x="7771943" y="777138"/>
                </a:lnTo>
                <a:lnTo>
                  <a:pt x="7772400" y="776020"/>
                </a:lnTo>
                <a:lnTo>
                  <a:pt x="7772400" y="773391"/>
                </a:lnTo>
                <a:close/>
              </a:path>
              <a:path w="11034395" h="1549400">
                <a:moveTo>
                  <a:pt x="7772400" y="3454"/>
                </a:moveTo>
                <a:lnTo>
                  <a:pt x="7771943" y="2336"/>
                </a:lnTo>
                <a:lnTo>
                  <a:pt x="7770076" y="469"/>
                </a:lnTo>
                <a:lnTo>
                  <a:pt x="7768958" y="0"/>
                </a:lnTo>
                <a:lnTo>
                  <a:pt x="7766329" y="0"/>
                </a:lnTo>
                <a:lnTo>
                  <a:pt x="7765199" y="469"/>
                </a:lnTo>
                <a:lnTo>
                  <a:pt x="7763345" y="2336"/>
                </a:lnTo>
                <a:lnTo>
                  <a:pt x="7762875" y="3454"/>
                </a:lnTo>
                <a:lnTo>
                  <a:pt x="7762875" y="6083"/>
                </a:lnTo>
                <a:lnTo>
                  <a:pt x="7763345" y="7200"/>
                </a:lnTo>
                <a:lnTo>
                  <a:pt x="7765199" y="9067"/>
                </a:lnTo>
                <a:lnTo>
                  <a:pt x="7766329" y="9525"/>
                </a:lnTo>
                <a:lnTo>
                  <a:pt x="7768958" y="9525"/>
                </a:lnTo>
                <a:lnTo>
                  <a:pt x="7770076" y="9067"/>
                </a:lnTo>
                <a:lnTo>
                  <a:pt x="7771943" y="7200"/>
                </a:lnTo>
                <a:lnTo>
                  <a:pt x="7772400" y="6083"/>
                </a:lnTo>
                <a:lnTo>
                  <a:pt x="7772400" y="3454"/>
                </a:lnTo>
                <a:close/>
              </a:path>
              <a:path w="11034395" h="1549400">
                <a:moveTo>
                  <a:pt x="7820025" y="773391"/>
                </a:moveTo>
                <a:lnTo>
                  <a:pt x="7819568" y="772274"/>
                </a:lnTo>
                <a:lnTo>
                  <a:pt x="7817701" y="770407"/>
                </a:lnTo>
                <a:lnTo>
                  <a:pt x="7816583" y="769937"/>
                </a:lnTo>
                <a:lnTo>
                  <a:pt x="7813954" y="769937"/>
                </a:lnTo>
                <a:lnTo>
                  <a:pt x="7812824" y="770407"/>
                </a:lnTo>
                <a:lnTo>
                  <a:pt x="7810970" y="772274"/>
                </a:lnTo>
                <a:lnTo>
                  <a:pt x="7810500" y="773391"/>
                </a:lnTo>
                <a:lnTo>
                  <a:pt x="7810500" y="776020"/>
                </a:lnTo>
                <a:lnTo>
                  <a:pt x="7810970" y="777138"/>
                </a:lnTo>
                <a:lnTo>
                  <a:pt x="7812824" y="779005"/>
                </a:lnTo>
                <a:lnTo>
                  <a:pt x="7813954" y="779462"/>
                </a:lnTo>
                <a:lnTo>
                  <a:pt x="7816583" y="779462"/>
                </a:lnTo>
                <a:lnTo>
                  <a:pt x="7817701" y="779005"/>
                </a:lnTo>
                <a:lnTo>
                  <a:pt x="7819568" y="777138"/>
                </a:lnTo>
                <a:lnTo>
                  <a:pt x="7820025" y="776020"/>
                </a:lnTo>
                <a:lnTo>
                  <a:pt x="7820025" y="773391"/>
                </a:lnTo>
                <a:close/>
              </a:path>
              <a:path w="11034395" h="1549400">
                <a:moveTo>
                  <a:pt x="7820025" y="3454"/>
                </a:moveTo>
                <a:lnTo>
                  <a:pt x="7819568" y="2336"/>
                </a:lnTo>
                <a:lnTo>
                  <a:pt x="7817701" y="469"/>
                </a:lnTo>
                <a:lnTo>
                  <a:pt x="7816583" y="0"/>
                </a:lnTo>
                <a:lnTo>
                  <a:pt x="7813954" y="0"/>
                </a:lnTo>
                <a:lnTo>
                  <a:pt x="7812824" y="469"/>
                </a:lnTo>
                <a:lnTo>
                  <a:pt x="7810970" y="2336"/>
                </a:lnTo>
                <a:lnTo>
                  <a:pt x="7810500" y="3454"/>
                </a:lnTo>
                <a:lnTo>
                  <a:pt x="7810500" y="6083"/>
                </a:lnTo>
                <a:lnTo>
                  <a:pt x="7810970" y="7200"/>
                </a:lnTo>
                <a:lnTo>
                  <a:pt x="7812824" y="9067"/>
                </a:lnTo>
                <a:lnTo>
                  <a:pt x="7813954" y="9525"/>
                </a:lnTo>
                <a:lnTo>
                  <a:pt x="7816583" y="9525"/>
                </a:lnTo>
                <a:lnTo>
                  <a:pt x="7817701" y="9067"/>
                </a:lnTo>
                <a:lnTo>
                  <a:pt x="7819568" y="7200"/>
                </a:lnTo>
                <a:lnTo>
                  <a:pt x="7820025" y="6083"/>
                </a:lnTo>
                <a:lnTo>
                  <a:pt x="7820025" y="3454"/>
                </a:lnTo>
                <a:close/>
              </a:path>
              <a:path w="11034395" h="1549400">
                <a:moveTo>
                  <a:pt x="7867650" y="773391"/>
                </a:moveTo>
                <a:lnTo>
                  <a:pt x="7867193" y="772274"/>
                </a:lnTo>
                <a:lnTo>
                  <a:pt x="7865326" y="770407"/>
                </a:lnTo>
                <a:lnTo>
                  <a:pt x="7864208" y="769937"/>
                </a:lnTo>
                <a:lnTo>
                  <a:pt x="7861579" y="769937"/>
                </a:lnTo>
                <a:lnTo>
                  <a:pt x="7860449" y="770407"/>
                </a:lnTo>
                <a:lnTo>
                  <a:pt x="7858595" y="772274"/>
                </a:lnTo>
                <a:lnTo>
                  <a:pt x="7858125" y="773391"/>
                </a:lnTo>
                <a:lnTo>
                  <a:pt x="7858125" y="776020"/>
                </a:lnTo>
                <a:lnTo>
                  <a:pt x="7858595" y="777138"/>
                </a:lnTo>
                <a:lnTo>
                  <a:pt x="7860449" y="779005"/>
                </a:lnTo>
                <a:lnTo>
                  <a:pt x="7861579" y="779462"/>
                </a:lnTo>
                <a:lnTo>
                  <a:pt x="7864208" y="779462"/>
                </a:lnTo>
                <a:lnTo>
                  <a:pt x="7865326" y="779005"/>
                </a:lnTo>
                <a:lnTo>
                  <a:pt x="7867193" y="777138"/>
                </a:lnTo>
                <a:lnTo>
                  <a:pt x="7867650" y="776020"/>
                </a:lnTo>
                <a:lnTo>
                  <a:pt x="7867650" y="773391"/>
                </a:lnTo>
                <a:close/>
              </a:path>
              <a:path w="11034395" h="1549400">
                <a:moveTo>
                  <a:pt x="7867650" y="3454"/>
                </a:moveTo>
                <a:lnTo>
                  <a:pt x="7867193" y="2336"/>
                </a:lnTo>
                <a:lnTo>
                  <a:pt x="7865326" y="469"/>
                </a:lnTo>
                <a:lnTo>
                  <a:pt x="7864208" y="0"/>
                </a:lnTo>
                <a:lnTo>
                  <a:pt x="7861579" y="0"/>
                </a:lnTo>
                <a:lnTo>
                  <a:pt x="7860449" y="469"/>
                </a:lnTo>
                <a:lnTo>
                  <a:pt x="7858595" y="2336"/>
                </a:lnTo>
                <a:lnTo>
                  <a:pt x="7858125" y="3454"/>
                </a:lnTo>
                <a:lnTo>
                  <a:pt x="7858125" y="6083"/>
                </a:lnTo>
                <a:lnTo>
                  <a:pt x="7858595" y="7200"/>
                </a:lnTo>
                <a:lnTo>
                  <a:pt x="7860449" y="9067"/>
                </a:lnTo>
                <a:lnTo>
                  <a:pt x="7861579" y="9525"/>
                </a:lnTo>
                <a:lnTo>
                  <a:pt x="7864208" y="9525"/>
                </a:lnTo>
                <a:lnTo>
                  <a:pt x="7865326" y="9067"/>
                </a:lnTo>
                <a:lnTo>
                  <a:pt x="7867193" y="7200"/>
                </a:lnTo>
                <a:lnTo>
                  <a:pt x="7867650" y="6083"/>
                </a:lnTo>
                <a:lnTo>
                  <a:pt x="7867650" y="3454"/>
                </a:lnTo>
                <a:close/>
              </a:path>
              <a:path w="11034395" h="1549400">
                <a:moveTo>
                  <a:pt x="7915275" y="773391"/>
                </a:moveTo>
                <a:lnTo>
                  <a:pt x="7914818" y="772274"/>
                </a:lnTo>
                <a:lnTo>
                  <a:pt x="7912951" y="770407"/>
                </a:lnTo>
                <a:lnTo>
                  <a:pt x="7911833" y="769937"/>
                </a:lnTo>
                <a:lnTo>
                  <a:pt x="7909204" y="769937"/>
                </a:lnTo>
                <a:lnTo>
                  <a:pt x="7908074" y="770407"/>
                </a:lnTo>
                <a:lnTo>
                  <a:pt x="7906220" y="772274"/>
                </a:lnTo>
                <a:lnTo>
                  <a:pt x="7905750" y="773391"/>
                </a:lnTo>
                <a:lnTo>
                  <a:pt x="7905750" y="776020"/>
                </a:lnTo>
                <a:lnTo>
                  <a:pt x="7906220" y="777138"/>
                </a:lnTo>
                <a:lnTo>
                  <a:pt x="7908074" y="779005"/>
                </a:lnTo>
                <a:lnTo>
                  <a:pt x="7909204" y="779462"/>
                </a:lnTo>
                <a:lnTo>
                  <a:pt x="7911833" y="779462"/>
                </a:lnTo>
                <a:lnTo>
                  <a:pt x="7912951" y="779005"/>
                </a:lnTo>
                <a:lnTo>
                  <a:pt x="7914818" y="777138"/>
                </a:lnTo>
                <a:lnTo>
                  <a:pt x="7915275" y="776020"/>
                </a:lnTo>
                <a:lnTo>
                  <a:pt x="7915275" y="773391"/>
                </a:lnTo>
                <a:close/>
              </a:path>
              <a:path w="11034395" h="1549400">
                <a:moveTo>
                  <a:pt x="7915275" y="3454"/>
                </a:moveTo>
                <a:lnTo>
                  <a:pt x="7914818" y="2336"/>
                </a:lnTo>
                <a:lnTo>
                  <a:pt x="7912951" y="469"/>
                </a:lnTo>
                <a:lnTo>
                  <a:pt x="7911833" y="0"/>
                </a:lnTo>
                <a:lnTo>
                  <a:pt x="7909204" y="0"/>
                </a:lnTo>
                <a:lnTo>
                  <a:pt x="7908074" y="469"/>
                </a:lnTo>
                <a:lnTo>
                  <a:pt x="7906220" y="2336"/>
                </a:lnTo>
                <a:lnTo>
                  <a:pt x="7905750" y="3454"/>
                </a:lnTo>
                <a:lnTo>
                  <a:pt x="7905750" y="6083"/>
                </a:lnTo>
                <a:lnTo>
                  <a:pt x="7906220" y="7200"/>
                </a:lnTo>
                <a:lnTo>
                  <a:pt x="7908074" y="9067"/>
                </a:lnTo>
                <a:lnTo>
                  <a:pt x="7909204" y="9525"/>
                </a:lnTo>
                <a:lnTo>
                  <a:pt x="7911833" y="9525"/>
                </a:lnTo>
                <a:lnTo>
                  <a:pt x="7912951" y="9067"/>
                </a:lnTo>
                <a:lnTo>
                  <a:pt x="7914818" y="7200"/>
                </a:lnTo>
                <a:lnTo>
                  <a:pt x="7915275" y="6083"/>
                </a:lnTo>
                <a:lnTo>
                  <a:pt x="7915275" y="3454"/>
                </a:lnTo>
                <a:close/>
              </a:path>
              <a:path w="11034395" h="1549400">
                <a:moveTo>
                  <a:pt x="7962900" y="773391"/>
                </a:moveTo>
                <a:lnTo>
                  <a:pt x="7962443" y="772274"/>
                </a:lnTo>
                <a:lnTo>
                  <a:pt x="7960576" y="770407"/>
                </a:lnTo>
                <a:lnTo>
                  <a:pt x="7959458" y="769937"/>
                </a:lnTo>
                <a:lnTo>
                  <a:pt x="7956829" y="769937"/>
                </a:lnTo>
                <a:lnTo>
                  <a:pt x="7955699" y="770407"/>
                </a:lnTo>
                <a:lnTo>
                  <a:pt x="7953845" y="772274"/>
                </a:lnTo>
                <a:lnTo>
                  <a:pt x="7953375" y="773391"/>
                </a:lnTo>
                <a:lnTo>
                  <a:pt x="7953375" y="776020"/>
                </a:lnTo>
                <a:lnTo>
                  <a:pt x="7953845" y="777138"/>
                </a:lnTo>
                <a:lnTo>
                  <a:pt x="7955699" y="779005"/>
                </a:lnTo>
                <a:lnTo>
                  <a:pt x="7956829" y="779462"/>
                </a:lnTo>
                <a:lnTo>
                  <a:pt x="7959458" y="779462"/>
                </a:lnTo>
                <a:lnTo>
                  <a:pt x="7960576" y="779005"/>
                </a:lnTo>
                <a:lnTo>
                  <a:pt x="7962443" y="777138"/>
                </a:lnTo>
                <a:lnTo>
                  <a:pt x="7962900" y="776020"/>
                </a:lnTo>
                <a:lnTo>
                  <a:pt x="7962900" y="773391"/>
                </a:lnTo>
                <a:close/>
              </a:path>
              <a:path w="11034395" h="1549400">
                <a:moveTo>
                  <a:pt x="7962900" y="3454"/>
                </a:moveTo>
                <a:lnTo>
                  <a:pt x="7962443" y="2336"/>
                </a:lnTo>
                <a:lnTo>
                  <a:pt x="7960576" y="469"/>
                </a:lnTo>
                <a:lnTo>
                  <a:pt x="7959458" y="0"/>
                </a:lnTo>
                <a:lnTo>
                  <a:pt x="7956829" y="0"/>
                </a:lnTo>
                <a:lnTo>
                  <a:pt x="7955699" y="469"/>
                </a:lnTo>
                <a:lnTo>
                  <a:pt x="7953845" y="2336"/>
                </a:lnTo>
                <a:lnTo>
                  <a:pt x="7953375" y="3454"/>
                </a:lnTo>
                <a:lnTo>
                  <a:pt x="7953375" y="6083"/>
                </a:lnTo>
                <a:lnTo>
                  <a:pt x="7953845" y="7200"/>
                </a:lnTo>
                <a:lnTo>
                  <a:pt x="7955699" y="9067"/>
                </a:lnTo>
                <a:lnTo>
                  <a:pt x="7956829" y="9525"/>
                </a:lnTo>
                <a:lnTo>
                  <a:pt x="7959458" y="9525"/>
                </a:lnTo>
                <a:lnTo>
                  <a:pt x="7960576" y="9067"/>
                </a:lnTo>
                <a:lnTo>
                  <a:pt x="7962443" y="7200"/>
                </a:lnTo>
                <a:lnTo>
                  <a:pt x="7962900" y="6083"/>
                </a:lnTo>
                <a:lnTo>
                  <a:pt x="7962900" y="3454"/>
                </a:lnTo>
                <a:close/>
              </a:path>
              <a:path w="11034395" h="1549400">
                <a:moveTo>
                  <a:pt x="8010525" y="773391"/>
                </a:moveTo>
                <a:lnTo>
                  <a:pt x="8010068" y="772274"/>
                </a:lnTo>
                <a:lnTo>
                  <a:pt x="8008201" y="770407"/>
                </a:lnTo>
                <a:lnTo>
                  <a:pt x="8007083" y="769937"/>
                </a:lnTo>
                <a:lnTo>
                  <a:pt x="8004454" y="769937"/>
                </a:lnTo>
                <a:lnTo>
                  <a:pt x="8003337" y="770407"/>
                </a:lnTo>
                <a:lnTo>
                  <a:pt x="8001470" y="772274"/>
                </a:lnTo>
                <a:lnTo>
                  <a:pt x="8001000" y="773391"/>
                </a:lnTo>
                <a:lnTo>
                  <a:pt x="8001000" y="776020"/>
                </a:lnTo>
                <a:lnTo>
                  <a:pt x="8001470" y="777138"/>
                </a:lnTo>
                <a:lnTo>
                  <a:pt x="8003337" y="779005"/>
                </a:lnTo>
                <a:lnTo>
                  <a:pt x="8004454" y="779462"/>
                </a:lnTo>
                <a:lnTo>
                  <a:pt x="8007083" y="779462"/>
                </a:lnTo>
                <a:lnTo>
                  <a:pt x="8008201" y="779005"/>
                </a:lnTo>
                <a:lnTo>
                  <a:pt x="8010068" y="777138"/>
                </a:lnTo>
                <a:lnTo>
                  <a:pt x="8010525" y="776020"/>
                </a:lnTo>
                <a:lnTo>
                  <a:pt x="8010525" y="773391"/>
                </a:lnTo>
                <a:close/>
              </a:path>
              <a:path w="11034395" h="1549400">
                <a:moveTo>
                  <a:pt x="8010525" y="3454"/>
                </a:moveTo>
                <a:lnTo>
                  <a:pt x="8010068" y="2336"/>
                </a:lnTo>
                <a:lnTo>
                  <a:pt x="8008201" y="469"/>
                </a:lnTo>
                <a:lnTo>
                  <a:pt x="8007083" y="0"/>
                </a:lnTo>
                <a:lnTo>
                  <a:pt x="8004454" y="0"/>
                </a:lnTo>
                <a:lnTo>
                  <a:pt x="8003337" y="469"/>
                </a:lnTo>
                <a:lnTo>
                  <a:pt x="8001470" y="2336"/>
                </a:lnTo>
                <a:lnTo>
                  <a:pt x="8001000" y="3454"/>
                </a:lnTo>
                <a:lnTo>
                  <a:pt x="8001000" y="6083"/>
                </a:lnTo>
                <a:lnTo>
                  <a:pt x="8001470" y="7200"/>
                </a:lnTo>
                <a:lnTo>
                  <a:pt x="8003337" y="9067"/>
                </a:lnTo>
                <a:lnTo>
                  <a:pt x="8004454" y="9525"/>
                </a:lnTo>
                <a:lnTo>
                  <a:pt x="8007083" y="9525"/>
                </a:lnTo>
                <a:lnTo>
                  <a:pt x="8008201" y="9067"/>
                </a:lnTo>
                <a:lnTo>
                  <a:pt x="8010068" y="7200"/>
                </a:lnTo>
                <a:lnTo>
                  <a:pt x="8010525" y="6083"/>
                </a:lnTo>
                <a:lnTo>
                  <a:pt x="8010525" y="3454"/>
                </a:lnTo>
                <a:close/>
              </a:path>
              <a:path w="11034395" h="1549400">
                <a:moveTo>
                  <a:pt x="8058150" y="773391"/>
                </a:moveTo>
                <a:lnTo>
                  <a:pt x="8057693" y="772274"/>
                </a:lnTo>
                <a:lnTo>
                  <a:pt x="8055826" y="770407"/>
                </a:lnTo>
                <a:lnTo>
                  <a:pt x="8054708" y="769937"/>
                </a:lnTo>
                <a:lnTo>
                  <a:pt x="8052079" y="769937"/>
                </a:lnTo>
                <a:lnTo>
                  <a:pt x="8050949" y="770407"/>
                </a:lnTo>
                <a:lnTo>
                  <a:pt x="8049095" y="772274"/>
                </a:lnTo>
                <a:lnTo>
                  <a:pt x="8048625" y="773391"/>
                </a:lnTo>
                <a:lnTo>
                  <a:pt x="8048625" y="776020"/>
                </a:lnTo>
                <a:lnTo>
                  <a:pt x="8049095" y="777138"/>
                </a:lnTo>
                <a:lnTo>
                  <a:pt x="8050949" y="779005"/>
                </a:lnTo>
                <a:lnTo>
                  <a:pt x="8052079" y="779462"/>
                </a:lnTo>
                <a:lnTo>
                  <a:pt x="8054708" y="779462"/>
                </a:lnTo>
                <a:lnTo>
                  <a:pt x="8055826" y="779005"/>
                </a:lnTo>
                <a:lnTo>
                  <a:pt x="8057693" y="777138"/>
                </a:lnTo>
                <a:lnTo>
                  <a:pt x="8058150" y="776020"/>
                </a:lnTo>
                <a:lnTo>
                  <a:pt x="8058150" y="773391"/>
                </a:lnTo>
                <a:close/>
              </a:path>
              <a:path w="11034395" h="1549400">
                <a:moveTo>
                  <a:pt x="8058150" y="3454"/>
                </a:moveTo>
                <a:lnTo>
                  <a:pt x="8057693" y="2336"/>
                </a:lnTo>
                <a:lnTo>
                  <a:pt x="8055826" y="469"/>
                </a:lnTo>
                <a:lnTo>
                  <a:pt x="8054708" y="0"/>
                </a:lnTo>
                <a:lnTo>
                  <a:pt x="8052079" y="0"/>
                </a:lnTo>
                <a:lnTo>
                  <a:pt x="8050949" y="469"/>
                </a:lnTo>
                <a:lnTo>
                  <a:pt x="8049095" y="2336"/>
                </a:lnTo>
                <a:lnTo>
                  <a:pt x="8048625" y="3454"/>
                </a:lnTo>
                <a:lnTo>
                  <a:pt x="8048625" y="6083"/>
                </a:lnTo>
                <a:lnTo>
                  <a:pt x="8049095" y="7200"/>
                </a:lnTo>
                <a:lnTo>
                  <a:pt x="8050949" y="9067"/>
                </a:lnTo>
                <a:lnTo>
                  <a:pt x="8052079" y="9525"/>
                </a:lnTo>
                <a:lnTo>
                  <a:pt x="8054708" y="9525"/>
                </a:lnTo>
                <a:lnTo>
                  <a:pt x="8055826" y="9067"/>
                </a:lnTo>
                <a:lnTo>
                  <a:pt x="8057693" y="7200"/>
                </a:lnTo>
                <a:lnTo>
                  <a:pt x="8058150" y="6083"/>
                </a:lnTo>
                <a:lnTo>
                  <a:pt x="8058150" y="3454"/>
                </a:lnTo>
                <a:close/>
              </a:path>
              <a:path w="11034395" h="1549400">
                <a:moveTo>
                  <a:pt x="8105775" y="773391"/>
                </a:moveTo>
                <a:lnTo>
                  <a:pt x="8105318" y="772274"/>
                </a:lnTo>
                <a:lnTo>
                  <a:pt x="8103451" y="770407"/>
                </a:lnTo>
                <a:lnTo>
                  <a:pt x="8102333" y="769937"/>
                </a:lnTo>
                <a:lnTo>
                  <a:pt x="8099704" y="769937"/>
                </a:lnTo>
                <a:lnTo>
                  <a:pt x="8098574" y="770407"/>
                </a:lnTo>
                <a:lnTo>
                  <a:pt x="8096720" y="772274"/>
                </a:lnTo>
                <a:lnTo>
                  <a:pt x="8096250" y="773391"/>
                </a:lnTo>
                <a:lnTo>
                  <a:pt x="8096250" y="776020"/>
                </a:lnTo>
                <a:lnTo>
                  <a:pt x="8096720" y="777138"/>
                </a:lnTo>
                <a:lnTo>
                  <a:pt x="8098574" y="779005"/>
                </a:lnTo>
                <a:lnTo>
                  <a:pt x="8099704" y="779462"/>
                </a:lnTo>
                <a:lnTo>
                  <a:pt x="8102333" y="779462"/>
                </a:lnTo>
                <a:lnTo>
                  <a:pt x="8103451" y="779005"/>
                </a:lnTo>
                <a:lnTo>
                  <a:pt x="8105318" y="777138"/>
                </a:lnTo>
                <a:lnTo>
                  <a:pt x="8105775" y="776020"/>
                </a:lnTo>
                <a:lnTo>
                  <a:pt x="8105775" y="773391"/>
                </a:lnTo>
                <a:close/>
              </a:path>
              <a:path w="11034395" h="1549400">
                <a:moveTo>
                  <a:pt x="8105775" y="3454"/>
                </a:moveTo>
                <a:lnTo>
                  <a:pt x="8105318" y="2336"/>
                </a:lnTo>
                <a:lnTo>
                  <a:pt x="8103451" y="469"/>
                </a:lnTo>
                <a:lnTo>
                  <a:pt x="8102333" y="0"/>
                </a:lnTo>
                <a:lnTo>
                  <a:pt x="8099704" y="0"/>
                </a:lnTo>
                <a:lnTo>
                  <a:pt x="8098574" y="469"/>
                </a:lnTo>
                <a:lnTo>
                  <a:pt x="8096720" y="2336"/>
                </a:lnTo>
                <a:lnTo>
                  <a:pt x="8096250" y="3454"/>
                </a:lnTo>
                <a:lnTo>
                  <a:pt x="8096250" y="6083"/>
                </a:lnTo>
                <a:lnTo>
                  <a:pt x="8096720" y="7200"/>
                </a:lnTo>
                <a:lnTo>
                  <a:pt x="8098574" y="9067"/>
                </a:lnTo>
                <a:lnTo>
                  <a:pt x="8099704" y="9525"/>
                </a:lnTo>
                <a:lnTo>
                  <a:pt x="8102333" y="9525"/>
                </a:lnTo>
                <a:lnTo>
                  <a:pt x="8103451" y="9067"/>
                </a:lnTo>
                <a:lnTo>
                  <a:pt x="8105318" y="7200"/>
                </a:lnTo>
                <a:lnTo>
                  <a:pt x="8105775" y="6083"/>
                </a:lnTo>
                <a:lnTo>
                  <a:pt x="8105775" y="3454"/>
                </a:lnTo>
                <a:close/>
              </a:path>
              <a:path w="11034395" h="1549400">
                <a:moveTo>
                  <a:pt x="8153400" y="773391"/>
                </a:moveTo>
                <a:lnTo>
                  <a:pt x="8152943" y="772274"/>
                </a:lnTo>
                <a:lnTo>
                  <a:pt x="8151076" y="770407"/>
                </a:lnTo>
                <a:lnTo>
                  <a:pt x="8149958" y="769937"/>
                </a:lnTo>
                <a:lnTo>
                  <a:pt x="8147329" y="769937"/>
                </a:lnTo>
                <a:lnTo>
                  <a:pt x="8146199" y="770407"/>
                </a:lnTo>
                <a:lnTo>
                  <a:pt x="8144345" y="772274"/>
                </a:lnTo>
                <a:lnTo>
                  <a:pt x="8143875" y="773391"/>
                </a:lnTo>
                <a:lnTo>
                  <a:pt x="8143875" y="776020"/>
                </a:lnTo>
                <a:lnTo>
                  <a:pt x="8144345" y="777138"/>
                </a:lnTo>
                <a:lnTo>
                  <a:pt x="8146199" y="779005"/>
                </a:lnTo>
                <a:lnTo>
                  <a:pt x="8147329" y="779462"/>
                </a:lnTo>
                <a:lnTo>
                  <a:pt x="8149958" y="779462"/>
                </a:lnTo>
                <a:lnTo>
                  <a:pt x="8151076" y="779005"/>
                </a:lnTo>
                <a:lnTo>
                  <a:pt x="8152943" y="777138"/>
                </a:lnTo>
                <a:lnTo>
                  <a:pt x="8153400" y="776020"/>
                </a:lnTo>
                <a:lnTo>
                  <a:pt x="8153400" y="773391"/>
                </a:lnTo>
                <a:close/>
              </a:path>
              <a:path w="11034395" h="1549400">
                <a:moveTo>
                  <a:pt x="8153400" y="3454"/>
                </a:moveTo>
                <a:lnTo>
                  <a:pt x="8152943" y="2336"/>
                </a:lnTo>
                <a:lnTo>
                  <a:pt x="8151076" y="469"/>
                </a:lnTo>
                <a:lnTo>
                  <a:pt x="8149958" y="0"/>
                </a:lnTo>
                <a:lnTo>
                  <a:pt x="8147329" y="0"/>
                </a:lnTo>
                <a:lnTo>
                  <a:pt x="8146199" y="469"/>
                </a:lnTo>
                <a:lnTo>
                  <a:pt x="8144345" y="2336"/>
                </a:lnTo>
                <a:lnTo>
                  <a:pt x="8143875" y="3454"/>
                </a:lnTo>
                <a:lnTo>
                  <a:pt x="8143875" y="6083"/>
                </a:lnTo>
                <a:lnTo>
                  <a:pt x="8144345" y="7200"/>
                </a:lnTo>
                <a:lnTo>
                  <a:pt x="8146199" y="9067"/>
                </a:lnTo>
                <a:lnTo>
                  <a:pt x="8147329" y="9525"/>
                </a:lnTo>
                <a:lnTo>
                  <a:pt x="8149958" y="9525"/>
                </a:lnTo>
                <a:lnTo>
                  <a:pt x="8151076" y="9067"/>
                </a:lnTo>
                <a:lnTo>
                  <a:pt x="8152943" y="7200"/>
                </a:lnTo>
                <a:lnTo>
                  <a:pt x="8153400" y="6083"/>
                </a:lnTo>
                <a:lnTo>
                  <a:pt x="8153400" y="3454"/>
                </a:lnTo>
                <a:close/>
              </a:path>
              <a:path w="11034395" h="1549400">
                <a:moveTo>
                  <a:pt x="8201025" y="773391"/>
                </a:moveTo>
                <a:lnTo>
                  <a:pt x="8200568" y="772274"/>
                </a:lnTo>
                <a:lnTo>
                  <a:pt x="8198701" y="770407"/>
                </a:lnTo>
                <a:lnTo>
                  <a:pt x="8197583" y="769937"/>
                </a:lnTo>
                <a:lnTo>
                  <a:pt x="8194954" y="769937"/>
                </a:lnTo>
                <a:lnTo>
                  <a:pt x="8193824" y="770407"/>
                </a:lnTo>
                <a:lnTo>
                  <a:pt x="8191970" y="772274"/>
                </a:lnTo>
                <a:lnTo>
                  <a:pt x="8191500" y="773391"/>
                </a:lnTo>
                <a:lnTo>
                  <a:pt x="8191500" y="776020"/>
                </a:lnTo>
                <a:lnTo>
                  <a:pt x="8191970" y="777138"/>
                </a:lnTo>
                <a:lnTo>
                  <a:pt x="8193824" y="779005"/>
                </a:lnTo>
                <a:lnTo>
                  <a:pt x="8194954" y="779462"/>
                </a:lnTo>
                <a:lnTo>
                  <a:pt x="8197583" y="779462"/>
                </a:lnTo>
                <a:lnTo>
                  <a:pt x="8198701" y="779005"/>
                </a:lnTo>
                <a:lnTo>
                  <a:pt x="8200568" y="777138"/>
                </a:lnTo>
                <a:lnTo>
                  <a:pt x="8201025" y="776020"/>
                </a:lnTo>
                <a:lnTo>
                  <a:pt x="8201025" y="773391"/>
                </a:lnTo>
                <a:close/>
              </a:path>
              <a:path w="11034395" h="1549400">
                <a:moveTo>
                  <a:pt x="8201025" y="3454"/>
                </a:moveTo>
                <a:lnTo>
                  <a:pt x="8200568" y="2336"/>
                </a:lnTo>
                <a:lnTo>
                  <a:pt x="8198701" y="469"/>
                </a:lnTo>
                <a:lnTo>
                  <a:pt x="8197583" y="0"/>
                </a:lnTo>
                <a:lnTo>
                  <a:pt x="8194954" y="0"/>
                </a:lnTo>
                <a:lnTo>
                  <a:pt x="8193824" y="469"/>
                </a:lnTo>
                <a:lnTo>
                  <a:pt x="8191970" y="2336"/>
                </a:lnTo>
                <a:lnTo>
                  <a:pt x="8191500" y="3454"/>
                </a:lnTo>
                <a:lnTo>
                  <a:pt x="8191500" y="6083"/>
                </a:lnTo>
                <a:lnTo>
                  <a:pt x="8191970" y="7200"/>
                </a:lnTo>
                <a:lnTo>
                  <a:pt x="8193824" y="9067"/>
                </a:lnTo>
                <a:lnTo>
                  <a:pt x="8194954" y="9525"/>
                </a:lnTo>
                <a:lnTo>
                  <a:pt x="8197583" y="9525"/>
                </a:lnTo>
                <a:lnTo>
                  <a:pt x="8198701" y="9067"/>
                </a:lnTo>
                <a:lnTo>
                  <a:pt x="8200568" y="7200"/>
                </a:lnTo>
                <a:lnTo>
                  <a:pt x="8201025" y="6083"/>
                </a:lnTo>
                <a:lnTo>
                  <a:pt x="8201025" y="3454"/>
                </a:lnTo>
                <a:close/>
              </a:path>
              <a:path w="11034395" h="1549400">
                <a:moveTo>
                  <a:pt x="8248650" y="773391"/>
                </a:moveTo>
                <a:lnTo>
                  <a:pt x="8248193" y="772274"/>
                </a:lnTo>
                <a:lnTo>
                  <a:pt x="8246326" y="770407"/>
                </a:lnTo>
                <a:lnTo>
                  <a:pt x="8245208" y="769937"/>
                </a:lnTo>
                <a:lnTo>
                  <a:pt x="8242579" y="769937"/>
                </a:lnTo>
                <a:lnTo>
                  <a:pt x="8241449" y="770407"/>
                </a:lnTo>
                <a:lnTo>
                  <a:pt x="8239595" y="772274"/>
                </a:lnTo>
                <a:lnTo>
                  <a:pt x="8239125" y="773391"/>
                </a:lnTo>
                <a:lnTo>
                  <a:pt x="8239125" y="776020"/>
                </a:lnTo>
                <a:lnTo>
                  <a:pt x="8239595" y="777138"/>
                </a:lnTo>
                <a:lnTo>
                  <a:pt x="8241449" y="779005"/>
                </a:lnTo>
                <a:lnTo>
                  <a:pt x="8242579" y="779462"/>
                </a:lnTo>
                <a:lnTo>
                  <a:pt x="8245208" y="779462"/>
                </a:lnTo>
                <a:lnTo>
                  <a:pt x="8246326" y="779005"/>
                </a:lnTo>
                <a:lnTo>
                  <a:pt x="8248193" y="777138"/>
                </a:lnTo>
                <a:lnTo>
                  <a:pt x="8248650" y="776020"/>
                </a:lnTo>
                <a:lnTo>
                  <a:pt x="8248650" y="773391"/>
                </a:lnTo>
                <a:close/>
              </a:path>
              <a:path w="11034395" h="1549400">
                <a:moveTo>
                  <a:pt x="8248650" y="3454"/>
                </a:moveTo>
                <a:lnTo>
                  <a:pt x="8248193" y="2336"/>
                </a:lnTo>
                <a:lnTo>
                  <a:pt x="8246326" y="469"/>
                </a:lnTo>
                <a:lnTo>
                  <a:pt x="8245208" y="0"/>
                </a:lnTo>
                <a:lnTo>
                  <a:pt x="8242579" y="0"/>
                </a:lnTo>
                <a:lnTo>
                  <a:pt x="8241449" y="469"/>
                </a:lnTo>
                <a:lnTo>
                  <a:pt x="8239595" y="2336"/>
                </a:lnTo>
                <a:lnTo>
                  <a:pt x="8239125" y="3454"/>
                </a:lnTo>
                <a:lnTo>
                  <a:pt x="8239125" y="6083"/>
                </a:lnTo>
                <a:lnTo>
                  <a:pt x="8239595" y="7200"/>
                </a:lnTo>
                <a:lnTo>
                  <a:pt x="8241449" y="9067"/>
                </a:lnTo>
                <a:lnTo>
                  <a:pt x="8242579" y="9525"/>
                </a:lnTo>
                <a:lnTo>
                  <a:pt x="8245208" y="9525"/>
                </a:lnTo>
                <a:lnTo>
                  <a:pt x="8246326" y="9067"/>
                </a:lnTo>
                <a:lnTo>
                  <a:pt x="8248193" y="7200"/>
                </a:lnTo>
                <a:lnTo>
                  <a:pt x="8248650" y="6083"/>
                </a:lnTo>
                <a:lnTo>
                  <a:pt x="8248650" y="3454"/>
                </a:lnTo>
                <a:close/>
              </a:path>
              <a:path w="11034395" h="1549400">
                <a:moveTo>
                  <a:pt x="8296275" y="773391"/>
                </a:moveTo>
                <a:lnTo>
                  <a:pt x="8295818" y="772274"/>
                </a:lnTo>
                <a:lnTo>
                  <a:pt x="8293951" y="770407"/>
                </a:lnTo>
                <a:lnTo>
                  <a:pt x="8292833" y="769937"/>
                </a:lnTo>
                <a:lnTo>
                  <a:pt x="8290204" y="769937"/>
                </a:lnTo>
                <a:lnTo>
                  <a:pt x="8289074" y="770407"/>
                </a:lnTo>
                <a:lnTo>
                  <a:pt x="8287220" y="772274"/>
                </a:lnTo>
                <a:lnTo>
                  <a:pt x="8286750" y="773391"/>
                </a:lnTo>
                <a:lnTo>
                  <a:pt x="8286750" y="776020"/>
                </a:lnTo>
                <a:lnTo>
                  <a:pt x="8287220" y="777138"/>
                </a:lnTo>
                <a:lnTo>
                  <a:pt x="8289074" y="779005"/>
                </a:lnTo>
                <a:lnTo>
                  <a:pt x="8290204" y="779462"/>
                </a:lnTo>
                <a:lnTo>
                  <a:pt x="8292833" y="779462"/>
                </a:lnTo>
                <a:lnTo>
                  <a:pt x="8293951" y="779005"/>
                </a:lnTo>
                <a:lnTo>
                  <a:pt x="8295818" y="777138"/>
                </a:lnTo>
                <a:lnTo>
                  <a:pt x="8296275" y="776020"/>
                </a:lnTo>
                <a:lnTo>
                  <a:pt x="8296275" y="773391"/>
                </a:lnTo>
                <a:close/>
              </a:path>
              <a:path w="11034395" h="1549400">
                <a:moveTo>
                  <a:pt x="8296275" y="3454"/>
                </a:moveTo>
                <a:lnTo>
                  <a:pt x="8295818" y="2336"/>
                </a:lnTo>
                <a:lnTo>
                  <a:pt x="8293951" y="469"/>
                </a:lnTo>
                <a:lnTo>
                  <a:pt x="8292833" y="0"/>
                </a:lnTo>
                <a:lnTo>
                  <a:pt x="8290204" y="0"/>
                </a:lnTo>
                <a:lnTo>
                  <a:pt x="8289074" y="469"/>
                </a:lnTo>
                <a:lnTo>
                  <a:pt x="8287220" y="2336"/>
                </a:lnTo>
                <a:lnTo>
                  <a:pt x="8286750" y="3454"/>
                </a:lnTo>
                <a:lnTo>
                  <a:pt x="8286750" y="6083"/>
                </a:lnTo>
                <a:lnTo>
                  <a:pt x="8287220" y="7200"/>
                </a:lnTo>
                <a:lnTo>
                  <a:pt x="8289074" y="9067"/>
                </a:lnTo>
                <a:lnTo>
                  <a:pt x="8290204" y="9525"/>
                </a:lnTo>
                <a:lnTo>
                  <a:pt x="8292833" y="9525"/>
                </a:lnTo>
                <a:lnTo>
                  <a:pt x="8293951" y="9067"/>
                </a:lnTo>
                <a:lnTo>
                  <a:pt x="8295818" y="7200"/>
                </a:lnTo>
                <a:lnTo>
                  <a:pt x="8296275" y="6083"/>
                </a:lnTo>
                <a:lnTo>
                  <a:pt x="8296275" y="3454"/>
                </a:lnTo>
                <a:close/>
              </a:path>
              <a:path w="11034395" h="1549400">
                <a:moveTo>
                  <a:pt x="8343900" y="773391"/>
                </a:moveTo>
                <a:lnTo>
                  <a:pt x="8343443" y="772274"/>
                </a:lnTo>
                <a:lnTo>
                  <a:pt x="8341576" y="770407"/>
                </a:lnTo>
                <a:lnTo>
                  <a:pt x="8340458" y="769937"/>
                </a:lnTo>
                <a:lnTo>
                  <a:pt x="8337829" y="769937"/>
                </a:lnTo>
                <a:lnTo>
                  <a:pt x="8336699" y="770407"/>
                </a:lnTo>
                <a:lnTo>
                  <a:pt x="8334845" y="772274"/>
                </a:lnTo>
                <a:lnTo>
                  <a:pt x="8334375" y="773391"/>
                </a:lnTo>
                <a:lnTo>
                  <a:pt x="8334375" y="776020"/>
                </a:lnTo>
                <a:lnTo>
                  <a:pt x="8334845" y="777138"/>
                </a:lnTo>
                <a:lnTo>
                  <a:pt x="8336699" y="779005"/>
                </a:lnTo>
                <a:lnTo>
                  <a:pt x="8337829" y="779462"/>
                </a:lnTo>
                <a:lnTo>
                  <a:pt x="8340458" y="779462"/>
                </a:lnTo>
                <a:lnTo>
                  <a:pt x="8341576" y="779005"/>
                </a:lnTo>
                <a:lnTo>
                  <a:pt x="8343443" y="777138"/>
                </a:lnTo>
                <a:lnTo>
                  <a:pt x="8343900" y="776020"/>
                </a:lnTo>
                <a:lnTo>
                  <a:pt x="8343900" y="773391"/>
                </a:lnTo>
                <a:close/>
              </a:path>
              <a:path w="11034395" h="1549400">
                <a:moveTo>
                  <a:pt x="8343900" y="3454"/>
                </a:moveTo>
                <a:lnTo>
                  <a:pt x="8343443" y="2336"/>
                </a:lnTo>
                <a:lnTo>
                  <a:pt x="8341576" y="469"/>
                </a:lnTo>
                <a:lnTo>
                  <a:pt x="8340458" y="0"/>
                </a:lnTo>
                <a:lnTo>
                  <a:pt x="8337829" y="0"/>
                </a:lnTo>
                <a:lnTo>
                  <a:pt x="8336699" y="469"/>
                </a:lnTo>
                <a:lnTo>
                  <a:pt x="8334845" y="2336"/>
                </a:lnTo>
                <a:lnTo>
                  <a:pt x="8334375" y="3454"/>
                </a:lnTo>
                <a:lnTo>
                  <a:pt x="8334375" y="6083"/>
                </a:lnTo>
                <a:lnTo>
                  <a:pt x="8334845" y="7200"/>
                </a:lnTo>
                <a:lnTo>
                  <a:pt x="8336699" y="9067"/>
                </a:lnTo>
                <a:lnTo>
                  <a:pt x="8337829" y="9525"/>
                </a:lnTo>
                <a:lnTo>
                  <a:pt x="8340458" y="9525"/>
                </a:lnTo>
                <a:lnTo>
                  <a:pt x="8341576" y="9067"/>
                </a:lnTo>
                <a:lnTo>
                  <a:pt x="8343443" y="7200"/>
                </a:lnTo>
                <a:lnTo>
                  <a:pt x="8343900" y="6083"/>
                </a:lnTo>
                <a:lnTo>
                  <a:pt x="8343900" y="3454"/>
                </a:lnTo>
                <a:close/>
              </a:path>
              <a:path w="11034395" h="1549400">
                <a:moveTo>
                  <a:pt x="8391525" y="773391"/>
                </a:moveTo>
                <a:lnTo>
                  <a:pt x="8391068" y="772274"/>
                </a:lnTo>
                <a:lnTo>
                  <a:pt x="8389201" y="770407"/>
                </a:lnTo>
                <a:lnTo>
                  <a:pt x="8388083" y="769937"/>
                </a:lnTo>
                <a:lnTo>
                  <a:pt x="8385454" y="769937"/>
                </a:lnTo>
                <a:lnTo>
                  <a:pt x="8384324" y="770407"/>
                </a:lnTo>
                <a:lnTo>
                  <a:pt x="8382470" y="772274"/>
                </a:lnTo>
                <a:lnTo>
                  <a:pt x="8382000" y="773391"/>
                </a:lnTo>
                <a:lnTo>
                  <a:pt x="8382000" y="776020"/>
                </a:lnTo>
                <a:lnTo>
                  <a:pt x="8382470" y="777138"/>
                </a:lnTo>
                <a:lnTo>
                  <a:pt x="8384324" y="779005"/>
                </a:lnTo>
                <a:lnTo>
                  <a:pt x="8385454" y="779462"/>
                </a:lnTo>
                <a:lnTo>
                  <a:pt x="8388083" y="779462"/>
                </a:lnTo>
                <a:lnTo>
                  <a:pt x="8389201" y="779005"/>
                </a:lnTo>
                <a:lnTo>
                  <a:pt x="8391068" y="777138"/>
                </a:lnTo>
                <a:lnTo>
                  <a:pt x="8391525" y="776020"/>
                </a:lnTo>
                <a:lnTo>
                  <a:pt x="8391525" y="773391"/>
                </a:lnTo>
                <a:close/>
              </a:path>
              <a:path w="11034395" h="1549400">
                <a:moveTo>
                  <a:pt x="8391525" y="3454"/>
                </a:moveTo>
                <a:lnTo>
                  <a:pt x="8391068" y="2336"/>
                </a:lnTo>
                <a:lnTo>
                  <a:pt x="8389201" y="469"/>
                </a:lnTo>
                <a:lnTo>
                  <a:pt x="8388083" y="0"/>
                </a:lnTo>
                <a:lnTo>
                  <a:pt x="8385454" y="0"/>
                </a:lnTo>
                <a:lnTo>
                  <a:pt x="8384324" y="469"/>
                </a:lnTo>
                <a:lnTo>
                  <a:pt x="8382470" y="2336"/>
                </a:lnTo>
                <a:lnTo>
                  <a:pt x="8382000" y="3454"/>
                </a:lnTo>
                <a:lnTo>
                  <a:pt x="8382000" y="6083"/>
                </a:lnTo>
                <a:lnTo>
                  <a:pt x="8382470" y="7200"/>
                </a:lnTo>
                <a:lnTo>
                  <a:pt x="8384324" y="9067"/>
                </a:lnTo>
                <a:lnTo>
                  <a:pt x="8385454" y="9525"/>
                </a:lnTo>
                <a:lnTo>
                  <a:pt x="8388083" y="9525"/>
                </a:lnTo>
                <a:lnTo>
                  <a:pt x="8389201" y="9067"/>
                </a:lnTo>
                <a:lnTo>
                  <a:pt x="8391068" y="7200"/>
                </a:lnTo>
                <a:lnTo>
                  <a:pt x="8391525" y="6083"/>
                </a:lnTo>
                <a:lnTo>
                  <a:pt x="8391525" y="3454"/>
                </a:lnTo>
                <a:close/>
              </a:path>
              <a:path w="11034395" h="1549400">
                <a:moveTo>
                  <a:pt x="8439150" y="773391"/>
                </a:moveTo>
                <a:lnTo>
                  <a:pt x="8438693" y="772274"/>
                </a:lnTo>
                <a:lnTo>
                  <a:pt x="8436826" y="770407"/>
                </a:lnTo>
                <a:lnTo>
                  <a:pt x="8435708" y="769937"/>
                </a:lnTo>
                <a:lnTo>
                  <a:pt x="8433079" y="769937"/>
                </a:lnTo>
                <a:lnTo>
                  <a:pt x="8431949" y="770407"/>
                </a:lnTo>
                <a:lnTo>
                  <a:pt x="8430095" y="772274"/>
                </a:lnTo>
                <a:lnTo>
                  <a:pt x="8429625" y="773391"/>
                </a:lnTo>
                <a:lnTo>
                  <a:pt x="8429625" y="776020"/>
                </a:lnTo>
                <a:lnTo>
                  <a:pt x="8430095" y="777138"/>
                </a:lnTo>
                <a:lnTo>
                  <a:pt x="8431949" y="779005"/>
                </a:lnTo>
                <a:lnTo>
                  <a:pt x="8433079" y="779462"/>
                </a:lnTo>
                <a:lnTo>
                  <a:pt x="8435708" y="779462"/>
                </a:lnTo>
                <a:lnTo>
                  <a:pt x="8436826" y="779005"/>
                </a:lnTo>
                <a:lnTo>
                  <a:pt x="8438693" y="777138"/>
                </a:lnTo>
                <a:lnTo>
                  <a:pt x="8439150" y="776020"/>
                </a:lnTo>
                <a:lnTo>
                  <a:pt x="8439150" y="773391"/>
                </a:lnTo>
                <a:close/>
              </a:path>
              <a:path w="11034395" h="1549400">
                <a:moveTo>
                  <a:pt x="8439150" y="3454"/>
                </a:moveTo>
                <a:lnTo>
                  <a:pt x="8438693" y="2336"/>
                </a:lnTo>
                <a:lnTo>
                  <a:pt x="8436826" y="469"/>
                </a:lnTo>
                <a:lnTo>
                  <a:pt x="8435708" y="0"/>
                </a:lnTo>
                <a:lnTo>
                  <a:pt x="8433079" y="0"/>
                </a:lnTo>
                <a:lnTo>
                  <a:pt x="8431949" y="469"/>
                </a:lnTo>
                <a:lnTo>
                  <a:pt x="8430095" y="2336"/>
                </a:lnTo>
                <a:lnTo>
                  <a:pt x="8429625" y="3454"/>
                </a:lnTo>
                <a:lnTo>
                  <a:pt x="8429625" y="6083"/>
                </a:lnTo>
                <a:lnTo>
                  <a:pt x="8430095" y="7200"/>
                </a:lnTo>
                <a:lnTo>
                  <a:pt x="8431949" y="9067"/>
                </a:lnTo>
                <a:lnTo>
                  <a:pt x="8433079" y="9525"/>
                </a:lnTo>
                <a:lnTo>
                  <a:pt x="8435708" y="9525"/>
                </a:lnTo>
                <a:lnTo>
                  <a:pt x="8436826" y="9067"/>
                </a:lnTo>
                <a:lnTo>
                  <a:pt x="8438693" y="7200"/>
                </a:lnTo>
                <a:lnTo>
                  <a:pt x="8439150" y="6083"/>
                </a:lnTo>
                <a:lnTo>
                  <a:pt x="8439150" y="3454"/>
                </a:lnTo>
                <a:close/>
              </a:path>
              <a:path w="11034395" h="1549400">
                <a:moveTo>
                  <a:pt x="8486775" y="773391"/>
                </a:moveTo>
                <a:lnTo>
                  <a:pt x="8486318" y="772274"/>
                </a:lnTo>
                <a:lnTo>
                  <a:pt x="8484451" y="770407"/>
                </a:lnTo>
                <a:lnTo>
                  <a:pt x="8483333" y="769937"/>
                </a:lnTo>
                <a:lnTo>
                  <a:pt x="8480704" y="769937"/>
                </a:lnTo>
                <a:lnTo>
                  <a:pt x="8479574" y="770407"/>
                </a:lnTo>
                <a:lnTo>
                  <a:pt x="8477720" y="772274"/>
                </a:lnTo>
                <a:lnTo>
                  <a:pt x="8477250" y="773391"/>
                </a:lnTo>
                <a:lnTo>
                  <a:pt x="8477250" y="776020"/>
                </a:lnTo>
                <a:lnTo>
                  <a:pt x="8477720" y="777138"/>
                </a:lnTo>
                <a:lnTo>
                  <a:pt x="8479574" y="779005"/>
                </a:lnTo>
                <a:lnTo>
                  <a:pt x="8480704" y="779462"/>
                </a:lnTo>
                <a:lnTo>
                  <a:pt x="8483333" y="779462"/>
                </a:lnTo>
                <a:lnTo>
                  <a:pt x="8484451" y="779005"/>
                </a:lnTo>
                <a:lnTo>
                  <a:pt x="8486318" y="777138"/>
                </a:lnTo>
                <a:lnTo>
                  <a:pt x="8486775" y="776020"/>
                </a:lnTo>
                <a:lnTo>
                  <a:pt x="8486775" y="773391"/>
                </a:lnTo>
                <a:close/>
              </a:path>
              <a:path w="11034395" h="1549400">
                <a:moveTo>
                  <a:pt x="8486775" y="3454"/>
                </a:moveTo>
                <a:lnTo>
                  <a:pt x="8486318" y="2336"/>
                </a:lnTo>
                <a:lnTo>
                  <a:pt x="8484451" y="469"/>
                </a:lnTo>
                <a:lnTo>
                  <a:pt x="8483333" y="0"/>
                </a:lnTo>
                <a:lnTo>
                  <a:pt x="8480704" y="0"/>
                </a:lnTo>
                <a:lnTo>
                  <a:pt x="8479574" y="469"/>
                </a:lnTo>
                <a:lnTo>
                  <a:pt x="8477720" y="2336"/>
                </a:lnTo>
                <a:lnTo>
                  <a:pt x="8477250" y="3454"/>
                </a:lnTo>
                <a:lnTo>
                  <a:pt x="8477250" y="6083"/>
                </a:lnTo>
                <a:lnTo>
                  <a:pt x="8477720" y="7200"/>
                </a:lnTo>
                <a:lnTo>
                  <a:pt x="8479574" y="9067"/>
                </a:lnTo>
                <a:lnTo>
                  <a:pt x="8480704" y="9525"/>
                </a:lnTo>
                <a:lnTo>
                  <a:pt x="8483333" y="9525"/>
                </a:lnTo>
                <a:lnTo>
                  <a:pt x="8484451" y="9067"/>
                </a:lnTo>
                <a:lnTo>
                  <a:pt x="8486318" y="7200"/>
                </a:lnTo>
                <a:lnTo>
                  <a:pt x="8486775" y="6083"/>
                </a:lnTo>
                <a:lnTo>
                  <a:pt x="8486775" y="3454"/>
                </a:lnTo>
                <a:close/>
              </a:path>
              <a:path w="11034395" h="1549400">
                <a:moveTo>
                  <a:pt x="8534400" y="773391"/>
                </a:moveTo>
                <a:lnTo>
                  <a:pt x="8533943" y="772274"/>
                </a:lnTo>
                <a:lnTo>
                  <a:pt x="8532076" y="770407"/>
                </a:lnTo>
                <a:lnTo>
                  <a:pt x="8530958" y="769937"/>
                </a:lnTo>
                <a:lnTo>
                  <a:pt x="8528329" y="769937"/>
                </a:lnTo>
                <a:lnTo>
                  <a:pt x="8527199" y="770407"/>
                </a:lnTo>
                <a:lnTo>
                  <a:pt x="8525345" y="772274"/>
                </a:lnTo>
                <a:lnTo>
                  <a:pt x="8524875" y="773391"/>
                </a:lnTo>
                <a:lnTo>
                  <a:pt x="8524875" y="776020"/>
                </a:lnTo>
                <a:lnTo>
                  <a:pt x="8525345" y="777138"/>
                </a:lnTo>
                <a:lnTo>
                  <a:pt x="8527199" y="779005"/>
                </a:lnTo>
                <a:lnTo>
                  <a:pt x="8528329" y="779462"/>
                </a:lnTo>
                <a:lnTo>
                  <a:pt x="8530958" y="779462"/>
                </a:lnTo>
                <a:lnTo>
                  <a:pt x="8532076" y="779005"/>
                </a:lnTo>
                <a:lnTo>
                  <a:pt x="8533943" y="777138"/>
                </a:lnTo>
                <a:lnTo>
                  <a:pt x="8534400" y="776020"/>
                </a:lnTo>
                <a:lnTo>
                  <a:pt x="8534400" y="773391"/>
                </a:lnTo>
                <a:close/>
              </a:path>
              <a:path w="11034395" h="1549400">
                <a:moveTo>
                  <a:pt x="8534400" y="3454"/>
                </a:moveTo>
                <a:lnTo>
                  <a:pt x="8533943" y="2336"/>
                </a:lnTo>
                <a:lnTo>
                  <a:pt x="8532076" y="469"/>
                </a:lnTo>
                <a:lnTo>
                  <a:pt x="8530958" y="0"/>
                </a:lnTo>
                <a:lnTo>
                  <a:pt x="8528329" y="0"/>
                </a:lnTo>
                <a:lnTo>
                  <a:pt x="8527199" y="469"/>
                </a:lnTo>
                <a:lnTo>
                  <a:pt x="8525345" y="2336"/>
                </a:lnTo>
                <a:lnTo>
                  <a:pt x="8524875" y="3454"/>
                </a:lnTo>
                <a:lnTo>
                  <a:pt x="8524875" y="6083"/>
                </a:lnTo>
                <a:lnTo>
                  <a:pt x="8525345" y="7200"/>
                </a:lnTo>
                <a:lnTo>
                  <a:pt x="8527199" y="9067"/>
                </a:lnTo>
                <a:lnTo>
                  <a:pt x="8528329" y="9525"/>
                </a:lnTo>
                <a:lnTo>
                  <a:pt x="8530958" y="9525"/>
                </a:lnTo>
                <a:lnTo>
                  <a:pt x="8532076" y="9067"/>
                </a:lnTo>
                <a:lnTo>
                  <a:pt x="8533943" y="7200"/>
                </a:lnTo>
                <a:lnTo>
                  <a:pt x="8534400" y="6083"/>
                </a:lnTo>
                <a:lnTo>
                  <a:pt x="8534400" y="3454"/>
                </a:lnTo>
                <a:close/>
              </a:path>
              <a:path w="11034395" h="1549400">
                <a:moveTo>
                  <a:pt x="8582025" y="773391"/>
                </a:moveTo>
                <a:lnTo>
                  <a:pt x="8581568" y="772274"/>
                </a:lnTo>
                <a:lnTo>
                  <a:pt x="8579701" y="770407"/>
                </a:lnTo>
                <a:lnTo>
                  <a:pt x="8578583" y="769937"/>
                </a:lnTo>
                <a:lnTo>
                  <a:pt x="8575954" y="769937"/>
                </a:lnTo>
                <a:lnTo>
                  <a:pt x="8574824" y="770407"/>
                </a:lnTo>
                <a:lnTo>
                  <a:pt x="8572970" y="772274"/>
                </a:lnTo>
                <a:lnTo>
                  <a:pt x="8572500" y="773391"/>
                </a:lnTo>
                <a:lnTo>
                  <a:pt x="8572500" y="776020"/>
                </a:lnTo>
                <a:lnTo>
                  <a:pt x="8572970" y="777138"/>
                </a:lnTo>
                <a:lnTo>
                  <a:pt x="8574824" y="779005"/>
                </a:lnTo>
                <a:lnTo>
                  <a:pt x="8575954" y="779462"/>
                </a:lnTo>
                <a:lnTo>
                  <a:pt x="8578583" y="779462"/>
                </a:lnTo>
                <a:lnTo>
                  <a:pt x="8579701" y="779005"/>
                </a:lnTo>
                <a:lnTo>
                  <a:pt x="8581568" y="777138"/>
                </a:lnTo>
                <a:lnTo>
                  <a:pt x="8582025" y="776020"/>
                </a:lnTo>
                <a:lnTo>
                  <a:pt x="8582025" y="773391"/>
                </a:lnTo>
                <a:close/>
              </a:path>
              <a:path w="11034395" h="1549400">
                <a:moveTo>
                  <a:pt x="8582025" y="3454"/>
                </a:moveTo>
                <a:lnTo>
                  <a:pt x="8581568" y="2336"/>
                </a:lnTo>
                <a:lnTo>
                  <a:pt x="8579701" y="469"/>
                </a:lnTo>
                <a:lnTo>
                  <a:pt x="8578583" y="0"/>
                </a:lnTo>
                <a:lnTo>
                  <a:pt x="8575954" y="0"/>
                </a:lnTo>
                <a:lnTo>
                  <a:pt x="8574824" y="469"/>
                </a:lnTo>
                <a:lnTo>
                  <a:pt x="8572970" y="2336"/>
                </a:lnTo>
                <a:lnTo>
                  <a:pt x="8572500" y="3454"/>
                </a:lnTo>
                <a:lnTo>
                  <a:pt x="8572500" y="6083"/>
                </a:lnTo>
                <a:lnTo>
                  <a:pt x="8572970" y="7200"/>
                </a:lnTo>
                <a:lnTo>
                  <a:pt x="8574824" y="9067"/>
                </a:lnTo>
                <a:lnTo>
                  <a:pt x="8575954" y="9525"/>
                </a:lnTo>
                <a:lnTo>
                  <a:pt x="8578583" y="9525"/>
                </a:lnTo>
                <a:lnTo>
                  <a:pt x="8579701" y="9067"/>
                </a:lnTo>
                <a:lnTo>
                  <a:pt x="8581568" y="7200"/>
                </a:lnTo>
                <a:lnTo>
                  <a:pt x="8582025" y="6083"/>
                </a:lnTo>
                <a:lnTo>
                  <a:pt x="8582025" y="3454"/>
                </a:lnTo>
                <a:close/>
              </a:path>
              <a:path w="11034395" h="1549400">
                <a:moveTo>
                  <a:pt x="8629650" y="773391"/>
                </a:moveTo>
                <a:lnTo>
                  <a:pt x="8629193" y="772274"/>
                </a:lnTo>
                <a:lnTo>
                  <a:pt x="8627326" y="770407"/>
                </a:lnTo>
                <a:lnTo>
                  <a:pt x="8626208" y="769937"/>
                </a:lnTo>
                <a:lnTo>
                  <a:pt x="8623579" y="769937"/>
                </a:lnTo>
                <a:lnTo>
                  <a:pt x="8622449" y="770407"/>
                </a:lnTo>
                <a:lnTo>
                  <a:pt x="8620595" y="772274"/>
                </a:lnTo>
                <a:lnTo>
                  <a:pt x="8620125" y="773391"/>
                </a:lnTo>
                <a:lnTo>
                  <a:pt x="8620125" y="776020"/>
                </a:lnTo>
                <a:lnTo>
                  <a:pt x="8620595" y="777138"/>
                </a:lnTo>
                <a:lnTo>
                  <a:pt x="8622449" y="779005"/>
                </a:lnTo>
                <a:lnTo>
                  <a:pt x="8623579" y="779462"/>
                </a:lnTo>
                <a:lnTo>
                  <a:pt x="8626208" y="779462"/>
                </a:lnTo>
                <a:lnTo>
                  <a:pt x="8627326" y="779005"/>
                </a:lnTo>
                <a:lnTo>
                  <a:pt x="8629193" y="777138"/>
                </a:lnTo>
                <a:lnTo>
                  <a:pt x="8629650" y="776020"/>
                </a:lnTo>
                <a:lnTo>
                  <a:pt x="8629650" y="773391"/>
                </a:lnTo>
                <a:close/>
              </a:path>
              <a:path w="11034395" h="1549400">
                <a:moveTo>
                  <a:pt x="8629650" y="3454"/>
                </a:moveTo>
                <a:lnTo>
                  <a:pt x="8629193" y="2336"/>
                </a:lnTo>
                <a:lnTo>
                  <a:pt x="8627326" y="469"/>
                </a:lnTo>
                <a:lnTo>
                  <a:pt x="8626208" y="0"/>
                </a:lnTo>
                <a:lnTo>
                  <a:pt x="8623579" y="0"/>
                </a:lnTo>
                <a:lnTo>
                  <a:pt x="8622449" y="469"/>
                </a:lnTo>
                <a:lnTo>
                  <a:pt x="8620595" y="2336"/>
                </a:lnTo>
                <a:lnTo>
                  <a:pt x="8620125" y="3454"/>
                </a:lnTo>
                <a:lnTo>
                  <a:pt x="8620125" y="6083"/>
                </a:lnTo>
                <a:lnTo>
                  <a:pt x="8620595" y="7200"/>
                </a:lnTo>
                <a:lnTo>
                  <a:pt x="8622449" y="9067"/>
                </a:lnTo>
                <a:lnTo>
                  <a:pt x="8623579" y="9525"/>
                </a:lnTo>
                <a:lnTo>
                  <a:pt x="8626208" y="9525"/>
                </a:lnTo>
                <a:lnTo>
                  <a:pt x="8627326" y="9067"/>
                </a:lnTo>
                <a:lnTo>
                  <a:pt x="8629193" y="7200"/>
                </a:lnTo>
                <a:lnTo>
                  <a:pt x="8629650" y="6083"/>
                </a:lnTo>
                <a:lnTo>
                  <a:pt x="8629650" y="3454"/>
                </a:lnTo>
                <a:close/>
              </a:path>
              <a:path w="11034395" h="1549400">
                <a:moveTo>
                  <a:pt x="8677275" y="773391"/>
                </a:moveTo>
                <a:lnTo>
                  <a:pt x="8676818" y="772274"/>
                </a:lnTo>
                <a:lnTo>
                  <a:pt x="8674951" y="770407"/>
                </a:lnTo>
                <a:lnTo>
                  <a:pt x="8673833" y="769937"/>
                </a:lnTo>
                <a:lnTo>
                  <a:pt x="8671204" y="769937"/>
                </a:lnTo>
                <a:lnTo>
                  <a:pt x="8670074" y="770407"/>
                </a:lnTo>
                <a:lnTo>
                  <a:pt x="8668220" y="772274"/>
                </a:lnTo>
                <a:lnTo>
                  <a:pt x="8667750" y="773391"/>
                </a:lnTo>
                <a:lnTo>
                  <a:pt x="8667750" y="776020"/>
                </a:lnTo>
                <a:lnTo>
                  <a:pt x="8668220" y="777138"/>
                </a:lnTo>
                <a:lnTo>
                  <a:pt x="8670074" y="779005"/>
                </a:lnTo>
                <a:lnTo>
                  <a:pt x="8671204" y="779462"/>
                </a:lnTo>
                <a:lnTo>
                  <a:pt x="8673833" y="779462"/>
                </a:lnTo>
                <a:lnTo>
                  <a:pt x="8674951" y="779005"/>
                </a:lnTo>
                <a:lnTo>
                  <a:pt x="8676818" y="777138"/>
                </a:lnTo>
                <a:lnTo>
                  <a:pt x="8677275" y="776020"/>
                </a:lnTo>
                <a:lnTo>
                  <a:pt x="8677275" y="773391"/>
                </a:lnTo>
                <a:close/>
              </a:path>
              <a:path w="11034395" h="1549400">
                <a:moveTo>
                  <a:pt x="8677275" y="3454"/>
                </a:moveTo>
                <a:lnTo>
                  <a:pt x="8676818" y="2336"/>
                </a:lnTo>
                <a:lnTo>
                  <a:pt x="8674951" y="469"/>
                </a:lnTo>
                <a:lnTo>
                  <a:pt x="8673833" y="0"/>
                </a:lnTo>
                <a:lnTo>
                  <a:pt x="8671204" y="0"/>
                </a:lnTo>
                <a:lnTo>
                  <a:pt x="8670074" y="469"/>
                </a:lnTo>
                <a:lnTo>
                  <a:pt x="8668220" y="2336"/>
                </a:lnTo>
                <a:lnTo>
                  <a:pt x="8667750" y="3454"/>
                </a:lnTo>
                <a:lnTo>
                  <a:pt x="8667750" y="6083"/>
                </a:lnTo>
                <a:lnTo>
                  <a:pt x="8668220" y="7200"/>
                </a:lnTo>
                <a:lnTo>
                  <a:pt x="8670074" y="9067"/>
                </a:lnTo>
                <a:lnTo>
                  <a:pt x="8671204" y="9525"/>
                </a:lnTo>
                <a:lnTo>
                  <a:pt x="8673833" y="9525"/>
                </a:lnTo>
                <a:lnTo>
                  <a:pt x="8674951" y="9067"/>
                </a:lnTo>
                <a:lnTo>
                  <a:pt x="8676818" y="7200"/>
                </a:lnTo>
                <a:lnTo>
                  <a:pt x="8677275" y="6083"/>
                </a:lnTo>
                <a:lnTo>
                  <a:pt x="8677275" y="3454"/>
                </a:lnTo>
                <a:close/>
              </a:path>
              <a:path w="11034395" h="1549400">
                <a:moveTo>
                  <a:pt x="8724900" y="773391"/>
                </a:moveTo>
                <a:lnTo>
                  <a:pt x="8724443" y="772274"/>
                </a:lnTo>
                <a:lnTo>
                  <a:pt x="8722576" y="770407"/>
                </a:lnTo>
                <a:lnTo>
                  <a:pt x="8721458" y="769937"/>
                </a:lnTo>
                <a:lnTo>
                  <a:pt x="8718829" y="769937"/>
                </a:lnTo>
                <a:lnTo>
                  <a:pt x="8717699" y="770407"/>
                </a:lnTo>
                <a:lnTo>
                  <a:pt x="8715845" y="772274"/>
                </a:lnTo>
                <a:lnTo>
                  <a:pt x="8715375" y="773391"/>
                </a:lnTo>
                <a:lnTo>
                  <a:pt x="8715375" y="776020"/>
                </a:lnTo>
                <a:lnTo>
                  <a:pt x="8715845" y="777138"/>
                </a:lnTo>
                <a:lnTo>
                  <a:pt x="8717699" y="779005"/>
                </a:lnTo>
                <a:lnTo>
                  <a:pt x="8718829" y="779462"/>
                </a:lnTo>
                <a:lnTo>
                  <a:pt x="8721458" y="779462"/>
                </a:lnTo>
                <a:lnTo>
                  <a:pt x="8722576" y="779005"/>
                </a:lnTo>
                <a:lnTo>
                  <a:pt x="8724443" y="777138"/>
                </a:lnTo>
                <a:lnTo>
                  <a:pt x="8724900" y="776020"/>
                </a:lnTo>
                <a:lnTo>
                  <a:pt x="8724900" y="773391"/>
                </a:lnTo>
                <a:close/>
              </a:path>
              <a:path w="11034395" h="1549400">
                <a:moveTo>
                  <a:pt x="8724900" y="3454"/>
                </a:moveTo>
                <a:lnTo>
                  <a:pt x="8724443" y="2336"/>
                </a:lnTo>
                <a:lnTo>
                  <a:pt x="8722576" y="469"/>
                </a:lnTo>
                <a:lnTo>
                  <a:pt x="8721458" y="0"/>
                </a:lnTo>
                <a:lnTo>
                  <a:pt x="8718829" y="0"/>
                </a:lnTo>
                <a:lnTo>
                  <a:pt x="8717699" y="469"/>
                </a:lnTo>
                <a:lnTo>
                  <a:pt x="8715845" y="2336"/>
                </a:lnTo>
                <a:lnTo>
                  <a:pt x="8715375" y="3454"/>
                </a:lnTo>
                <a:lnTo>
                  <a:pt x="8715375" y="6083"/>
                </a:lnTo>
                <a:lnTo>
                  <a:pt x="8715845" y="7200"/>
                </a:lnTo>
                <a:lnTo>
                  <a:pt x="8717699" y="9067"/>
                </a:lnTo>
                <a:lnTo>
                  <a:pt x="8718829" y="9525"/>
                </a:lnTo>
                <a:lnTo>
                  <a:pt x="8721458" y="9525"/>
                </a:lnTo>
                <a:lnTo>
                  <a:pt x="8722576" y="9067"/>
                </a:lnTo>
                <a:lnTo>
                  <a:pt x="8724443" y="7200"/>
                </a:lnTo>
                <a:lnTo>
                  <a:pt x="8724900" y="6083"/>
                </a:lnTo>
                <a:lnTo>
                  <a:pt x="8724900" y="3454"/>
                </a:lnTo>
                <a:close/>
              </a:path>
              <a:path w="11034395" h="1549400">
                <a:moveTo>
                  <a:pt x="8772525" y="773391"/>
                </a:moveTo>
                <a:lnTo>
                  <a:pt x="8772068" y="772274"/>
                </a:lnTo>
                <a:lnTo>
                  <a:pt x="8770201" y="770407"/>
                </a:lnTo>
                <a:lnTo>
                  <a:pt x="8769083" y="769937"/>
                </a:lnTo>
                <a:lnTo>
                  <a:pt x="8766454" y="769937"/>
                </a:lnTo>
                <a:lnTo>
                  <a:pt x="8765337" y="770407"/>
                </a:lnTo>
                <a:lnTo>
                  <a:pt x="8763470" y="772274"/>
                </a:lnTo>
                <a:lnTo>
                  <a:pt x="8763000" y="773391"/>
                </a:lnTo>
                <a:lnTo>
                  <a:pt x="8763000" y="776020"/>
                </a:lnTo>
                <a:lnTo>
                  <a:pt x="8763470" y="777138"/>
                </a:lnTo>
                <a:lnTo>
                  <a:pt x="8765337" y="779005"/>
                </a:lnTo>
                <a:lnTo>
                  <a:pt x="8766454" y="779462"/>
                </a:lnTo>
                <a:lnTo>
                  <a:pt x="8769083" y="779462"/>
                </a:lnTo>
                <a:lnTo>
                  <a:pt x="8770201" y="779005"/>
                </a:lnTo>
                <a:lnTo>
                  <a:pt x="8772068" y="777138"/>
                </a:lnTo>
                <a:lnTo>
                  <a:pt x="8772525" y="776020"/>
                </a:lnTo>
                <a:lnTo>
                  <a:pt x="8772525" y="773391"/>
                </a:lnTo>
                <a:close/>
              </a:path>
              <a:path w="11034395" h="1549400">
                <a:moveTo>
                  <a:pt x="8772525" y="3454"/>
                </a:moveTo>
                <a:lnTo>
                  <a:pt x="8772068" y="2336"/>
                </a:lnTo>
                <a:lnTo>
                  <a:pt x="8770201" y="469"/>
                </a:lnTo>
                <a:lnTo>
                  <a:pt x="8769083" y="0"/>
                </a:lnTo>
                <a:lnTo>
                  <a:pt x="8766454" y="0"/>
                </a:lnTo>
                <a:lnTo>
                  <a:pt x="8765337" y="469"/>
                </a:lnTo>
                <a:lnTo>
                  <a:pt x="8763470" y="2336"/>
                </a:lnTo>
                <a:lnTo>
                  <a:pt x="8763000" y="3454"/>
                </a:lnTo>
                <a:lnTo>
                  <a:pt x="8763000" y="6083"/>
                </a:lnTo>
                <a:lnTo>
                  <a:pt x="8763470" y="7200"/>
                </a:lnTo>
                <a:lnTo>
                  <a:pt x="8765337" y="9067"/>
                </a:lnTo>
                <a:lnTo>
                  <a:pt x="8766454" y="9525"/>
                </a:lnTo>
                <a:lnTo>
                  <a:pt x="8769083" y="9525"/>
                </a:lnTo>
                <a:lnTo>
                  <a:pt x="8770201" y="9067"/>
                </a:lnTo>
                <a:lnTo>
                  <a:pt x="8772068" y="7200"/>
                </a:lnTo>
                <a:lnTo>
                  <a:pt x="8772525" y="6083"/>
                </a:lnTo>
                <a:lnTo>
                  <a:pt x="8772525" y="3454"/>
                </a:lnTo>
                <a:close/>
              </a:path>
              <a:path w="11034395" h="1549400">
                <a:moveTo>
                  <a:pt x="8820150" y="773391"/>
                </a:moveTo>
                <a:lnTo>
                  <a:pt x="8819693" y="772274"/>
                </a:lnTo>
                <a:lnTo>
                  <a:pt x="8817826" y="770407"/>
                </a:lnTo>
                <a:lnTo>
                  <a:pt x="8816708" y="769937"/>
                </a:lnTo>
                <a:lnTo>
                  <a:pt x="8814079" y="769937"/>
                </a:lnTo>
                <a:lnTo>
                  <a:pt x="8812949" y="770407"/>
                </a:lnTo>
                <a:lnTo>
                  <a:pt x="8811095" y="772274"/>
                </a:lnTo>
                <a:lnTo>
                  <a:pt x="8810625" y="773391"/>
                </a:lnTo>
                <a:lnTo>
                  <a:pt x="8810625" y="776020"/>
                </a:lnTo>
                <a:lnTo>
                  <a:pt x="8811095" y="777138"/>
                </a:lnTo>
                <a:lnTo>
                  <a:pt x="8812949" y="779005"/>
                </a:lnTo>
                <a:lnTo>
                  <a:pt x="8814079" y="779462"/>
                </a:lnTo>
                <a:lnTo>
                  <a:pt x="8816708" y="779462"/>
                </a:lnTo>
                <a:lnTo>
                  <a:pt x="8817826" y="779005"/>
                </a:lnTo>
                <a:lnTo>
                  <a:pt x="8819693" y="777138"/>
                </a:lnTo>
                <a:lnTo>
                  <a:pt x="8820150" y="776020"/>
                </a:lnTo>
                <a:lnTo>
                  <a:pt x="8820150" y="773391"/>
                </a:lnTo>
                <a:close/>
              </a:path>
              <a:path w="11034395" h="1549400">
                <a:moveTo>
                  <a:pt x="8820150" y="3454"/>
                </a:moveTo>
                <a:lnTo>
                  <a:pt x="8819693" y="2336"/>
                </a:lnTo>
                <a:lnTo>
                  <a:pt x="8817826" y="469"/>
                </a:lnTo>
                <a:lnTo>
                  <a:pt x="8816708" y="0"/>
                </a:lnTo>
                <a:lnTo>
                  <a:pt x="8814079" y="0"/>
                </a:lnTo>
                <a:lnTo>
                  <a:pt x="8812949" y="469"/>
                </a:lnTo>
                <a:lnTo>
                  <a:pt x="8811095" y="2336"/>
                </a:lnTo>
                <a:lnTo>
                  <a:pt x="8810625" y="3454"/>
                </a:lnTo>
                <a:lnTo>
                  <a:pt x="8810625" y="6083"/>
                </a:lnTo>
                <a:lnTo>
                  <a:pt x="8811095" y="7200"/>
                </a:lnTo>
                <a:lnTo>
                  <a:pt x="8812949" y="9067"/>
                </a:lnTo>
                <a:lnTo>
                  <a:pt x="8814079" y="9525"/>
                </a:lnTo>
                <a:lnTo>
                  <a:pt x="8816708" y="9525"/>
                </a:lnTo>
                <a:lnTo>
                  <a:pt x="8817826" y="9067"/>
                </a:lnTo>
                <a:lnTo>
                  <a:pt x="8819693" y="7200"/>
                </a:lnTo>
                <a:lnTo>
                  <a:pt x="8820150" y="6083"/>
                </a:lnTo>
                <a:lnTo>
                  <a:pt x="8820150" y="3454"/>
                </a:lnTo>
                <a:close/>
              </a:path>
              <a:path w="11034395" h="1549400">
                <a:moveTo>
                  <a:pt x="8867775" y="773391"/>
                </a:moveTo>
                <a:lnTo>
                  <a:pt x="8867318" y="772274"/>
                </a:lnTo>
                <a:lnTo>
                  <a:pt x="8865451" y="770407"/>
                </a:lnTo>
                <a:lnTo>
                  <a:pt x="8864333" y="769937"/>
                </a:lnTo>
                <a:lnTo>
                  <a:pt x="8861704" y="769937"/>
                </a:lnTo>
                <a:lnTo>
                  <a:pt x="8860574" y="770407"/>
                </a:lnTo>
                <a:lnTo>
                  <a:pt x="8858720" y="772274"/>
                </a:lnTo>
                <a:lnTo>
                  <a:pt x="8858250" y="773391"/>
                </a:lnTo>
                <a:lnTo>
                  <a:pt x="8858250" y="776020"/>
                </a:lnTo>
                <a:lnTo>
                  <a:pt x="8858720" y="777138"/>
                </a:lnTo>
                <a:lnTo>
                  <a:pt x="8860574" y="779005"/>
                </a:lnTo>
                <a:lnTo>
                  <a:pt x="8861704" y="779462"/>
                </a:lnTo>
                <a:lnTo>
                  <a:pt x="8864333" y="779462"/>
                </a:lnTo>
                <a:lnTo>
                  <a:pt x="8865451" y="779005"/>
                </a:lnTo>
                <a:lnTo>
                  <a:pt x="8867318" y="777138"/>
                </a:lnTo>
                <a:lnTo>
                  <a:pt x="8867775" y="776020"/>
                </a:lnTo>
                <a:lnTo>
                  <a:pt x="8867775" y="773391"/>
                </a:lnTo>
                <a:close/>
              </a:path>
              <a:path w="11034395" h="1549400">
                <a:moveTo>
                  <a:pt x="8867775" y="3454"/>
                </a:moveTo>
                <a:lnTo>
                  <a:pt x="8867318" y="2336"/>
                </a:lnTo>
                <a:lnTo>
                  <a:pt x="8865451" y="469"/>
                </a:lnTo>
                <a:lnTo>
                  <a:pt x="8864333" y="0"/>
                </a:lnTo>
                <a:lnTo>
                  <a:pt x="8861704" y="0"/>
                </a:lnTo>
                <a:lnTo>
                  <a:pt x="8860574" y="469"/>
                </a:lnTo>
                <a:lnTo>
                  <a:pt x="8858720" y="2336"/>
                </a:lnTo>
                <a:lnTo>
                  <a:pt x="8858250" y="3454"/>
                </a:lnTo>
                <a:lnTo>
                  <a:pt x="8858250" y="6083"/>
                </a:lnTo>
                <a:lnTo>
                  <a:pt x="8858720" y="7200"/>
                </a:lnTo>
                <a:lnTo>
                  <a:pt x="8860574" y="9067"/>
                </a:lnTo>
                <a:lnTo>
                  <a:pt x="8861704" y="9525"/>
                </a:lnTo>
                <a:lnTo>
                  <a:pt x="8864333" y="9525"/>
                </a:lnTo>
                <a:lnTo>
                  <a:pt x="8865451" y="9067"/>
                </a:lnTo>
                <a:lnTo>
                  <a:pt x="8867318" y="7200"/>
                </a:lnTo>
                <a:lnTo>
                  <a:pt x="8867775" y="6083"/>
                </a:lnTo>
                <a:lnTo>
                  <a:pt x="8867775" y="3454"/>
                </a:lnTo>
                <a:close/>
              </a:path>
              <a:path w="11034395" h="1549400">
                <a:moveTo>
                  <a:pt x="8915400" y="773391"/>
                </a:moveTo>
                <a:lnTo>
                  <a:pt x="8914943" y="772274"/>
                </a:lnTo>
                <a:lnTo>
                  <a:pt x="8913076" y="770407"/>
                </a:lnTo>
                <a:lnTo>
                  <a:pt x="8911958" y="769937"/>
                </a:lnTo>
                <a:lnTo>
                  <a:pt x="8909329" y="769937"/>
                </a:lnTo>
                <a:lnTo>
                  <a:pt x="8908199" y="770407"/>
                </a:lnTo>
                <a:lnTo>
                  <a:pt x="8906345" y="772274"/>
                </a:lnTo>
                <a:lnTo>
                  <a:pt x="8905875" y="773391"/>
                </a:lnTo>
                <a:lnTo>
                  <a:pt x="8905875" y="776020"/>
                </a:lnTo>
                <a:lnTo>
                  <a:pt x="8906345" y="777138"/>
                </a:lnTo>
                <a:lnTo>
                  <a:pt x="8908199" y="779005"/>
                </a:lnTo>
                <a:lnTo>
                  <a:pt x="8909329" y="779462"/>
                </a:lnTo>
                <a:lnTo>
                  <a:pt x="8911958" y="779462"/>
                </a:lnTo>
                <a:lnTo>
                  <a:pt x="8913076" y="779005"/>
                </a:lnTo>
                <a:lnTo>
                  <a:pt x="8914943" y="777138"/>
                </a:lnTo>
                <a:lnTo>
                  <a:pt x="8915400" y="776020"/>
                </a:lnTo>
                <a:lnTo>
                  <a:pt x="8915400" y="773391"/>
                </a:lnTo>
                <a:close/>
              </a:path>
              <a:path w="11034395" h="1549400">
                <a:moveTo>
                  <a:pt x="8915400" y="3454"/>
                </a:moveTo>
                <a:lnTo>
                  <a:pt x="8914943" y="2336"/>
                </a:lnTo>
                <a:lnTo>
                  <a:pt x="8913076" y="469"/>
                </a:lnTo>
                <a:lnTo>
                  <a:pt x="8911958" y="0"/>
                </a:lnTo>
                <a:lnTo>
                  <a:pt x="8909329" y="0"/>
                </a:lnTo>
                <a:lnTo>
                  <a:pt x="8908199" y="469"/>
                </a:lnTo>
                <a:lnTo>
                  <a:pt x="8906345" y="2336"/>
                </a:lnTo>
                <a:lnTo>
                  <a:pt x="8905875" y="3454"/>
                </a:lnTo>
                <a:lnTo>
                  <a:pt x="8905875" y="6083"/>
                </a:lnTo>
                <a:lnTo>
                  <a:pt x="8906345" y="7200"/>
                </a:lnTo>
                <a:lnTo>
                  <a:pt x="8908199" y="9067"/>
                </a:lnTo>
                <a:lnTo>
                  <a:pt x="8909329" y="9525"/>
                </a:lnTo>
                <a:lnTo>
                  <a:pt x="8911958" y="9525"/>
                </a:lnTo>
                <a:lnTo>
                  <a:pt x="8913076" y="9067"/>
                </a:lnTo>
                <a:lnTo>
                  <a:pt x="8914943" y="7200"/>
                </a:lnTo>
                <a:lnTo>
                  <a:pt x="8915400" y="6083"/>
                </a:lnTo>
                <a:lnTo>
                  <a:pt x="8915400" y="3454"/>
                </a:lnTo>
                <a:close/>
              </a:path>
              <a:path w="11034395" h="1549400">
                <a:moveTo>
                  <a:pt x="8963025" y="773391"/>
                </a:moveTo>
                <a:lnTo>
                  <a:pt x="8962568" y="772274"/>
                </a:lnTo>
                <a:lnTo>
                  <a:pt x="8960701" y="770407"/>
                </a:lnTo>
                <a:lnTo>
                  <a:pt x="8959583" y="769937"/>
                </a:lnTo>
                <a:lnTo>
                  <a:pt x="8956954" y="769937"/>
                </a:lnTo>
                <a:lnTo>
                  <a:pt x="8955824" y="770407"/>
                </a:lnTo>
                <a:lnTo>
                  <a:pt x="8953970" y="772274"/>
                </a:lnTo>
                <a:lnTo>
                  <a:pt x="8953500" y="773391"/>
                </a:lnTo>
                <a:lnTo>
                  <a:pt x="8953500" y="776020"/>
                </a:lnTo>
                <a:lnTo>
                  <a:pt x="8953970" y="777138"/>
                </a:lnTo>
                <a:lnTo>
                  <a:pt x="8955824" y="779005"/>
                </a:lnTo>
                <a:lnTo>
                  <a:pt x="8956954" y="779462"/>
                </a:lnTo>
                <a:lnTo>
                  <a:pt x="8959583" y="779462"/>
                </a:lnTo>
                <a:lnTo>
                  <a:pt x="8960701" y="779005"/>
                </a:lnTo>
                <a:lnTo>
                  <a:pt x="8962568" y="777138"/>
                </a:lnTo>
                <a:lnTo>
                  <a:pt x="8963025" y="776020"/>
                </a:lnTo>
                <a:lnTo>
                  <a:pt x="8963025" y="773391"/>
                </a:lnTo>
                <a:close/>
              </a:path>
              <a:path w="11034395" h="1549400">
                <a:moveTo>
                  <a:pt x="8963025" y="3454"/>
                </a:moveTo>
                <a:lnTo>
                  <a:pt x="8962568" y="2336"/>
                </a:lnTo>
                <a:lnTo>
                  <a:pt x="8960701" y="469"/>
                </a:lnTo>
                <a:lnTo>
                  <a:pt x="8959583" y="0"/>
                </a:lnTo>
                <a:lnTo>
                  <a:pt x="8956954" y="0"/>
                </a:lnTo>
                <a:lnTo>
                  <a:pt x="8955824" y="469"/>
                </a:lnTo>
                <a:lnTo>
                  <a:pt x="8953970" y="2336"/>
                </a:lnTo>
                <a:lnTo>
                  <a:pt x="8953500" y="3454"/>
                </a:lnTo>
                <a:lnTo>
                  <a:pt x="8953500" y="6083"/>
                </a:lnTo>
                <a:lnTo>
                  <a:pt x="8953970" y="7200"/>
                </a:lnTo>
                <a:lnTo>
                  <a:pt x="8955824" y="9067"/>
                </a:lnTo>
                <a:lnTo>
                  <a:pt x="8956954" y="9525"/>
                </a:lnTo>
                <a:lnTo>
                  <a:pt x="8959583" y="9525"/>
                </a:lnTo>
                <a:lnTo>
                  <a:pt x="8960701" y="9067"/>
                </a:lnTo>
                <a:lnTo>
                  <a:pt x="8962568" y="7200"/>
                </a:lnTo>
                <a:lnTo>
                  <a:pt x="8963025" y="6083"/>
                </a:lnTo>
                <a:lnTo>
                  <a:pt x="8963025" y="3454"/>
                </a:lnTo>
                <a:close/>
              </a:path>
              <a:path w="11034395" h="1549400">
                <a:moveTo>
                  <a:pt x="9010650" y="773391"/>
                </a:moveTo>
                <a:lnTo>
                  <a:pt x="9010193" y="772274"/>
                </a:lnTo>
                <a:lnTo>
                  <a:pt x="9008326" y="770407"/>
                </a:lnTo>
                <a:lnTo>
                  <a:pt x="9007208" y="769937"/>
                </a:lnTo>
                <a:lnTo>
                  <a:pt x="9004579" y="769937"/>
                </a:lnTo>
                <a:lnTo>
                  <a:pt x="9003449" y="770407"/>
                </a:lnTo>
                <a:lnTo>
                  <a:pt x="9001595" y="772274"/>
                </a:lnTo>
                <a:lnTo>
                  <a:pt x="9001125" y="773391"/>
                </a:lnTo>
                <a:lnTo>
                  <a:pt x="9001125" y="776020"/>
                </a:lnTo>
                <a:lnTo>
                  <a:pt x="9001595" y="777138"/>
                </a:lnTo>
                <a:lnTo>
                  <a:pt x="9003449" y="779005"/>
                </a:lnTo>
                <a:lnTo>
                  <a:pt x="9004579" y="779462"/>
                </a:lnTo>
                <a:lnTo>
                  <a:pt x="9007208" y="779462"/>
                </a:lnTo>
                <a:lnTo>
                  <a:pt x="9008326" y="779005"/>
                </a:lnTo>
                <a:lnTo>
                  <a:pt x="9010193" y="777138"/>
                </a:lnTo>
                <a:lnTo>
                  <a:pt x="9010650" y="776020"/>
                </a:lnTo>
                <a:lnTo>
                  <a:pt x="9010650" y="773391"/>
                </a:lnTo>
                <a:close/>
              </a:path>
              <a:path w="11034395" h="1549400">
                <a:moveTo>
                  <a:pt x="9010650" y="3454"/>
                </a:moveTo>
                <a:lnTo>
                  <a:pt x="9010193" y="2336"/>
                </a:lnTo>
                <a:lnTo>
                  <a:pt x="9008326" y="469"/>
                </a:lnTo>
                <a:lnTo>
                  <a:pt x="9007208" y="0"/>
                </a:lnTo>
                <a:lnTo>
                  <a:pt x="9004579" y="0"/>
                </a:lnTo>
                <a:lnTo>
                  <a:pt x="9003449" y="469"/>
                </a:lnTo>
                <a:lnTo>
                  <a:pt x="9001595" y="2336"/>
                </a:lnTo>
                <a:lnTo>
                  <a:pt x="9001125" y="3454"/>
                </a:lnTo>
                <a:lnTo>
                  <a:pt x="9001125" y="6083"/>
                </a:lnTo>
                <a:lnTo>
                  <a:pt x="9001595" y="7200"/>
                </a:lnTo>
                <a:lnTo>
                  <a:pt x="9003449" y="9067"/>
                </a:lnTo>
                <a:lnTo>
                  <a:pt x="9004579" y="9525"/>
                </a:lnTo>
                <a:lnTo>
                  <a:pt x="9007208" y="9525"/>
                </a:lnTo>
                <a:lnTo>
                  <a:pt x="9008326" y="9067"/>
                </a:lnTo>
                <a:lnTo>
                  <a:pt x="9010193" y="7200"/>
                </a:lnTo>
                <a:lnTo>
                  <a:pt x="9010650" y="6083"/>
                </a:lnTo>
                <a:lnTo>
                  <a:pt x="9010650" y="3454"/>
                </a:lnTo>
                <a:close/>
              </a:path>
              <a:path w="11034395" h="1549400">
                <a:moveTo>
                  <a:pt x="9058275" y="773391"/>
                </a:moveTo>
                <a:lnTo>
                  <a:pt x="9057818" y="772274"/>
                </a:lnTo>
                <a:lnTo>
                  <a:pt x="9055951" y="770407"/>
                </a:lnTo>
                <a:lnTo>
                  <a:pt x="9054833" y="769937"/>
                </a:lnTo>
                <a:lnTo>
                  <a:pt x="9052204" y="769937"/>
                </a:lnTo>
                <a:lnTo>
                  <a:pt x="9051074" y="770407"/>
                </a:lnTo>
                <a:lnTo>
                  <a:pt x="9049220" y="772274"/>
                </a:lnTo>
                <a:lnTo>
                  <a:pt x="9048750" y="773391"/>
                </a:lnTo>
                <a:lnTo>
                  <a:pt x="9048750" y="776020"/>
                </a:lnTo>
                <a:lnTo>
                  <a:pt x="9049220" y="777138"/>
                </a:lnTo>
                <a:lnTo>
                  <a:pt x="9051074" y="779005"/>
                </a:lnTo>
                <a:lnTo>
                  <a:pt x="9052204" y="779462"/>
                </a:lnTo>
                <a:lnTo>
                  <a:pt x="9054833" y="779462"/>
                </a:lnTo>
                <a:lnTo>
                  <a:pt x="9055951" y="779005"/>
                </a:lnTo>
                <a:lnTo>
                  <a:pt x="9057818" y="777138"/>
                </a:lnTo>
                <a:lnTo>
                  <a:pt x="9058275" y="776020"/>
                </a:lnTo>
                <a:lnTo>
                  <a:pt x="9058275" y="773391"/>
                </a:lnTo>
                <a:close/>
              </a:path>
              <a:path w="11034395" h="1549400">
                <a:moveTo>
                  <a:pt x="9058275" y="3454"/>
                </a:moveTo>
                <a:lnTo>
                  <a:pt x="9057818" y="2336"/>
                </a:lnTo>
                <a:lnTo>
                  <a:pt x="9055951" y="469"/>
                </a:lnTo>
                <a:lnTo>
                  <a:pt x="9054833" y="0"/>
                </a:lnTo>
                <a:lnTo>
                  <a:pt x="9052204" y="0"/>
                </a:lnTo>
                <a:lnTo>
                  <a:pt x="9051074" y="469"/>
                </a:lnTo>
                <a:lnTo>
                  <a:pt x="9049220" y="2336"/>
                </a:lnTo>
                <a:lnTo>
                  <a:pt x="9048750" y="3454"/>
                </a:lnTo>
                <a:lnTo>
                  <a:pt x="9048750" y="6083"/>
                </a:lnTo>
                <a:lnTo>
                  <a:pt x="9049220" y="7200"/>
                </a:lnTo>
                <a:lnTo>
                  <a:pt x="9051074" y="9067"/>
                </a:lnTo>
                <a:lnTo>
                  <a:pt x="9052204" y="9525"/>
                </a:lnTo>
                <a:lnTo>
                  <a:pt x="9054833" y="9525"/>
                </a:lnTo>
                <a:lnTo>
                  <a:pt x="9055951" y="9067"/>
                </a:lnTo>
                <a:lnTo>
                  <a:pt x="9057818" y="7200"/>
                </a:lnTo>
                <a:lnTo>
                  <a:pt x="9058275" y="6083"/>
                </a:lnTo>
                <a:lnTo>
                  <a:pt x="9058275" y="3454"/>
                </a:lnTo>
                <a:close/>
              </a:path>
              <a:path w="11034395" h="1549400">
                <a:moveTo>
                  <a:pt x="9105900" y="773391"/>
                </a:moveTo>
                <a:lnTo>
                  <a:pt x="9105443" y="772274"/>
                </a:lnTo>
                <a:lnTo>
                  <a:pt x="9103576" y="770407"/>
                </a:lnTo>
                <a:lnTo>
                  <a:pt x="9102458" y="769937"/>
                </a:lnTo>
                <a:lnTo>
                  <a:pt x="9099829" y="769937"/>
                </a:lnTo>
                <a:lnTo>
                  <a:pt x="9098699" y="770407"/>
                </a:lnTo>
                <a:lnTo>
                  <a:pt x="9096845" y="772274"/>
                </a:lnTo>
                <a:lnTo>
                  <a:pt x="9096375" y="773391"/>
                </a:lnTo>
                <a:lnTo>
                  <a:pt x="9096375" y="776020"/>
                </a:lnTo>
                <a:lnTo>
                  <a:pt x="9096845" y="777138"/>
                </a:lnTo>
                <a:lnTo>
                  <a:pt x="9098699" y="779005"/>
                </a:lnTo>
                <a:lnTo>
                  <a:pt x="9099829" y="779462"/>
                </a:lnTo>
                <a:lnTo>
                  <a:pt x="9102458" y="779462"/>
                </a:lnTo>
                <a:lnTo>
                  <a:pt x="9103576" y="779005"/>
                </a:lnTo>
                <a:lnTo>
                  <a:pt x="9105443" y="777138"/>
                </a:lnTo>
                <a:lnTo>
                  <a:pt x="9105900" y="776020"/>
                </a:lnTo>
                <a:lnTo>
                  <a:pt x="9105900" y="773391"/>
                </a:lnTo>
                <a:close/>
              </a:path>
              <a:path w="11034395" h="1549400">
                <a:moveTo>
                  <a:pt x="9105900" y="3454"/>
                </a:moveTo>
                <a:lnTo>
                  <a:pt x="9105443" y="2336"/>
                </a:lnTo>
                <a:lnTo>
                  <a:pt x="9103576" y="469"/>
                </a:lnTo>
                <a:lnTo>
                  <a:pt x="9102458" y="0"/>
                </a:lnTo>
                <a:lnTo>
                  <a:pt x="9099829" y="0"/>
                </a:lnTo>
                <a:lnTo>
                  <a:pt x="9098699" y="469"/>
                </a:lnTo>
                <a:lnTo>
                  <a:pt x="9096845" y="2336"/>
                </a:lnTo>
                <a:lnTo>
                  <a:pt x="9096375" y="3454"/>
                </a:lnTo>
                <a:lnTo>
                  <a:pt x="9096375" y="6083"/>
                </a:lnTo>
                <a:lnTo>
                  <a:pt x="9096845" y="7200"/>
                </a:lnTo>
                <a:lnTo>
                  <a:pt x="9098699" y="9067"/>
                </a:lnTo>
                <a:lnTo>
                  <a:pt x="9099829" y="9525"/>
                </a:lnTo>
                <a:lnTo>
                  <a:pt x="9102458" y="9525"/>
                </a:lnTo>
                <a:lnTo>
                  <a:pt x="9103576" y="9067"/>
                </a:lnTo>
                <a:lnTo>
                  <a:pt x="9105443" y="7200"/>
                </a:lnTo>
                <a:lnTo>
                  <a:pt x="9105900" y="6083"/>
                </a:lnTo>
                <a:lnTo>
                  <a:pt x="9105900" y="3454"/>
                </a:lnTo>
                <a:close/>
              </a:path>
              <a:path w="11034395" h="1549400">
                <a:moveTo>
                  <a:pt x="9153525" y="773391"/>
                </a:moveTo>
                <a:lnTo>
                  <a:pt x="9153068" y="772274"/>
                </a:lnTo>
                <a:lnTo>
                  <a:pt x="9151201" y="770407"/>
                </a:lnTo>
                <a:lnTo>
                  <a:pt x="9150083" y="769937"/>
                </a:lnTo>
                <a:lnTo>
                  <a:pt x="9147454" y="769937"/>
                </a:lnTo>
                <a:lnTo>
                  <a:pt x="9146324" y="770407"/>
                </a:lnTo>
                <a:lnTo>
                  <a:pt x="9144470" y="772274"/>
                </a:lnTo>
                <a:lnTo>
                  <a:pt x="9144000" y="773391"/>
                </a:lnTo>
                <a:lnTo>
                  <a:pt x="9144000" y="776020"/>
                </a:lnTo>
                <a:lnTo>
                  <a:pt x="9144470" y="777138"/>
                </a:lnTo>
                <a:lnTo>
                  <a:pt x="9146324" y="779005"/>
                </a:lnTo>
                <a:lnTo>
                  <a:pt x="9147454" y="779462"/>
                </a:lnTo>
                <a:lnTo>
                  <a:pt x="9150083" y="779462"/>
                </a:lnTo>
                <a:lnTo>
                  <a:pt x="9151201" y="779005"/>
                </a:lnTo>
                <a:lnTo>
                  <a:pt x="9153068" y="777138"/>
                </a:lnTo>
                <a:lnTo>
                  <a:pt x="9153525" y="776020"/>
                </a:lnTo>
                <a:lnTo>
                  <a:pt x="9153525" y="773391"/>
                </a:lnTo>
                <a:close/>
              </a:path>
              <a:path w="11034395" h="1549400">
                <a:moveTo>
                  <a:pt x="9153525" y="3454"/>
                </a:moveTo>
                <a:lnTo>
                  <a:pt x="9153068" y="2336"/>
                </a:lnTo>
                <a:lnTo>
                  <a:pt x="9151201" y="469"/>
                </a:lnTo>
                <a:lnTo>
                  <a:pt x="9150083" y="0"/>
                </a:lnTo>
                <a:lnTo>
                  <a:pt x="9147454" y="0"/>
                </a:lnTo>
                <a:lnTo>
                  <a:pt x="9146324" y="469"/>
                </a:lnTo>
                <a:lnTo>
                  <a:pt x="9144470" y="2336"/>
                </a:lnTo>
                <a:lnTo>
                  <a:pt x="9144000" y="3454"/>
                </a:lnTo>
                <a:lnTo>
                  <a:pt x="9144000" y="6083"/>
                </a:lnTo>
                <a:lnTo>
                  <a:pt x="9144470" y="7200"/>
                </a:lnTo>
                <a:lnTo>
                  <a:pt x="9146324" y="9067"/>
                </a:lnTo>
                <a:lnTo>
                  <a:pt x="9147454" y="9525"/>
                </a:lnTo>
                <a:lnTo>
                  <a:pt x="9150083" y="9525"/>
                </a:lnTo>
                <a:lnTo>
                  <a:pt x="9151201" y="9067"/>
                </a:lnTo>
                <a:lnTo>
                  <a:pt x="9153068" y="7200"/>
                </a:lnTo>
                <a:lnTo>
                  <a:pt x="9153525" y="6083"/>
                </a:lnTo>
                <a:lnTo>
                  <a:pt x="9153525" y="3454"/>
                </a:lnTo>
                <a:close/>
              </a:path>
              <a:path w="11034395" h="1549400">
                <a:moveTo>
                  <a:pt x="9201150" y="773391"/>
                </a:moveTo>
                <a:lnTo>
                  <a:pt x="9200693" y="772274"/>
                </a:lnTo>
                <a:lnTo>
                  <a:pt x="9198826" y="770407"/>
                </a:lnTo>
                <a:lnTo>
                  <a:pt x="9197708" y="769937"/>
                </a:lnTo>
                <a:lnTo>
                  <a:pt x="9195079" y="769937"/>
                </a:lnTo>
                <a:lnTo>
                  <a:pt x="9193949" y="770407"/>
                </a:lnTo>
                <a:lnTo>
                  <a:pt x="9192095" y="772274"/>
                </a:lnTo>
                <a:lnTo>
                  <a:pt x="9191625" y="773391"/>
                </a:lnTo>
                <a:lnTo>
                  <a:pt x="9191625" y="776020"/>
                </a:lnTo>
                <a:lnTo>
                  <a:pt x="9192095" y="777138"/>
                </a:lnTo>
                <a:lnTo>
                  <a:pt x="9193949" y="779005"/>
                </a:lnTo>
                <a:lnTo>
                  <a:pt x="9195079" y="779462"/>
                </a:lnTo>
                <a:lnTo>
                  <a:pt x="9197708" y="779462"/>
                </a:lnTo>
                <a:lnTo>
                  <a:pt x="9198826" y="779005"/>
                </a:lnTo>
                <a:lnTo>
                  <a:pt x="9200693" y="777138"/>
                </a:lnTo>
                <a:lnTo>
                  <a:pt x="9201150" y="776020"/>
                </a:lnTo>
                <a:lnTo>
                  <a:pt x="9201150" y="773391"/>
                </a:lnTo>
                <a:close/>
              </a:path>
              <a:path w="11034395" h="1549400">
                <a:moveTo>
                  <a:pt x="9201150" y="3454"/>
                </a:moveTo>
                <a:lnTo>
                  <a:pt x="9200693" y="2336"/>
                </a:lnTo>
                <a:lnTo>
                  <a:pt x="9198826" y="469"/>
                </a:lnTo>
                <a:lnTo>
                  <a:pt x="9197708" y="0"/>
                </a:lnTo>
                <a:lnTo>
                  <a:pt x="9195079" y="0"/>
                </a:lnTo>
                <a:lnTo>
                  <a:pt x="9193949" y="469"/>
                </a:lnTo>
                <a:lnTo>
                  <a:pt x="9192095" y="2336"/>
                </a:lnTo>
                <a:lnTo>
                  <a:pt x="9191625" y="3454"/>
                </a:lnTo>
                <a:lnTo>
                  <a:pt x="9191625" y="6083"/>
                </a:lnTo>
                <a:lnTo>
                  <a:pt x="9192095" y="7200"/>
                </a:lnTo>
                <a:lnTo>
                  <a:pt x="9193949" y="9067"/>
                </a:lnTo>
                <a:lnTo>
                  <a:pt x="9195079" y="9525"/>
                </a:lnTo>
                <a:lnTo>
                  <a:pt x="9197708" y="9525"/>
                </a:lnTo>
                <a:lnTo>
                  <a:pt x="9198826" y="9067"/>
                </a:lnTo>
                <a:lnTo>
                  <a:pt x="9200693" y="7200"/>
                </a:lnTo>
                <a:lnTo>
                  <a:pt x="9201150" y="6083"/>
                </a:lnTo>
                <a:lnTo>
                  <a:pt x="9201150" y="3454"/>
                </a:lnTo>
                <a:close/>
              </a:path>
              <a:path w="11034395" h="1549400">
                <a:moveTo>
                  <a:pt x="9248775" y="773391"/>
                </a:moveTo>
                <a:lnTo>
                  <a:pt x="9248318" y="772274"/>
                </a:lnTo>
                <a:lnTo>
                  <a:pt x="9246451" y="770407"/>
                </a:lnTo>
                <a:lnTo>
                  <a:pt x="9245333" y="769937"/>
                </a:lnTo>
                <a:lnTo>
                  <a:pt x="9242704" y="769937"/>
                </a:lnTo>
                <a:lnTo>
                  <a:pt x="9241574" y="770407"/>
                </a:lnTo>
                <a:lnTo>
                  <a:pt x="9239720" y="772274"/>
                </a:lnTo>
                <a:lnTo>
                  <a:pt x="9239250" y="773391"/>
                </a:lnTo>
                <a:lnTo>
                  <a:pt x="9239250" y="776020"/>
                </a:lnTo>
                <a:lnTo>
                  <a:pt x="9239720" y="777138"/>
                </a:lnTo>
                <a:lnTo>
                  <a:pt x="9241574" y="779005"/>
                </a:lnTo>
                <a:lnTo>
                  <a:pt x="9242704" y="779462"/>
                </a:lnTo>
                <a:lnTo>
                  <a:pt x="9245333" y="779462"/>
                </a:lnTo>
                <a:lnTo>
                  <a:pt x="9246451" y="779005"/>
                </a:lnTo>
                <a:lnTo>
                  <a:pt x="9248318" y="777138"/>
                </a:lnTo>
                <a:lnTo>
                  <a:pt x="9248775" y="776020"/>
                </a:lnTo>
                <a:lnTo>
                  <a:pt x="9248775" y="773391"/>
                </a:lnTo>
                <a:close/>
              </a:path>
              <a:path w="11034395" h="1549400">
                <a:moveTo>
                  <a:pt x="9248775" y="3454"/>
                </a:moveTo>
                <a:lnTo>
                  <a:pt x="9248318" y="2336"/>
                </a:lnTo>
                <a:lnTo>
                  <a:pt x="9246451" y="469"/>
                </a:lnTo>
                <a:lnTo>
                  <a:pt x="9245333" y="0"/>
                </a:lnTo>
                <a:lnTo>
                  <a:pt x="9242704" y="0"/>
                </a:lnTo>
                <a:lnTo>
                  <a:pt x="9241574" y="469"/>
                </a:lnTo>
                <a:lnTo>
                  <a:pt x="9239720" y="2336"/>
                </a:lnTo>
                <a:lnTo>
                  <a:pt x="9239250" y="3454"/>
                </a:lnTo>
                <a:lnTo>
                  <a:pt x="9239250" y="6083"/>
                </a:lnTo>
                <a:lnTo>
                  <a:pt x="9239720" y="7200"/>
                </a:lnTo>
                <a:lnTo>
                  <a:pt x="9241574" y="9067"/>
                </a:lnTo>
                <a:lnTo>
                  <a:pt x="9242704" y="9525"/>
                </a:lnTo>
                <a:lnTo>
                  <a:pt x="9245333" y="9525"/>
                </a:lnTo>
                <a:lnTo>
                  <a:pt x="9246451" y="9067"/>
                </a:lnTo>
                <a:lnTo>
                  <a:pt x="9248318" y="7200"/>
                </a:lnTo>
                <a:lnTo>
                  <a:pt x="9248775" y="6083"/>
                </a:lnTo>
                <a:lnTo>
                  <a:pt x="9248775" y="3454"/>
                </a:lnTo>
                <a:close/>
              </a:path>
              <a:path w="11034395" h="1549400">
                <a:moveTo>
                  <a:pt x="9296400" y="773391"/>
                </a:moveTo>
                <a:lnTo>
                  <a:pt x="9295943" y="772274"/>
                </a:lnTo>
                <a:lnTo>
                  <a:pt x="9294076" y="770407"/>
                </a:lnTo>
                <a:lnTo>
                  <a:pt x="9292958" y="769937"/>
                </a:lnTo>
                <a:lnTo>
                  <a:pt x="9290329" y="769937"/>
                </a:lnTo>
                <a:lnTo>
                  <a:pt x="9289199" y="770407"/>
                </a:lnTo>
                <a:lnTo>
                  <a:pt x="9287345" y="772274"/>
                </a:lnTo>
                <a:lnTo>
                  <a:pt x="9286875" y="773391"/>
                </a:lnTo>
                <a:lnTo>
                  <a:pt x="9286875" y="776020"/>
                </a:lnTo>
                <a:lnTo>
                  <a:pt x="9287345" y="777138"/>
                </a:lnTo>
                <a:lnTo>
                  <a:pt x="9289199" y="779005"/>
                </a:lnTo>
                <a:lnTo>
                  <a:pt x="9290329" y="779462"/>
                </a:lnTo>
                <a:lnTo>
                  <a:pt x="9292958" y="779462"/>
                </a:lnTo>
                <a:lnTo>
                  <a:pt x="9294076" y="779005"/>
                </a:lnTo>
                <a:lnTo>
                  <a:pt x="9295943" y="777138"/>
                </a:lnTo>
                <a:lnTo>
                  <a:pt x="9296400" y="776020"/>
                </a:lnTo>
                <a:lnTo>
                  <a:pt x="9296400" y="773391"/>
                </a:lnTo>
                <a:close/>
              </a:path>
              <a:path w="11034395" h="1549400">
                <a:moveTo>
                  <a:pt x="9296400" y="3454"/>
                </a:moveTo>
                <a:lnTo>
                  <a:pt x="9295943" y="2336"/>
                </a:lnTo>
                <a:lnTo>
                  <a:pt x="9294076" y="469"/>
                </a:lnTo>
                <a:lnTo>
                  <a:pt x="9292958" y="0"/>
                </a:lnTo>
                <a:lnTo>
                  <a:pt x="9290329" y="0"/>
                </a:lnTo>
                <a:lnTo>
                  <a:pt x="9289199" y="469"/>
                </a:lnTo>
                <a:lnTo>
                  <a:pt x="9287345" y="2336"/>
                </a:lnTo>
                <a:lnTo>
                  <a:pt x="9286875" y="3454"/>
                </a:lnTo>
                <a:lnTo>
                  <a:pt x="9286875" y="6083"/>
                </a:lnTo>
                <a:lnTo>
                  <a:pt x="9287345" y="7200"/>
                </a:lnTo>
                <a:lnTo>
                  <a:pt x="9289199" y="9067"/>
                </a:lnTo>
                <a:lnTo>
                  <a:pt x="9290329" y="9525"/>
                </a:lnTo>
                <a:lnTo>
                  <a:pt x="9292958" y="9525"/>
                </a:lnTo>
                <a:lnTo>
                  <a:pt x="9294076" y="9067"/>
                </a:lnTo>
                <a:lnTo>
                  <a:pt x="9295943" y="7200"/>
                </a:lnTo>
                <a:lnTo>
                  <a:pt x="9296400" y="6083"/>
                </a:lnTo>
                <a:lnTo>
                  <a:pt x="9296400" y="3454"/>
                </a:lnTo>
                <a:close/>
              </a:path>
              <a:path w="11034395" h="1549400">
                <a:moveTo>
                  <a:pt x="9344025" y="773391"/>
                </a:moveTo>
                <a:lnTo>
                  <a:pt x="9343568" y="772274"/>
                </a:lnTo>
                <a:lnTo>
                  <a:pt x="9341701" y="770407"/>
                </a:lnTo>
                <a:lnTo>
                  <a:pt x="9340583" y="769937"/>
                </a:lnTo>
                <a:lnTo>
                  <a:pt x="9337954" y="769937"/>
                </a:lnTo>
                <a:lnTo>
                  <a:pt x="9336824" y="770407"/>
                </a:lnTo>
                <a:lnTo>
                  <a:pt x="9334970" y="772274"/>
                </a:lnTo>
                <a:lnTo>
                  <a:pt x="9334500" y="773391"/>
                </a:lnTo>
                <a:lnTo>
                  <a:pt x="9334500" y="776020"/>
                </a:lnTo>
                <a:lnTo>
                  <a:pt x="9334970" y="777138"/>
                </a:lnTo>
                <a:lnTo>
                  <a:pt x="9336824" y="779005"/>
                </a:lnTo>
                <a:lnTo>
                  <a:pt x="9337954" y="779462"/>
                </a:lnTo>
                <a:lnTo>
                  <a:pt x="9340583" y="779462"/>
                </a:lnTo>
                <a:lnTo>
                  <a:pt x="9341701" y="779005"/>
                </a:lnTo>
                <a:lnTo>
                  <a:pt x="9343568" y="777138"/>
                </a:lnTo>
                <a:lnTo>
                  <a:pt x="9344025" y="776020"/>
                </a:lnTo>
                <a:lnTo>
                  <a:pt x="9344025" y="773391"/>
                </a:lnTo>
                <a:close/>
              </a:path>
              <a:path w="11034395" h="1549400">
                <a:moveTo>
                  <a:pt x="9344025" y="3454"/>
                </a:moveTo>
                <a:lnTo>
                  <a:pt x="9343568" y="2336"/>
                </a:lnTo>
                <a:lnTo>
                  <a:pt x="9341701" y="469"/>
                </a:lnTo>
                <a:lnTo>
                  <a:pt x="9340583" y="0"/>
                </a:lnTo>
                <a:lnTo>
                  <a:pt x="9337954" y="0"/>
                </a:lnTo>
                <a:lnTo>
                  <a:pt x="9336824" y="469"/>
                </a:lnTo>
                <a:lnTo>
                  <a:pt x="9334970" y="2336"/>
                </a:lnTo>
                <a:lnTo>
                  <a:pt x="9334500" y="3454"/>
                </a:lnTo>
                <a:lnTo>
                  <a:pt x="9334500" y="6083"/>
                </a:lnTo>
                <a:lnTo>
                  <a:pt x="9334970" y="7200"/>
                </a:lnTo>
                <a:lnTo>
                  <a:pt x="9336824" y="9067"/>
                </a:lnTo>
                <a:lnTo>
                  <a:pt x="9337954" y="9525"/>
                </a:lnTo>
                <a:lnTo>
                  <a:pt x="9340583" y="9525"/>
                </a:lnTo>
                <a:lnTo>
                  <a:pt x="9341701" y="9067"/>
                </a:lnTo>
                <a:lnTo>
                  <a:pt x="9343568" y="7200"/>
                </a:lnTo>
                <a:lnTo>
                  <a:pt x="9344025" y="6083"/>
                </a:lnTo>
                <a:lnTo>
                  <a:pt x="9344025" y="3454"/>
                </a:lnTo>
                <a:close/>
              </a:path>
              <a:path w="11034395" h="1549400">
                <a:moveTo>
                  <a:pt x="9391650" y="773391"/>
                </a:moveTo>
                <a:lnTo>
                  <a:pt x="9391193" y="772274"/>
                </a:lnTo>
                <a:lnTo>
                  <a:pt x="9389326" y="770407"/>
                </a:lnTo>
                <a:lnTo>
                  <a:pt x="9388208" y="769937"/>
                </a:lnTo>
                <a:lnTo>
                  <a:pt x="9385579" y="769937"/>
                </a:lnTo>
                <a:lnTo>
                  <a:pt x="9384449" y="770407"/>
                </a:lnTo>
                <a:lnTo>
                  <a:pt x="9382595" y="772274"/>
                </a:lnTo>
                <a:lnTo>
                  <a:pt x="9382125" y="773391"/>
                </a:lnTo>
                <a:lnTo>
                  <a:pt x="9382125" y="776020"/>
                </a:lnTo>
                <a:lnTo>
                  <a:pt x="9382595" y="777138"/>
                </a:lnTo>
                <a:lnTo>
                  <a:pt x="9384449" y="779005"/>
                </a:lnTo>
                <a:lnTo>
                  <a:pt x="9385579" y="779462"/>
                </a:lnTo>
                <a:lnTo>
                  <a:pt x="9388208" y="779462"/>
                </a:lnTo>
                <a:lnTo>
                  <a:pt x="9389326" y="779005"/>
                </a:lnTo>
                <a:lnTo>
                  <a:pt x="9391193" y="777138"/>
                </a:lnTo>
                <a:lnTo>
                  <a:pt x="9391650" y="776020"/>
                </a:lnTo>
                <a:lnTo>
                  <a:pt x="9391650" y="773391"/>
                </a:lnTo>
                <a:close/>
              </a:path>
              <a:path w="11034395" h="1549400">
                <a:moveTo>
                  <a:pt x="9391650" y="3454"/>
                </a:moveTo>
                <a:lnTo>
                  <a:pt x="9391193" y="2336"/>
                </a:lnTo>
                <a:lnTo>
                  <a:pt x="9389326" y="469"/>
                </a:lnTo>
                <a:lnTo>
                  <a:pt x="9388208" y="0"/>
                </a:lnTo>
                <a:lnTo>
                  <a:pt x="9385579" y="0"/>
                </a:lnTo>
                <a:lnTo>
                  <a:pt x="9384449" y="469"/>
                </a:lnTo>
                <a:lnTo>
                  <a:pt x="9382595" y="2336"/>
                </a:lnTo>
                <a:lnTo>
                  <a:pt x="9382125" y="3454"/>
                </a:lnTo>
                <a:lnTo>
                  <a:pt x="9382125" y="6083"/>
                </a:lnTo>
                <a:lnTo>
                  <a:pt x="9382595" y="7200"/>
                </a:lnTo>
                <a:lnTo>
                  <a:pt x="9384449" y="9067"/>
                </a:lnTo>
                <a:lnTo>
                  <a:pt x="9385579" y="9525"/>
                </a:lnTo>
                <a:lnTo>
                  <a:pt x="9388208" y="9525"/>
                </a:lnTo>
                <a:lnTo>
                  <a:pt x="9389326" y="9067"/>
                </a:lnTo>
                <a:lnTo>
                  <a:pt x="9391193" y="7200"/>
                </a:lnTo>
                <a:lnTo>
                  <a:pt x="9391650" y="6083"/>
                </a:lnTo>
                <a:lnTo>
                  <a:pt x="9391650" y="3454"/>
                </a:lnTo>
                <a:close/>
              </a:path>
              <a:path w="11034395" h="1549400">
                <a:moveTo>
                  <a:pt x="9439275" y="773391"/>
                </a:moveTo>
                <a:lnTo>
                  <a:pt x="9438818" y="772274"/>
                </a:lnTo>
                <a:lnTo>
                  <a:pt x="9436951" y="770407"/>
                </a:lnTo>
                <a:lnTo>
                  <a:pt x="9435833" y="769937"/>
                </a:lnTo>
                <a:lnTo>
                  <a:pt x="9433204" y="769937"/>
                </a:lnTo>
                <a:lnTo>
                  <a:pt x="9432074" y="770407"/>
                </a:lnTo>
                <a:lnTo>
                  <a:pt x="9430220" y="772274"/>
                </a:lnTo>
                <a:lnTo>
                  <a:pt x="9429750" y="773391"/>
                </a:lnTo>
                <a:lnTo>
                  <a:pt x="9429750" y="776020"/>
                </a:lnTo>
                <a:lnTo>
                  <a:pt x="9430220" y="777138"/>
                </a:lnTo>
                <a:lnTo>
                  <a:pt x="9432074" y="779005"/>
                </a:lnTo>
                <a:lnTo>
                  <a:pt x="9433204" y="779462"/>
                </a:lnTo>
                <a:lnTo>
                  <a:pt x="9435833" y="779462"/>
                </a:lnTo>
                <a:lnTo>
                  <a:pt x="9436951" y="779005"/>
                </a:lnTo>
                <a:lnTo>
                  <a:pt x="9438818" y="777138"/>
                </a:lnTo>
                <a:lnTo>
                  <a:pt x="9439275" y="776020"/>
                </a:lnTo>
                <a:lnTo>
                  <a:pt x="9439275" y="773391"/>
                </a:lnTo>
                <a:close/>
              </a:path>
              <a:path w="11034395" h="1549400">
                <a:moveTo>
                  <a:pt x="9439275" y="3454"/>
                </a:moveTo>
                <a:lnTo>
                  <a:pt x="9438818" y="2336"/>
                </a:lnTo>
                <a:lnTo>
                  <a:pt x="9436951" y="469"/>
                </a:lnTo>
                <a:lnTo>
                  <a:pt x="9435833" y="0"/>
                </a:lnTo>
                <a:lnTo>
                  <a:pt x="9433204" y="0"/>
                </a:lnTo>
                <a:lnTo>
                  <a:pt x="9432074" y="469"/>
                </a:lnTo>
                <a:lnTo>
                  <a:pt x="9430220" y="2336"/>
                </a:lnTo>
                <a:lnTo>
                  <a:pt x="9429750" y="3454"/>
                </a:lnTo>
                <a:lnTo>
                  <a:pt x="9429750" y="6083"/>
                </a:lnTo>
                <a:lnTo>
                  <a:pt x="9430220" y="7200"/>
                </a:lnTo>
                <a:lnTo>
                  <a:pt x="9432074" y="9067"/>
                </a:lnTo>
                <a:lnTo>
                  <a:pt x="9433204" y="9525"/>
                </a:lnTo>
                <a:lnTo>
                  <a:pt x="9435833" y="9525"/>
                </a:lnTo>
                <a:lnTo>
                  <a:pt x="9436951" y="9067"/>
                </a:lnTo>
                <a:lnTo>
                  <a:pt x="9438818" y="7200"/>
                </a:lnTo>
                <a:lnTo>
                  <a:pt x="9439275" y="6083"/>
                </a:lnTo>
                <a:lnTo>
                  <a:pt x="9439275" y="3454"/>
                </a:lnTo>
                <a:close/>
              </a:path>
              <a:path w="11034395" h="1549400">
                <a:moveTo>
                  <a:pt x="9486900" y="773391"/>
                </a:moveTo>
                <a:lnTo>
                  <a:pt x="9486443" y="772274"/>
                </a:lnTo>
                <a:lnTo>
                  <a:pt x="9484576" y="770407"/>
                </a:lnTo>
                <a:lnTo>
                  <a:pt x="9483458" y="769937"/>
                </a:lnTo>
                <a:lnTo>
                  <a:pt x="9480829" y="769937"/>
                </a:lnTo>
                <a:lnTo>
                  <a:pt x="9479699" y="770407"/>
                </a:lnTo>
                <a:lnTo>
                  <a:pt x="9477845" y="772274"/>
                </a:lnTo>
                <a:lnTo>
                  <a:pt x="9477375" y="773391"/>
                </a:lnTo>
                <a:lnTo>
                  <a:pt x="9477375" y="776020"/>
                </a:lnTo>
                <a:lnTo>
                  <a:pt x="9477845" y="777138"/>
                </a:lnTo>
                <a:lnTo>
                  <a:pt x="9479699" y="779005"/>
                </a:lnTo>
                <a:lnTo>
                  <a:pt x="9480829" y="779462"/>
                </a:lnTo>
                <a:lnTo>
                  <a:pt x="9483458" y="779462"/>
                </a:lnTo>
                <a:lnTo>
                  <a:pt x="9484576" y="779005"/>
                </a:lnTo>
                <a:lnTo>
                  <a:pt x="9486443" y="777138"/>
                </a:lnTo>
                <a:lnTo>
                  <a:pt x="9486900" y="776020"/>
                </a:lnTo>
                <a:lnTo>
                  <a:pt x="9486900" y="773391"/>
                </a:lnTo>
                <a:close/>
              </a:path>
              <a:path w="11034395" h="1549400">
                <a:moveTo>
                  <a:pt x="9486900" y="3454"/>
                </a:moveTo>
                <a:lnTo>
                  <a:pt x="9486443" y="2336"/>
                </a:lnTo>
                <a:lnTo>
                  <a:pt x="9484576" y="469"/>
                </a:lnTo>
                <a:lnTo>
                  <a:pt x="9483458" y="0"/>
                </a:lnTo>
                <a:lnTo>
                  <a:pt x="9480829" y="0"/>
                </a:lnTo>
                <a:lnTo>
                  <a:pt x="9479699" y="469"/>
                </a:lnTo>
                <a:lnTo>
                  <a:pt x="9477845" y="2336"/>
                </a:lnTo>
                <a:lnTo>
                  <a:pt x="9477375" y="3454"/>
                </a:lnTo>
                <a:lnTo>
                  <a:pt x="9477375" y="6083"/>
                </a:lnTo>
                <a:lnTo>
                  <a:pt x="9477845" y="7200"/>
                </a:lnTo>
                <a:lnTo>
                  <a:pt x="9479699" y="9067"/>
                </a:lnTo>
                <a:lnTo>
                  <a:pt x="9480829" y="9525"/>
                </a:lnTo>
                <a:lnTo>
                  <a:pt x="9483458" y="9525"/>
                </a:lnTo>
                <a:lnTo>
                  <a:pt x="9484576" y="9067"/>
                </a:lnTo>
                <a:lnTo>
                  <a:pt x="9486443" y="7200"/>
                </a:lnTo>
                <a:lnTo>
                  <a:pt x="9486900" y="6083"/>
                </a:lnTo>
                <a:lnTo>
                  <a:pt x="9486900" y="3454"/>
                </a:lnTo>
                <a:close/>
              </a:path>
              <a:path w="11034395" h="1549400">
                <a:moveTo>
                  <a:pt x="9534525" y="773391"/>
                </a:moveTo>
                <a:lnTo>
                  <a:pt x="9534068" y="772274"/>
                </a:lnTo>
                <a:lnTo>
                  <a:pt x="9532201" y="770407"/>
                </a:lnTo>
                <a:lnTo>
                  <a:pt x="9531083" y="769937"/>
                </a:lnTo>
                <a:lnTo>
                  <a:pt x="9528454" y="769937"/>
                </a:lnTo>
                <a:lnTo>
                  <a:pt x="9527324" y="770407"/>
                </a:lnTo>
                <a:lnTo>
                  <a:pt x="9525470" y="772274"/>
                </a:lnTo>
                <a:lnTo>
                  <a:pt x="9525000" y="773391"/>
                </a:lnTo>
                <a:lnTo>
                  <a:pt x="9525000" y="776020"/>
                </a:lnTo>
                <a:lnTo>
                  <a:pt x="9525470" y="777138"/>
                </a:lnTo>
                <a:lnTo>
                  <a:pt x="9527324" y="779005"/>
                </a:lnTo>
                <a:lnTo>
                  <a:pt x="9528454" y="779462"/>
                </a:lnTo>
                <a:lnTo>
                  <a:pt x="9531083" y="779462"/>
                </a:lnTo>
                <a:lnTo>
                  <a:pt x="9532201" y="779005"/>
                </a:lnTo>
                <a:lnTo>
                  <a:pt x="9534068" y="777138"/>
                </a:lnTo>
                <a:lnTo>
                  <a:pt x="9534525" y="776020"/>
                </a:lnTo>
                <a:lnTo>
                  <a:pt x="9534525" y="773391"/>
                </a:lnTo>
                <a:close/>
              </a:path>
              <a:path w="11034395" h="1549400">
                <a:moveTo>
                  <a:pt x="9534525" y="3454"/>
                </a:moveTo>
                <a:lnTo>
                  <a:pt x="9534068" y="2336"/>
                </a:lnTo>
                <a:lnTo>
                  <a:pt x="9532201" y="469"/>
                </a:lnTo>
                <a:lnTo>
                  <a:pt x="9531083" y="0"/>
                </a:lnTo>
                <a:lnTo>
                  <a:pt x="9528454" y="0"/>
                </a:lnTo>
                <a:lnTo>
                  <a:pt x="9527324" y="469"/>
                </a:lnTo>
                <a:lnTo>
                  <a:pt x="9525470" y="2336"/>
                </a:lnTo>
                <a:lnTo>
                  <a:pt x="9525000" y="3454"/>
                </a:lnTo>
                <a:lnTo>
                  <a:pt x="9525000" y="6083"/>
                </a:lnTo>
                <a:lnTo>
                  <a:pt x="9525470" y="7200"/>
                </a:lnTo>
                <a:lnTo>
                  <a:pt x="9527324" y="9067"/>
                </a:lnTo>
                <a:lnTo>
                  <a:pt x="9528454" y="9525"/>
                </a:lnTo>
                <a:lnTo>
                  <a:pt x="9531083" y="9525"/>
                </a:lnTo>
                <a:lnTo>
                  <a:pt x="9532201" y="9067"/>
                </a:lnTo>
                <a:lnTo>
                  <a:pt x="9534068" y="7200"/>
                </a:lnTo>
                <a:lnTo>
                  <a:pt x="9534525" y="6083"/>
                </a:lnTo>
                <a:lnTo>
                  <a:pt x="9534525" y="3454"/>
                </a:lnTo>
                <a:close/>
              </a:path>
              <a:path w="11034395" h="1549400">
                <a:moveTo>
                  <a:pt x="9582150" y="773391"/>
                </a:moveTo>
                <a:lnTo>
                  <a:pt x="9581693" y="772274"/>
                </a:lnTo>
                <a:lnTo>
                  <a:pt x="9579826" y="770407"/>
                </a:lnTo>
                <a:lnTo>
                  <a:pt x="9578708" y="769937"/>
                </a:lnTo>
                <a:lnTo>
                  <a:pt x="9576079" y="769937"/>
                </a:lnTo>
                <a:lnTo>
                  <a:pt x="9574949" y="770407"/>
                </a:lnTo>
                <a:lnTo>
                  <a:pt x="9573095" y="772274"/>
                </a:lnTo>
                <a:lnTo>
                  <a:pt x="9572625" y="773391"/>
                </a:lnTo>
                <a:lnTo>
                  <a:pt x="9572625" y="776020"/>
                </a:lnTo>
                <a:lnTo>
                  <a:pt x="9573095" y="777138"/>
                </a:lnTo>
                <a:lnTo>
                  <a:pt x="9574949" y="779005"/>
                </a:lnTo>
                <a:lnTo>
                  <a:pt x="9576079" y="779462"/>
                </a:lnTo>
                <a:lnTo>
                  <a:pt x="9578708" y="779462"/>
                </a:lnTo>
                <a:lnTo>
                  <a:pt x="9579826" y="779005"/>
                </a:lnTo>
                <a:lnTo>
                  <a:pt x="9581693" y="777138"/>
                </a:lnTo>
                <a:lnTo>
                  <a:pt x="9582150" y="776020"/>
                </a:lnTo>
                <a:lnTo>
                  <a:pt x="9582150" y="773391"/>
                </a:lnTo>
                <a:close/>
              </a:path>
              <a:path w="11034395" h="1549400">
                <a:moveTo>
                  <a:pt x="9582150" y="3454"/>
                </a:moveTo>
                <a:lnTo>
                  <a:pt x="9581693" y="2336"/>
                </a:lnTo>
                <a:lnTo>
                  <a:pt x="9579826" y="469"/>
                </a:lnTo>
                <a:lnTo>
                  <a:pt x="9578708" y="0"/>
                </a:lnTo>
                <a:lnTo>
                  <a:pt x="9576079" y="0"/>
                </a:lnTo>
                <a:lnTo>
                  <a:pt x="9574949" y="469"/>
                </a:lnTo>
                <a:lnTo>
                  <a:pt x="9573095" y="2336"/>
                </a:lnTo>
                <a:lnTo>
                  <a:pt x="9572625" y="3454"/>
                </a:lnTo>
                <a:lnTo>
                  <a:pt x="9572625" y="6083"/>
                </a:lnTo>
                <a:lnTo>
                  <a:pt x="9573095" y="7200"/>
                </a:lnTo>
                <a:lnTo>
                  <a:pt x="9574949" y="9067"/>
                </a:lnTo>
                <a:lnTo>
                  <a:pt x="9576079" y="9525"/>
                </a:lnTo>
                <a:lnTo>
                  <a:pt x="9578708" y="9525"/>
                </a:lnTo>
                <a:lnTo>
                  <a:pt x="9579826" y="9067"/>
                </a:lnTo>
                <a:lnTo>
                  <a:pt x="9581693" y="7200"/>
                </a:lnTo>
                <a:lnTo>
                  <a:pt x="9582150" y="6083"/>
                </a:lnTo>
                <a:lnTo>
                  <a:pt x="9582150" y="3454"/>
                </a:lnTo>
                <a:close/>
              </a:path>
              <a:path w="11034395" h="1549400">
                <a:moveTo>
                  <a:pt x="9629775" y="773391"/>
                </a:moveTo>
                <a:lnTo>
                  <a:pt x="9629318" y="772274"/>
                </a:lnTo>
                <a:lnTo>
                  <a:pt x="9627451" y="770407"/>
                </a:lnTo>
                <a:lnTo>
                  <a:pt x="9626333" y="769937"/>
                </a:lnTo>
                <a:lnTo>
                  <a:pt x="9623704" y="769937"/>
                </a:lnTo>
                <a:lnTo>
                  <a:pt x="9622574" y="770407"/>
                </a:lnTo>
                <a:lnTo>
                  <a:pt x="9620720" y="772274"/>
                </a:lnTo>
                <a:lnTo>
                  <a:pt x="9620250" y="773391"/>
                </a:lnTo>
                <a:lnTo>
                  <a:pt x="9620250" y="776020"/>
                </a:lnTo>
                <a:lnTo>
                  <a:pt x="9620720" y="777138"/>
                </a:lnTo>
                <a:lnTo>
                  <a:pt x="9622574" y="779005"/>
                </a:lnTo>
                <a:lnTo>
                  <a:pt x="9623704" y="779462"/>
                </a:lnTo>
                <a:lnTo>
                  <a:pt x="9626333" y="779462"/>
                </a:lnTo>
                <a:lnTo>
                  <a:pt x="9627451" y="779005"/>
                </a:lnTo>
                <a:lnTo>
                  <a:pt x="9629318" y="777138"/>
                </a:lnTo>
                <a:lnTo>
                  <a:pt x="9629775" y="776020"/>
                </a:lnTo>
                <a:lnTo>
                  <a:pt x="9629775" y="773391"/>
                </a:lnTo>
                <a:close/>
              </a:path>
              <a:path w="11034395" h="1549400">
                <a:moveTo>
                  <a:pt x="9629775" y="3454"/>
                </a:moveTo>
                <a:lnTo>
                  <a:pt x="9629318" y="2336"/>
                </a:lnTo>
                <a:lnTo>
                  <a:pt x="9627451" y="469"/>
                </a:lnTo>
                <a:lnTo>
                  <a:pt x="9626333" y="0"/>
                </a:lnTo>
                <a:lnTo>
                  <a:pt x="9623704" y="0"/>
                </a:lnTo>
                <a:lnTo>
                  <a:pt x="9622574" y="469"/>
                </a:lnTo>
                <a:lnTo>
                  <a:pt x="9620720" y="2336"/>
                </a:lnTo>
                <a:lnTo>
                  <a:pt x="9620250" y="3454"/>
                </a:lnTo>
                <a:lnTo>
                  <a:pt x="9620250" y="6083"/>
                </a:lnTo>
                <a:lnTo>
                  <a:pt x="9620720" y="7200"/>
                </a:lnTo>
                <a:lnTo>
                  <a:pt x="9622574" y="9067"/>
                </a:lnTo>
                <a:lnTo>
                  <a:pt x="9623704" y="9525"/>
                </a:lnTo>
                <a:lnTo>
                  <a:pt x="9626333" y="9525"/>
                </a:lnTo>
                <a:lnTo>
                  <a:pt x="9627451" y="9067"/>
                </a:lnTo>
                <a:lnTo>
                  <a:pt x="9629318" y="7200"/>
                </a:lnTo>
                <a:lnTo>
                  <a:pt x="9629775" y="6083"/>
                </a:lnTo>
                <a:lnTo>
                  <a:pt x="9629775" y="3454"/>
                </a:lnTo>
                <a:close/>
              </a:path>
              <a:path w="11034395" h="1549400">
                <a:moveTo>
                  <a:pt x="9677400" y="773391"/>
                </a:moveTo>
                <a:lnTo>
                  <a:pt x="9676943" y="772274"/>
                </a:lnTo>
                <a:lnTo>
                  <a:pt x="9675076" y="770407"/>
                </a:lnTo>
                <a:lnTo>
                  <a:pt x="9673958" y="769937"/>
                </a:lnTo>
                <a:lnTo>
                  <a:pt x="9671329" y="769937"/>
                </a:lnTo>
                <a:lnTo>
                  <a:pt x="9670199" y="770407"/>
                </a:lnTo>
                <a:lnTo>
                  <a:pt x="9668345" y="772274"/>
                </a:lnTo>
                <a:lnTo>
                  <a:pt x="9667875" y="773391"/>
                </a:lnTo>
                <a:lnTo>
                  <a:pt x="9667875" y="776020"/>
                </a:lnTo>
                <a:lnTo>
                  <a:pt x="9668345" y="777138"/>
                </a:lnTo>
                <a:lnTo>
                  <a:pt x="9670199" y="779005"/>
                </a:lnTo>
                <a:lnTo>
                  <a:pt x="9671329" y="779462"/>
                </a:lnTo>
                <a:lnTo>
                  <a:pt x="9673958" y="779462"/>
                </a:lnTo>
                <a:lnTo>
                  <a:pt x="9675076" y="779005"/>
                </a:lnTo>
                <a:lnTo>
                  <a:pt x="9676943" y="777138"/>
                </a:lnTo>
                <a:lnTo>
                  <a:pt x="9677400" y="776020"/>
                </a:lnTo>
                <a:lnTo>
                  <a:pt x="9677400" y="773391"/>
                </a:lnTo>
                <a:close/>
              </a:path>
              <a:path w="11034395" h="1549400">
                <a:moveTo>
                  <a:pt x="9677400" y="3454"/>
                </a:moveTo>
                <a:lnTo>
                  <a:pt x="9676943" y="2336"/>
                </a:lnTo>
                <a:lnTo>
                  <a:pt x="9675076" y="469"/>
                </a:lnTo>
                <a:lnTo>
                  <a:pt x="9673958" y="0"/>
                </a:lnTo>
                <a:lnTo>
                  <a:pt x="9671329" y="0"/>
                </a:lnTo>
                <a:lnTo>
                  <a:pt x="9670199" y="469"/>
                </a:lnTo>
                <a:lnTo>
                  <a:pt x="9668345" y="2336"/>
                </a:lnTo>
                <a:lnTo>
                  <a:pt x="9667875" y="3454"/>
                </a:lnTo>
                <a:lnTo>
                  <a:pt x="9667875" y="6083"/>
                </a:lnTo>
                <a:lnTo>
                  <a:pt x="9668345" y="7200"/>
                </a:lnTo>
                <a:lnTo>
                  <a:pt x="9670199" y="9067"/>
                </a:lnTo>
                <a:lnTo>
                  <a:pt x="9671329" y="9525"/>
                </a:lnTo>
                <a:lnTo>
                  <a:pt x="9673958" y="9525"/>
                </a:lnTo>
                <a:lnTo>
                  <a:pt x="9675076" y="9067"/>
                </a:lnTo>
                <a:lnTo>
                  <a:pt x="9676943" y="7200"/>
                </a:lnTo>
                <a:lnTo>
                  <a:pt x="9677400" y="6083"/>
                </a:lnTo>
                <a:lnTo>
                  <a:pt x="9677400" y="3454"/>
                </a:lnTo>
                <a:close/>
              </a:path>
              <a:path w="11034395" h="1549400">
                <a:moveTo>
                  <a:pt x="9725025" y="773391"/>
                </a:moveTo>
                <a:lnTo>
                  <a:pt x="9724568" y="772274"/>
                </a:lnTo>
                <a:lnTo>
                  <a:pt x="9722701" y="770407"/>
                </a:lnTo>
                <a:lnTo>
                  <a:pt x="9721583" y="769937"/>
                </a:lnTo>
                <a:lnTo>
                  <a:pt x="9718954" y="769937"/>
                </a:lnTo>
                <a:lnTo>
                  <a:pt x="9717824" y="770407"/>
                </a:lnTo>
                <a:lnTo>
                  <a:pt x="9715970" y="772274"/>
                </a:lnTo>
                <a:lnTo>
                  <a:pt x="9715500" y="773391"/>
                </a:lnTo>
                <a:lnTo>
                  <a:pt x="9715500" y="776020"/>
                </a:lnTo>
                <a:lnTo>
                  <a:pt x="9715970" y="777138"/>
                </a:lnTo>
                <a:lnTo>
                  <a:pt x="9717824" y="779005"/>
                </a:lnTo>
                <a:lnTo>
                  <a:pt x="9718954" y="779462"/>
                </a:lnTo>
                <a:lnTo>
                  <a:pt x="9721583" y="779462"/>
                </a:lnTo>
                <a:lnTo>
                  <a:pt x="9722701" y="779005"/>
                </a:lnTo>
                <a:lnTo>
                  <a:pt x="9724568" y="777138"/>
                </a:lnTo>
                <a:lnTo>
                  <a:pt x="9725025" y="776020"/>
                </a:lnTo>
                <a:lnTo>
                  <a:pt x="9725025" y="773391"/>
                </a:lnTo>
                <a:close/>
              </a:path>
              <a:path w="11034395" h="1549400">
                <a:moveTo>
                  <a:pt x="9725025" y="3454"/>
                </a:moveTo>
                <a:lnTo>
                  <a:pt x="9724568" y="2336"/>
                </a:lnTo>
                <a:lnTo>
                  <a:pt x="9722701" y="469"/>
                </a:lnTo>
                <a:lnTo>
                  <a:pt x="9721583" y="0"/>
                </a:lnTo>
                <a:lnTo>
                  <a:pt x="9718954" y="0"/>
                </a:lnTo>
                <a:lnTo>
                  <a:pt x="9717824" y="469"/>
                </a:lnTo>
                <a:lnTo>
                  <a:pt x="9715970" y="2336"/>
                </a:lnTo>
                <a:lnTo>
                  <a:pt x="9715500" y="3454"/>
                </a:lnTo>
                <a:lnTo>
                  <a:pt x="9715500" y="6083"/>
                </a:lnTo>
                <a:lnTo>
                  <a:pt x="9715970" y="7200"/>
                </a:lnTo>
                <a:lnTo>
                  <a:pt x="9717824" y="9067"/>
                </a:lnTo>
                <a:lnTo>
                  <a:pt x="9718954" y="9525"/>
                </a:lnTo>
                <a:lnTo>
                  <a:pt x="9721583" y="9525"/>
                </a:lnTo>
                <a:lnTo>
                  <a:pt x="9722701" y="9067"/>
                </a:lnTo>
                <a:lnTo>
                  <a:pt x="9724568" y="7200"/>
                </a:lnTo>
                <a:lnTo>
                  <a:pt x="9725025" y="6083"/>
                </a:lnTo>
                <a:lnTo>
                  <a:pt x="9725025" y="3454"/>
                </a:lnTo>
                <a:close/>
              </a:path>
              <a:path w="11034395" h="1549400">
                <a:moveTo>
                  <a:pt x="9772650" y="773391"/>
                </a:moveTo>
                <a:lnTo>
                  <a:pt x="9772193" y="772274"/>
                </a:lnTo>
                <a:lnTo>
                  <a:pt x="9770326" y="770407"/>
                </a:lnTo>
                <a:lnTo>
                  <a:pt x="9769208" y="769937"/>
                </a:lnTo>
                <a:lnTo>
                  <a:pt x="9766579" y="769937"/>
                </a:lnTo>
                <a:lnTo>
                  <a:pt x="9765449" y="770407"/>
                </a:lnTo>
                <a:lnTo>
                  <a:pt x="9763595" y="772274"/>
                </a:lnTo>
                <a:lnTo>
                  <a:pt x="9763125" y="773391"/>
                </a:lnTo>
                <a:lnTo>
                  <a:pt x="9763125" y="776020"/>
                </a:lnTo>
                <a:lnTo>
                  <a:pt x="9763595" y="777138"/>
                </a:lnTo>
                <a:lnTo>
                  <a:pt x="9765449" y="779005"/>
                </a:lnTo>
                <a:lnTo>
                  <a:pt x="9766579" y="779462"/>
                </a:lnTo>
                <a:lnTo>
                  <a:pt x="9769208" y="779462"/>
                </a:lnTo>
                <a:lnTo>
                  <a:pt x="9770326" y="779005"/>
                </a:lnTo>
                <a:lnTo>
                  <a:pt x="9772193" y="777138"/>
                </a:lnTo>
                <a:lnTo>
                  <a:pt x="9772650" y="776020"/>
                </a:lnTo>
                <a:lnTo>
                  <a:pt x="9772650" y="773391"/>
                </a:lnTo>
                <a:close/>
              </a:path>
              <a:path w="11034395" h="1549400">
                <a:moveTo>
                  <a:pt x="9772650" y="3454"/>
                </a:moveTo>
                <a:lnTo>
                  <a:pt x="9772193" y="2336"/>
                </a:lnTo>
                <a:lnTo>
                  <a:pt x="9770326" y="469"/>
                </a:lnTo>
                <a:lnTo>
                  <a:pt x="9769208" y="0"/>
                </a:lnTo>
                <a:lnTo>
                  <a:pt x="9766579" y="0"/>
                </a:lnTo>
                <a:lnTo>
                  <a:pt x="9765449" y="469"/>
                </a:lnTo>
                <a:lnTo>
                  <a:pt x="9763595" y="2336"/>
                </a:lnTo>
                <a:lnTo>
                  <a:pt x="9763125" y="3454"/>
                </a:lnTo>
                <a:lnTo>
                  <a:pt x="9763125" y="6083"/>
                </a:lnTo>
                <a:lnTo>
                  <a:pt x="9763595" y="7200"/>
                </a:lnTo>
                <a:lnTo>
                  <a:pt x="9765449" y="9067"/>
                </a:lnTo>
                <a:lnTo>
                  <a:pt x="9766579" y="9525"/>
                </a:lnTo>
                <a:lnTo>
                  <a:pt x="9769208" y="9525"/>
                </a:lnTo>
                <a:lnTo>
                  <a:pt x="9770326" y="9067"/>
                </a:lnTo>
                <a:lnTo>
                  <a:pt x="9772193" y="7200"/>
                </a:lnTo>
                <a:lnTo>
                  <a:pt x="9772650" y="6083"/>
                </a:lnTo>
                <a:lnTo>
                  <a:pt x="9772650" y="3454"/>
                </a:lnTo>
                <a:close/>
              </a:path>
              <a:path w="11034395" h="1549400">
                <a:moveTo>
                  <a:pt x="9820275" y="773391"/>
                </a:moveTo>
                <a:lnTo>
                  <a:pt x="9819818" y="772274"/>
                </a:lnTo>
                <a:lnTo>
                  <a:pt x="9817951" y="770407"/>
                </a:lnTo>
                <a:lnTo>
                  <a:pt x="9816833" y="769937"/>
                </a:lnTo>
                <a:lnTo>
                  <a:pt x="9814204" y="769937"/>
                </a:lnTo>
                <a:lnTo>
                  <a:pt x="9813074" y="770407"/>
                </a:lnTo>
                <a:lnTo>
                  <a:pt x="9811220" y="772274"/>
                </a:lnTo>
                <a:lnTo>
                  <a:pt x="9810750" y="773391"/>
                </a:lnTo>
                <a:lnTo>
                  <a:pt x="9810750" y="776020"/>
                </a:lnTo>
                <a:lnTo>
                  <a:pt x="9811220" y="777138"/>
                </a:lnTo>
                <a:lnTo>
                  <a:pt x="9813074" y="779005"/>
                </a:lnTo>
                <a:lnTo>
                  <a:pt x="9814204" y="779462"/>
                </a:lnTo>
                <a:lnTo>
                  <a:pt x="9816833" y="779462"/>
                </a:lnTo>
                <a:lnTo>
                  <a:pt x="9817951" y="779005"/>
                </a:lnTo>
                <a:lnTo>
                  <a:pt x="9819818" y="777138"/>
                </a:lnTo>
                <a:lnTo>
                  <a:pt x="9820275" y="776020"/>
                </a:lnTo>
                <a:lnTo>
                  <a:pt x="9820275" y="773391"/>
                </a:lnTo>
                <a:close/>
              </a:path>
              <a:path w="11034395" h="1549400">
                <a:moveTo>
                  <a:pt x="9820275" y="3454"/>
                </a:moveTo>
                <a:lnTo>
                  <a:pt x="9819818" y="2336"/>
                </a:lnTo>
                <a:lnTo>
                  <a:pt x="9817951" y="469"/>
                </a:lnTo>
                <a:lnTo>
                  <a:pt x="9816833" y="0"/>
                </a:lnTo>
                <a:lnTo>
                  <a:pt x="9814204" y="0"/>
                </a:lnTo>
                <a:lnTo>
                  <a:pt x="9813074" y="469"/>
                </a:lnTo>
                <a:lnTo>
                  <a:pt x="9811220" y="2336"/>
                </a:lnTo>
                <a:lnTo>
                  <a:pt x="9810750" y="3454"/>
                </a:lnTo>
                <a:lnTo>
                  <a:pt x="9810750" y="6083"/>
                </a:lnTo>
                <a:lnTo>
                  <a:pt x="9811220" y="7200"/>
                </a:lnTo>
                <a:lnTo>
                  <a:pt x="9813074" y="9067"/>
                </a:lnTo>
                <a:lnTo>
                  <a:pt x="9814204" y="9525"/>
                </a:lnTo>
                <a:lnTo>
                  <a:pt x="9816833" y="9525"/>
                </a:lnTo>
                <a:lnTo>
                  <a:pt x="9817951" y="9067"/>
                </a:lnTo>
                <a:lnTo>
                  <a:pt x="9819818" y="7200"/>
                </a:lnTo>
                <a:lnTo>
                  <a:pt x="9820275" y="6083"/>
                </a:lnTo>
                <a:lnTo>
                  <a:pt x="9820275" y="3454"/>
                </a:lnTo>
                <a:close/>
              </a:path>
              <a:path w="11034395" h="1549400">
                <a:moveTo>
                  <a:pt x="9867900" y="773391"/>
                </a:moveTo>
                <a:lnTo>
                  <a:pt x="9867443" y="772274"/>
                </a:lnTo>
                <a:lnTo>
                  <a:pt x="9865576" y="770407"/>
                </a:lnTo>
                <a:lnTo>
                  <a:pt x="9864458" y="769937"/>
                </a:lnTo>
                <a:lnTo>
                  <a:pt x="9861829" y="769937"/>
                </a:lnTo>
                <a:lnTo>
                  <a:pt x="9860699" y="770407"/>
                </a:lnTo>
                <a:lnTo>
                  <a:pt x="9858845" y="772274"/>
                </a:lnTo>
                <a:lnTo>
                  <a:pt x="9858375" y="773391"/>
                </a:lnTo>
                <a:lnTo>
                  <a:pt x="9858375" y="776020"/>
                </a:lnTo>
                <a:lnTo>
                  <a:pt x="9858845" y="777138"/>
                </a:lnTo>
                <a:lnTo>
                  <a:pt x="9860699" y="779005"/>
                </a:lnTo>
                <a:lnTo>
                  <a:pt x="9861829" y="779462"/>
                </a:lnTo>
                <a:lnTo>
                  <a:pt x="9864458" y="779462"/>
                </a:lnTo>
                <a:lnTo>
                  <a:pt x="9865576" y="779005"/>
                </a:lnTo>
                <a:lnTo>
                  <a:pt x="9867443" y="777138"/>
                </a:lnTo>
                <a:lnTo>
                  <a:pt x="9867900" y="776020"/>
                </a:lnTo>
                <a:lnTo>
                  <a:pt x="9867900" y="773391"/>
                </a:lnTo>
                <a:close/>
              </a:path>
              <a:path w="11034395" h="1549400">
                <a:moveTo>
                  <a:pt x="9867900" y="3454"/>
                </a:moveTo>
                <a:lnTo>
                  <a:pt x="9867443" y="2336"/>
                </a:lnTo>
                <a:lnTo>
                  <a:pt x="9865576" y="469"/>
                </a:lnTo>
                <a:lnTo>
                  <a:pt x="9864458" y="0"/>
                </a:lnTo>
                <a:lnTo>
                  <a:pt x="9861829" y="0"/>
                </a:lnTo>
                <a:lnTo>
                  <a:pt x="9860699" y="469"/>
                </a:lnTo>
                <a:lnTo>
                  <a:pt x="9858845" y="2336"/>
                </a:lnTo>
                <a:lnTo>
                  <a:pt x="9858375" y="3454"/>
                </a:lnTo>
                <a:lnTo>
                  <a:pt x="9858375" y="6083"/>
                </a:lnTo>
                <a:lnTo>
                  <a:pt x="9858845" y="7200"/>
                </a:lnTo>
                <a:lnTo>
                  <a:pt x="9860699" y="9067"/>
                </a:lnTo>
                <a:lnTo>
                  <a:pt x="9861829" y="9525"/>
                </a:lnTo>
                <a:lnTo>
                  <a:pt x="9864458" y="9525"/>
                </a:lnTo>
                <a:lnTo>
                  <a:pt x="9865576" y="9067"/>
                </a:lnTo>
                <a:lnTo>
                  <a:pt x="9867443" y="7200"/>
                </a:lnTo>
                <a:lnTo>
                  <a:pt x="9867900" y="6083"/>
                </a:lnTo>
                <a:lnTo>
                  <a:pt x="9867900" y="3454"/>
                </a:lnTo>
                <a:close/>
              </a:path>
              <a:path w="11034395" h="1549400">
                <a:moveTo>
                  <a:pt x="9915525" y="773391"/>
                </a:moveTo>
                <a:lnTo>
                  <a:pt x="9915068" y="772274"/>
                </a:lnTo>
                <a:lnTo>
                  <a:pt x="9913201" y="770407"/>
                </a:lnTo>
                <a:lnTo>
                  <a:pt x="9912083" y="769937"/>
                </a:lnTo>
                <a:lnTo>
                  <a:pt x="9909454" y="769937"/>
                </a:lnTo>
                <a:lnTo>
                  <a:pt x="9908324" y="770407"/>
                </a:lnTo>
                <a:lnTo>
                  <a:pt x="9906470" y="772274"/>
                </a:lnTo>
                <a:lnTo>
                  <a:pt x="9906000" y="773391"/>
                </a:lnTo>
                <a:lnTo>
                  <a:pt x="9906000" y="776020"/>
                </a:lnTo>
                <a:lnTo>
                  <a:pt x="9906470" y="777138"/>
                </a:lnTo>
                <a:lnTo>
                  <a:pt x="9908324" y="779005"/>
                </a:lnTo>
                <a:lnTo>
                  <a:pt x="9909454" y="779462"/>
                </a:lnTo>
                <a:lnTo>
                  <a:pt x="9912083" y="779462"/>
                </a:lnTo>
                <a:lnTo>
                  <a:pt x="9913201" y="779005"/>
                </a:lnTo>
                <a:lnTo>
                  <a:pt x="9915068" y="777138"/>
                </a:lnTo>
                <a:lnTo>
                  <a:pt x="9915525" y="776020"/>
                </a:lnTo>
                <a:lnTo>
                  <a:pt x="9915525" y="773391"/>
                </a:lnTo>
                <a:close/>
              </a:path>
              <a:path w="11034395" h="1549400">
                <a:moveTo>
                  <a:pt x="9915525" y="3454"/>
                </a:moveTo>
                <a:lnTo>
                  <a:pt x="9915068" y="2336"/>
                </a:lnTo>
                <a:lnTo>
                  <a:pt x="9913201" y="469"/>
                </a:lnTo>
                <a:lnTo>
                  <a:pt x="9912083" y="0"/>
                </a:lnTo>
                <a:lnTo>
                  <a:pt x="9909454" y="0"/>
                </a:lnTo>
                <a:lnTo>
                  <a:pt x="9908324" y="469"/>
                </a:lnTo>
                <a:lnTo>
                  <a:pt x="9906470" y="2336"/>
                </a:lnTo>
                <a:lnTo>
                  <a:pt x="9906000" y="3454"/>
                </a:lnTo>
                <a:lnTo>
                  <a:pt x="9906000" y="6083"/>
                </a:lnTo>
                <a:lnTo>
                  <a:pt x="9906470" y="7200"/>
                </a:lnTo>
                <a:lnTo>
                  <a:pt x="9908324" y="9067"/>
                </a:lnTo>
                <a:lnTo>
                  <a:pt x="9909454" y="9525"/>
                </a:lnTo>
                <a:lnTo>
                  <a:pt x="9912083" y="9525"/>
                </a:lnTo>
                <a:lnTo>
                  <a:pt x="9913201" y="9067"/>
                </a:lnTo>
                <a:lnTo>
                  <a:pt x="9915068" y="7200"/>
                </a:lnTo>
                <a:lnTo>
                  <a:pt x="9915525" y="6083"/>
                </a:lnTo>
                <a:lnTo>
                  <a:pt x="9915525" y="3454"/>
                </a:lnTo>
                <a:close/>
              </a:path>
              <a:path w="11034395" h="1549400">
                <a:moveTo>
                  <a:pt x="9963150" y="773391"/>
                </a:moveTo>
                <a:lnTo>
                  <a:pt x="9962693" y="772274"/>
                </a:lnTo>
                <a:lnTo>
                  <a:pt x="9960826" y="770407"/>
                </a:lnTo>
                <a:lnTo>
                  <a:pt x="9959708" y="769937"/>
                </a:lnTo>
                <a:lnTo>
                  <a:pt x="9957079" y="769937"/>
                </a:lnTo>
                <a:lnTo>
                  <a:pt x="9955949" y="770407"/>
                </a:lnTo>
                <a:lnTo>
                  <a:pt x="9954095" y="772274"/>
                </a:lnTo>
                <a:lnTo>
                  <a:pt x="9953625" y="773391"/>
                </a:lnTo>
                <a:lnTo>
                  <a:pt x="9953625" y="776020"/>
                </a:lnTo>
                <a:lnTo>
                  <a:pt x="9954095" y="777138"/>
                </a:lnTo>
                <a:lnTo>
                  <a:pt x="9955949" y="779005"/>
                </a:lnTo>
                <a:lnTo>
                  <a:pt x="9957079" y="779462"/>
                </a:lnTo>
                <a:lnTo>
                  <a:pt x="9959708" y="779462"/>
                </a:lnTo>
                <a:lnTo>
                  <a:pt x="9960826" y="779005"/>
                </a:lnTo>
                <a:lnTo>
                  <a:pt x="9962693" y="777138"/>
                </a:lnTo>
                <a:lnTo>
                  <a:pt x="9963150" y="776020"/>
                </a:lnTo>
                <a:lnTo>
                  <a:pt x="9963150" y="773391"/>
                </a:lnTo>
                <a:close/>
              </a:path>
              <a:path w="11034395" h="1549400">
                <a:moveTo>
                  <a:pt x="9963150" y="3454"/>
                </a:moveTo>
                <a:lnTo>
                  <a:pt x="9962693" y="2336"/>
                </a:lnTo>
                <a:lnTo>
                  <a:pt x="9960826" y="469"/>
                </a:lnTo>
                <a:lnTo>
                  <a:pt x="9959708" y="0"/>
                </a:lnTo>
                <a:lnTo>
                  <a:pt x="9957079" y="0"/>
                </a:lnTo>
                <a:lnTo>
                  <a:pt x="9955949" y="469"/>
                </a:lnTo>
                <a:lnTo>
                  <a:pt x="9954095" y="2336"/>
                </a:lnTo>
                <a:lnTo>
                  <a:pt x="9953625" y="3454"/>
                </a:lnTo>
                <a:lnTo>
                  <a:pt x="9953625" y="6083"/>
                </a:lnTo>
                <a:lnTo>
                  <a:pt x="9954095" y="7200"/>
                </a:lnTo>
                <a:lnTo>
                  <a:pt x="9955949" y="9067"/>
                </a:lnTo>
                <a:lnTo>
                  <a:pt x="9957079" y="9525"/>
                </a:lnTo>
                <a:lnTo>
                  <a:pt x="9959708" y="9525"/>
                </a:lnTo>
                <a:lnTo>
                  <a:pt x="9960826" y="9067"/>
                </a:lnTo>
                <a:lnTo>
                  <a:pt x="9962693" y="7200"/>
                </a:lnTo>
                <a:lnTo>
                  <a:pt x="9963150" y="6083"/>
                </a:lnTo>
                <a:lnTo>
                  <a:pt x="9963150" y="3454"/>
                </a:lnTo>
                <a:close/>
              </a:path>
              <a:path w="11034395" h="1549400">
                <a:moveTo>
                  <a:pt x="10010775" y="773391"/>
                </a:moveTo>
                <a:lnTo>
                  <a:pt x="10010318" y="772274"/>
                </a:lnTo>
                <a:lnTo>
                  <a:pt x="10008451" y="770407"/>
                </a:lnTo>
                <a:lnTo>
                  <a:pt x="10007333" y="769937"/>
                </a:lnTo>
                <a:lnTo>
                  <a:pt x="10004704" y="769937"/>
                </a:lnTo>
                <a:lnTo>
                  <a:pt x="10003574" y="770407"/>
                </a:lnTo>
                <a:lnTo>
                  <a:pt x="10001720" y="772274"/>
                </a:lnTo>
                <a:lnTo>
                  <a:pt x="10001250" y="773391"/>
                </a:lnTo>
                <a:lnTo>
                  <a:pt x="10001250" y="776020"/>
                </a:lnTo>
                <a:lnTo>
                  <a:pt x="10001720" y="777138"/>
                </a:lnTo>
                <a:lnTo>
                  <a:pt x="10003574" y="779005"/>
                </a:lnTo>
                <a:lnTo>
                  <a:pt x="10004704" y="779462"/>
                </a:lnTo>
                <a:lnTo>
                  <a:pt x="10007333" y="779462"/>
                </a:lnTo>
                <a:lnTo>
                  <a:pt x="10008451" y="779005"/>
                </a:lnTo>
                <a:lnTo>
                  <a:pt x="10010318" y="777138"/>
                </a:lnTo>
                <a:lnTo>
                  <a:pt x="10010775" y="776020"/>
                </a:lnTo>
                <a:lnTo>
                  <a:pt x="10010775" y="773391"/>
                </a:lnTo>
                <a:close/>
              </a:path>
              <a:path w="11034395" h="1549400">
                <a:moveTo>
                  <a:pt x="10010775" y="3454"/>
                </a:moveTo>
                <a:lnTo>
                  <a:pt x="10010318" y="2336"/>
                </a:lnTo>
                <a:lnTo>
                  <a:pt x="10008451" y="469"/>
                </a:lnTo>
                <a:lnTo>
                  <a:pt x="10007333" y="0"/>
                </a:lnTo>
                <a:lnTo>
                  <a:pt x="10004704" y="0"/>
                </a:lnTo>
                <a:lnTo>
                  <a:pt x="10003574" y="469"/>
                </a:lnTo>
                <a:lnTo>
                  <a:pt x="10001720" y="2336"/>
                </a:lnTo>
                <a:lnTo>
                  <a:pt x="10001250" y="3454"/>
                </a:lnTo>
                <a:lnTo>
                  <a:pt x="10001250" y="6083"/>
                </a:lnTo>
                <a:lnTo>
                  <a:pt x="10001720" y="7200"/>
                </a:lnTo>
                <a:lnTo>
                  <a:pt x="10003574" y="9067"/>
                </a:lnTo>
                <a:lnTo>
                  <a:pt x="10004704" y="9525"/>
                </a:lnTo>
                <a:lnTo>
                  <a:pt x="10007333" y="9525"/>
                </a:lnTo>
                <a:lnTo>
                  <a:pt x="10008451" y="9067"/>
                </a:lnTo>
                <a:lnTo>
                  <a:pt x="10010318" y="7200"/>
                </a:lnTo>
                <a:lnTo>
                  <a:pt x="10010775" y="6083"/>
                </a:lnTo>
                <a:lnTo>
                  <a:pt x="10010775" y="3454"/>
                </a:lnTo>
                <a:close/>
              </a:path>
              <a:path w="11034395" h="1549400">
                <a:moveTo>
                  <a:pt x="10058400" y="773391"/>
                </a:moveTo>
                <a:lnTo>
                  <a:pt x="10057943" y="772274"/>
                </a:lnTo>
                <a:lnTo>
                  <a:pt x="10056076" y="770407"/>
                </a:lnTo>
                <a:lnTo>
                  <a:pt x="10054958" y="769937"/>
                </a:lnTo>
                <a:lnTo>
                  <a:pt x="10052329" y="769937"/>
                </a:lnTo>
                <a:lnTo>
                  <a:pt x="10051199" y="770407"/>
                </a:lnTo>
                <a:lnTo>
                  <a:pt x="10049345" y="772274"/>
                </a:lnTo>
                <a:lnTo>
                  <a:pt x="10048875" y="773391"/>
                </a:lnTo>
                <a:lnTo>
                  <a:pt x="10048875" y="776020"/>
                </a:lnTo>
                <a:lnTo>
                  <a:pt x="10049345" y="777138"/>
                </a:lnTo>
                <a:lnTo>
                  <a:pt x="10051199" y="779005"/>
                </a:lnTo>
                <a:lnTo>
                  <a:pt x="10052329" y="779462"/>
                </a:lnTo>
                <a:lnTo>
                  <a:pt x="10054958" y="779462"/>
                </a:lnTo>
                <a:lnTo>
                  <a:pt x="10056076" y="779005"/>
                </a:lnTo>
                <a:lnTo>
                  <a:pt x="10057943" y="777138"/>
                </a:lnTo>
                <a:lnTo>
                  <a:pt x="10058400" y="776020"/>
                </a:lnTo>
                <a:lnTo>
                  <a:pt x="10058400" y="773391"/>
                </a:lnTo>
                <a:close/>
              </a:path>
              <a:path w="11034395" h="1549400">
                <a:moveTo>
                  <a:pt x="10058400" y="3454"/>
                </a:moveTo>
                <a:lnTo>
                  <a:pt x="10057943" y="2336"/>
                </a:lnTo>
                <a:lnTo>
                  <a:pt x="10056076" y="469"/>
                </a:lnTo>
                <a:lnTo>
                  <a:pt x="10054958" y="0"/>
                </a:lnTo>
                <a:lnTo>
                  <a:pt x="10052329" y="0"/>
                </a:lnTo>
                <a:lnTo>
                  <a:pt x="10051199" y="469"/>
                </a:lnTo>
                <a:lnTo>
                  <a:pt x="10049345" y="2336"/>
                </a:lnTo>
                <a:lnTo>
                  <a:pt x="10048875" y="3454"/>
                </a:lnTo>
                <a:lnTo>
                  <a:pt x="10048875" y="6083"/>
                </a:lnTo>
                <a:lnTo>
                  <a:pt x="10049345" y="7200"/>
                </a:lnTo>
                <a:lnTo>
                  <a:pt x="10051199" y="9067"/>
                </a:lnTo>
                <a:lnTo>
                  <a:pt x="10052329" y="9525"/>
                </a:lnTo>
                <a:lnTo>
                  <a:pt x="10054958" y="9525"/>
                </a:lnTo>
                <a:lnTo>
                  <a:pt x="10056076" y="9067"/>
                </a:lnTo>
                <a:lnTo>
                  <a:pt x="10057943" y="7200"/>
                </a:lnTo>
                <a:lnTo>
                  <a:pt x="10058400" y="6083"/>
                </a:lnTo>
                <a:lnTo>
                  <a:pt x="10058400" y="3454"/>
                </a:lnTo>
                <a:close/>
              </a:path>
              <a:path w="11034395" h="1549400">
                <a:moveTo>
                  <a:pt x="10106025" y="773391"/>
                </a:moveTo>
                <a:lnTo>
                  <a:pt x="10105568" y="772274"/>
                </a:lnTo>
                <a:lnTo>
                  <a:pt x="10103701" y="770407"/>
                </a:lnTo>
                <a:lnTo>
                  <a:pt x="10102583" y="769937"/>
                </a:lnTo>
                <a:lnTo>
                  <a:pt x="10099954" y="769937"/>
                </a:lnTo>
                <a:lnTo>
                  <a:pt x="10098824" y="770407"/>
                </a:lnTo>
                <a:lnTo>
                  <a:pt x="10096970" y="772274"/>
                </a:lnTo>
                <a:lnTo>
                  <a:pt x="10096500" y="773391"/>
                </a:lnTo>
                <a:lnTo>
                  <a:pt x="10096500" y="776020"/>
                </a:lnTo>
                <a:lnTo>
                  <a:pt x="10096970" y="777138"/>
                </a:lnTo>
                <a:lnTo>
                  <a:pt x="10098824" y="779005"/>
                </a:lnTo>
                <a:lnTo>
                  <a:pt x="10099954" y="779462"/>
                </a:lnTo>
                <a:lnTo>
                  <a:pt x="10102583" y="779462"/>
                </a:lnTo>
                <a:lnTo>
                  <a:pt x="10103701" y="779005"/>
                </a:lnTo>
                <a:lnTo>
                  <a:pt x="10105568" y="777138"/>
                </a:lnTo>
                <a:lnTo>
                  <a:pt x="10106025" y="776020"/>
                </a:lnTo>
                <a:lnTo>
                  <a:pt x="10106025" y="773391"/>
                </a:lnTo>
                <a:close/>
              </a:path>
              <a:path w="11034395" h="1549400">
                <a:moveTo>
                  <a:pt x="10106025" y="3454"/>
                </a:moveTo>
                <a:lnTo>
                  <a:pt x="10105568" y="2336"/>
                </a:lnTo>
                <a:lnTo>
                  <a:pt x="10103701" y="469"/>
                </a:lnTo>
                <a:lnTo>
                  <a:pt x="10102583" y="0"/>
                </a:lnTo>
                <a:lnTo>
                  <a:pt x="10099954" y="0"/>
                </a:lnTo>
                <a:lnTo>
                  <a:pt x="10098824" y="469"/>
                </a:lnTo>
                <a:lnTo>
                  <a:pt x="10096970" y="2336"/>
                </a:lnTo>
                <a:lnTo>
                  <a:pt x="10096500" y="3454"/>
                </a:lnTo>
                <a:lnTo>
                  <a:pt x="10096500" y="6083"/>
                </a:lnTo>
                <a:lnTo>
                  <a:pt x="10096970" y="7200"/>
                </a:lnTo>
                <a:lnTo>
                  <a:pt x="10098824" y="9067"/>
                </a:lnTo>
                <a:lnTo>
                  <a:pt x="10099954" y="9525"/>
                </a:lnTo>
                <a:lnTo>
                  <a:pt x="10102583" y="9525"/>
                </a:lnTo>
                <a:lnTo>
                  <a:pt x="10103701" y="9067"/>
                </a:lnTo>
                <a:lnTo>
                  <a:pt x="10105568" y="7200"/>
                </a:lnTo>
                <a:lnTo>
                  <a:pt x="10106025" y="6083"/>
                </a:lnTo>
                <a:lnTo>
                  <a:pt x="10106025" y="3454"/>
                </a:lnTo>
                <a:close/>
              </a:path>
              <a:path w="11034395" h="1549400">
                <a:moveTo>
                  <a:pt x="10153650" y="773391"/>
                </a:moveTo>
                <a:lnTo>
                  <a:pt x="10153193" y="772274"/>
                </a:lnTo>
                <a:lnTo>
                  <a:pt x="10151326" y="770407"/>
                </a:lnTo>
                <a:lnTo>
                  <a:pt x="10150208" y="769937"/>
                </a:lnTo>
                <a:lnTo>
                  <a:pt x="10147579" y="769937"/>
                </a:lnTo>
                <a:lnTo>
                  <a:pt x="10146449" y="770407"/>
                </a:lnTo>
                <a:lnTo>
                  <a:pt x="10144595" y="772274"/>
                </a:lnTo>
                <a:lnTo>
                  <a:pt x="10144125" y="773391"/>
                </a:lnTo>
                <a:lnTo>
                  <a:pt x="10144125" y="776020"/>
                </a:lnTo>
                <a:lnTo>
                  <a:pt x="10144595" y="777138"/>
                </a:lnTo>
                <a:lnTo>
                  <a:pt x="10146449" y="779005"/>
                </a:lnTo>
                <a:lnTo>
                  <a:pt x="10147579" y="779462"/>
                </a:lnTo>
                <a:lnTo>
                  <a:pt x="10150208" y="779462"/>
                </a:lnTo>
                <a:lnTo>
                  <a:pt x="10151326" y="779005"/>
                </a:lnTo>
                <a:lnTo>
                  <a:pt x="10153193" y="777138"/>
                </a:lnTo>
                <a:lnTo>
                  <a:pt x="10153650" y="776020"/>
                </a:lnTo>
                <a:lnTo>
                  <a:pt x="10153650" y="773391"/>
                </a:lnTo>
                <a:close/>
              </a:path>
              <a:path w="11034395" h="1549400">
                <a:moveTo>
                  <a:pt x="10153650" y="3454"/>
                </a:moveTo>
                <a:lnTo>
                  <a:pt x="10153193" y="2336"/>
                </a:lnTo>
                <a:lnTo>
                  <a:pt x="10151326" y="469"/>
                </a:lnTo>
                <a:lnTo>
                  <a:pt x="10150208" y="0"/>
                </a:lnTo>
                <a:lnTo>
                  <a:pt x="10147579" y="0"/>
                </a:lnTo>
                <a:lnTo>
                  <a:pt x="10146449" y="469"/>
                </a:lnTo>
                <a:lnTo>
                  <a:pt x="10144595" y="2336"/>
                </a:lnTo>
                <a:lnTo>
                  <a:pt x="10144125" y="3454"/>
                </a:lnTo>
                <a:lnTo>
                  <a:pt x="10144125" y="6083"/>
                </a:lnTo>
                <a:lnTo>
                  <a:pt x="10144595" y="7200"/>
                </a:lnTo>
                <a:lnTo>
                  <a:pt x="10146449" y="9067"/>
                </a:lnTo>
                <a:lnTo>
                  <a:pt x="10147579" y="9525"/>
                </a:lnTo>
                <a:lnTo>
                  <a:pt x="10150208" y="9525"/>
                </a:lnTo>
                <a:lnTo>
                  <a:pt x="10151326" y="9067"/>
                </a:lnTo>
                <a:lnTo>
                  <a:pt x="10153193" y="7200"/>
                </a:lnTo>
                <a:lnTo>
                  <a:pt x="10153650" y="6083"/>
                </a:lnTo>
                <a:lnTo>
                  <a:pt x="10153650" y="3454"/>
                </a:lnTo>
                <a:close/>
              </a:path>
              <a:path w="11034395" h="1549400">
                <a:moveTo>
                  <a:pt x="10201275" y="773391"/>
                </a:moveTo>
                <a:lnTo>
                  <a:pt x="10200818" y="772274"/>
                </a:lnTo>
                <a:lnTo>
                  <a:pt x="10198951" y="770407"/>
                </a:lnTo>
                <a:lnTo>
                  <a:pt x="10197833" y="769937"/>
                </a:lnTo>
                <a:lnTo>
                  <a:pt x="10195204" y="769937"/>
                </a:lnTo>
                <a:lnTo>
                  <a:pt x="10194074" y="770407"/>
                </a:lnTo>
                <a:lnTo>
                  <a:pt x="10192220" y="772274"/>
                </a:lnTo>
                <a:lnTo>
                  <a:pt x="10191750" y="773391"/>
                </a:lnTo>
                <a:lnTo>
                  <a:pt x="10191750" y="776020"/>
                </a:lnTo>
                <a:lnTo>
                  <a:pt x="10192220" y="777138"/>
                </a:lnTo>
                <a:lnTo>
                  <a:pt x="10194074" y="779005"/>
                </a:lnTo>
                <a:lnTo>
                  <a:pt x="10195204" y="779462"/>
                </a:lnTo>
                <a:lnTo>
                  <a:pt x="10197833" y="779462"/>
                </a:lnTo>
                <a:lnTo>
                  <a:pt x="10198951" y="779005"/>
                </a:lnTo>
                <a:lnTo>
                  <a:pt x="10200818" y="777138"/>
                </a:lnTo>
                <a:lnTo>
                  <a:pt x="10201275" y="776020"/>
                </a:lnTo>
                <a:lnTo>
                  <a:pt x="10201275" y="773391"/>
                </a:lnTo>
                <a:close/>
              </a:path>
              <a:path w="11034395" h="1549400">
                <a:moveTo>
                  <a:pt x="10201275" y="3454"/>
                </a:moveTo>
                <a:lnTo>
                  <a:pt x="10200818" y="2336"/>
                </a:lnTo>
                <a:lnTo>
                  <a:pt x="10198951" y="469"/>
                </a:lnTo>
                <a:lnTo>
                  <a:pt x="10197833" y="0"/>
                </a:lnTo>
                <a:lnTo>
                  <a:pt x="10195204" y="0"/>
                </a:lnTo>
                <a:lnTo>
                  <a:pt x="10194074" y="469"/>
                </a:lnTo>
                <a:lnTo>
                  <a:pt x="10192220" y="2336"/>
                </a:lnTo>
                <a:lnTo>
                  <a:pt x="10191750" y="3454"/>
                </a:lnTo>
                <a:lnTo>
                  <a:pt x="10191750" y="6083"/>
                </a:lnTo>
                <a:lnTo>
                  <a:pt x="10192220" y="7200"/>
                </a:lnTo>
                <a:lnTo>
                  <a:pt x="10194074" y="9067"/>
                </a:lnTo>
                <a:lnTo>
                  <a:pt x="10195204" y="9525"/>
                </a:lnTo>
                <a:lnTo>
                  <a:pt x="10197833" y="9525"/>
                </a:lnTo>
                <a:lnTo>
                  <a:pt x="10198951" y="9067"/>
                </a:lnTo>
                <a:lnTo>
                  <a:pt x="10200818" y="7200"/>
                </a:lnTo>
                <a:lnTo>
                  <a:pt x="10201275" y="6083"/>
                </a:lnTo>
                <a:lnTo>
                  <a:pt x="10201275" y="3454"/>
                </a:lnTo>
                <a:close/>
              </a:path>
              <a:path w="11034395" h="1549400">
                <a:moveTo>
                  <a:pt x="10248900" y="773391"/>
                </a:moveTo>
                <a:lnTo>
                  <a:pt x="10248443" y="772274"/>
                </a:lnTo>
                <a:lnTo>
                  <a:pt x="10246576" y="770407"/>
                </a:lnTo>
                <a:lnTo>
                  <a:pt x="10245458" y="769937"/>
                </a:lnTo>
                <a:lnTo>
                  <a:pt x="10242829" y="769937"/>
                </a:lnTo>
                <a:lnTo>
                  <a:pt x="10241699" y="770407"/>
                </a:lnTo>
                <a:lnTo>
                  <a:pt x="10239845" y="772274"/>
                </a:lnTo>
                <a:lnTo>
                  <a:pt x="10239375" y="773391"/>
                </a:lnTo>
                <a:lnTo>
                  <a:pt x="10239375" y="776020"/>
                </a:lnTo>
                <a:lnTo>
                  <a:pt x="10239845" y="777138"/>
                </a:lnTo>
                <a:lnTo>
                  <a:pt x="10241699" y="779005"/>
                </a:lnTo>
                <a:lnTo>
                  <a:pt x="10242829" y="779462"/>
                </a:lnTo>
                <a:lnTo>
                  <a:pt x="10245458" y="779462"/>
                </a:lnTo>
                <a:lnTo>
                  <a:pt x="10246576" y="779005"/>
                </a:lnTo>
                <a:lnTo>
                  <a:pt x="10248443" y="777138"/>
                </a:lnTo>
                <a:lnTo>
                  <a:pt x="10248900" y="776020"/>
                </a:lnTo>
                <a:lnTo>
                  <a:pt x="10248900" y="773391"/>
                </a:lnTo>
                <a:close/>
              </a:path>
              <a:path w="11034395" h="1549400">
                <a:moveTo>
                  <a:pt x="10248900" y="3454"/>
                </a:moveTo>
                <a:lnTo>
                  <a:pt x="10248443" y="2336"/>
                </a:lnTo>
                <a:lnTo>
                  <a:pt x="10246576" y="469"/>
                </a:lnTo>
                <a:lnTo>
                  <a:pt x="10245458" y="0"/>
                </a:lnTo>
                <a:lnTo>
                  <a:pt x="10242829" y="0"/>
                </a:lnTo>
                <a:lnTo>
                  <a:pt x="10241699" y="469"/>
                </a:lnTo>
                <a:lnTo>
                  <a:pt x="10239845" y="2336"/>
                </a:lnTo>
                <a:lnTo>
                  <a:pt x="10239375" y="3454"/>
                </a:lnTo>
                <a:lnTo>
                  <a:pt x="10239375" y="6083"/>
                </a:lnTo>
                <a:lnTo>
                  <a:pt x="10239845" y="7200"/>
                </a:lnTo>
                <a:lnTo>
                  <a:pt x="10241699" y="9067"/>
                </a:lnTo>
                <a:lnTo>
                  <a:pt x="10242829" y="9525"/>
                </a:lnTo>
                <a:lnTo>
                  <a:pt x="10245458" y="9525"/>
                </a:lnTo>
                <a:lnTo>
                  <a:pt x="10246576" y="9067"/>
                </a:lnTo>
                <a:lnTo>
                  <a:pt x="10248443" y="7200"/>
                </a:lnTo>
                <a:lnTo>
                  <a:pt x="10248900" y="6083"/>
                </a:lnTo>
                <a:lnTo>
                  <a:pt x="10248900" y="3454"/>
                </a:lnTo>
                <a:close/>
              </a:path>
              <a:path w="11034395" h="1549400">
                <a:moveTo>
                  <a:pt x="10296525" y="773391"/>
                </a:moveTo>
                <a:lnTo>
                  <a:pt x="10296068" y="772274"/>
                </a:lnTo>
                <a:lnTo>
                  <a:pt x="10294201" y="770407"/>
                </a:lnTo>
                <a:lnTo>
                  <a:pt x="10293083" y="769937"/>
                </a:lnTo>
                <a:lnTo>
                  <a:pt x="10290454" y="769937"/>
                </a:lnTo>
                <a:lnTo>
                  <a:pt x="10289324" y="770407"/>
                </a:lnTo>
                <a:lnTo>
                  <a:pt x="10287470" y="772274"/>
                </a:lnTo>
                <a:lnTo>
                  <a:pt x="10287000" y="773391"/>
                </a:lnTo>
                <a:lnTo>
                  <a:pt x="10287000" y="776020"/>
                </a:lnTo>
                <a:lnTo>
                  <a:pt x="10287470" y="777138"/>
                </a:lnTo>
                <a:lnTo>
                  <a:pt x="10289324" y="779005"/>
                </a:lnTo>
                <a:lnTo>
                  <a:pt x="10290454" y="779462"/>
                </a:lnTo>
                <a:lnTo>
                  <a:pt x="10293083" y="779462"/>
                </a:lnTo>
                <a:lnTo>
                  <a:pt x="10294201" y="779005"/>
                </a:lnTo>
                <a:lnTo>
                  <a:pt x="10296068" y="777138"/>
                </a:lnTo>
                <a:lnTo>
                  <a:pt x="10296525" y="776020"/>
                </a:lnTo>
                <a:lnTo>
                  <a:pt x="10296525" y="773391"/>
                </a:lnTo>
                <a:close/>
              </a:path>
              <a:path w="11034395" h="1549400">
                <a:moveTo>
                  <a:pt x="10296525" y="3454"/>
                </a:moveTo>
                <a:lnTo>
                  <a:pt x="10296068" y="2336"/>
                </a:lnTo>
                <a:lnTo>
                  <a:pt x="10294201" y="469"/>
                </a:lnTo>
                <a:lnTo>
                  <a:pt x="10293083" y="0"/>
                </a:lnTo>
                <a:lnTo>
                  <a:pt x="10290454" y="0"/>
                </a:lnTo>
                <a:lnTo>
                  <a:pt x="10289324" y="469"/>
                </a:lnTo>
                <a:lnTo>
                  <a:pt x="10287470" y="2336"/>
                </a:lnTo>
                <a:lnTo>
                  <a:pt x="10287000" y="3454"/>
                </a:lnTo>
                <a:lnTo>
                  <a:pt x="10287000" y="6083"/>
                </a:lnTo>
                <a:lnTo>
                  <a:pt x="10287470" y="7200"/>
                </a:lnTo>
                <a:lnTo>
                  <a:pt x="10289324" y="9067"/>
                </a:lnTo>
                <a:lnTo>
                  <a:pt x="10290454" y="9525"/>
                </a:lnTo>
                <a:lnTo>
                  <a:pt x="10293083" y="9525"/>
                </a:lnTo>
                <a:lnTo>
                  <a:pt x="10294201" y="9067"/>
                </a:lnTo>
                <a:lnTo>
                  <a:pt x="10296068" y="7200"/>
                </a:lnTo>
                <a:lnTo>
                  <a:pt x="10296525" y="6083"/>
                </a:lnTo>
                <a:lnTo>
                  <a:pt x="10296525" y="3454"/>
                </a:lnTo>
                <a:close/>
              </a:path>
              <a:path w="11034395" h="1549400">
                <a:moveTo>
                  <a:pt x="10344150" y="773391"/>
                </a:moveTo>
                <a:lnTo>
                  <a:pt x="10343693" y="772274"/>
                </a:lnTo>
                <a:lnTo>
                  <a:pt x="10341826" y="770407"/>
                </a:lnTo>
                <a:lnTo>
                  <a:pt x="10340708" y="769937"/>
                </a:lnTo>
                <a:lnTo>
                  <a:pt x="10338079" y="769937"/>
                </a:lnTo>
                <a:lnTo>
                  <a:pt x="10336949" y="770407"/>
                </a:lnTo>
                <a:lnTo>
                  <a:pt x="10335095" y="772274"/>
                </a:lnTo>
                <a:lnTo>
                  <a:pt x="10334625" y="773391"/>
                </a:lnTo>
                <a:lnTo>
                  <a:pt x="10334625" y="776020"/>
                </a:lnTo>
                <a:lnTo>
                  <a:pt x="10335095" y="777138"/>
                </a:lnTo>
                <a:lnTo>
                  <a:pt x="10336949" y="779005"/>
                </a:lnTo>
                <a:lnTo>
                  <a:pt x="10338079" y="779462"/>
                </a:lnTo>
                <a:lnTo>
                  <a:pt x="10340708" y="779462"/>
                </a:lnTo>
                <a:lnTo>
                  <a:pt x="10341826" y="779005"/>
                </a:lnTo>
                <a:lnTo>
                  <a:pt x="10343693" y="777138"/>
                </a:lnTo>
                <a:lnTo>
                  <a:pt x="10344150" y="776020"/>
                </a:lnTo>
                <a:lnTo>
                  <a:pt x="10344150" y="773391"/>
                </a:lnTo>
                <a:close/>
              </a:path>
              <a:path w="11034395" h="1549400">
                <a:moveTo>
                  <a:pt x="10344150" y="3454"/>
                </a:moveTo>
                <a:lnTo>
                  <a:pt x="10343693" y="2336"/>
                </a:lnTo>
                <a:lnTo>
                  <a:pt x="10341826" y="469"/>
                </a:lnTo>
                <a:lnTo>
                  <a:pt x="10340708" y="0"/>
                </a:lnTo>
                <a:lnTo>
                  <a:pt x="10338079" y="0"/>
                </a:lnTo>
                <a:lnTo>
                  <a:pt x="10336949" y="469"/>
                </a:lnTo>
                <a:lnTo>
                  <a:pt x="10335095" y="2336"/>
                </a:lnTo>
                <a:lnTo>
                  <a:pt x="10334625" y="3454"/>
                </a:lnTo>
                <a:lnTo>
                  <a:pt x="10334625" y="6083"/>
                </a:lnTo>
                <a:lnTo>
                  <a:pt x="10335095" y="7200"/>
                </a:lnTo>
                <a:lnTo>
                  <a:pt x="10336949" y="9067"/>
                </a:lnTo>
                <a:lnTo>
                  <a:pt x="10338079" y="9525"/>
                </a:lnTo>
                <a:lnTo>
                  <a:pt x="10340708" y="9525"/>
                </a:lnTo>
                <a:lnTo>
                  <a:pt x="10341826" y="9067"/>
                </a:lnTo>
                <a:lnTo>
                  <a:pt x="10343693" y="7200"/>
                </a:lnTo>
                <a:lnTo>
                  <a:pt x="10344150" y="6083"/>
                </a:lnTo>
                <a:lnTo>
                  <a:pt x="10344150" y="3454"/>
                </a:lnTo>
                <a:close/>
              </a:path>
              <a:path w="11034395" h="1549400">
                <a:moveTo>
                  <a:pt x="10391775" y="773391"/>
                </a:moveTo>
                <a:lnTo>
                  <a:pt x="10391318" y="772274"/>
                </a:lnTo>
                <a:lnTo>
                  <a:pt x="10389451" y="770407"/>
                </a:lnTo>
                <a:lnTo>
                  <a:pt x="10388333" y="769937"/>
                </a:lnTo>
                <a:lnTo>
                  <a:pt x="10385704" y="769937"/>
                </a:lnTo>
                <a:lnTo>
                  <a:pt x="10384574" y="770407"/>
                </a:lnTo>
                <a:lnTo>
                  <a:pt x="10382720" y="772274"/>
                </a:lnTo>
                <a:lnTo>
                  <a:pt x="10382250" y="773391"/>
                </a:lnTo>
                <a:lnTo>
                  <a:pt x="10382250" y="776020"/>
                </a:lnTo>
                <a:lnTo>
                  <a:pt x="10382720" y="777138"/>
                </a:lnTo>
                <a:lnTo>
                  <a:pt x="10384574" y="779005"/>
                </a:lnTo>
                <a:lnTo>
                  <a:pt x="10385704" y="779462"/>
                </a:lnTo>
                <a:lnTo>
                  <a:pt x="10388333" y="779462"/>
                </a:lnTo>
                <a:lnTo>
                  <a:pt x="10389451" y="779005"/>
                </a:lnTo>
                <a:lnTo>
                  <a:pt x="10391318" y="777138"/>
                </a:lnTo>
                <a:lnTo>
                  <a:pt x="10391775" y="776020"/>
                </a:lnTo>
                <a:lnTo>
                  <a:pt x="10391775" y="773391"/>
                </a:lnTo>
                <a:close/>
              </a:path>
              <a:path w="11034395" h="1549400">
                <a:moveTo>
                  <a:pt x="10391775" y="3454"/>
                </a:moveTo>
                <a:lnTo>
                  <a:pt x="10391318" y="2336"/>
                </a:lnTo>
                <a:lnTo>
                  <a:pt x="10389451" y="469"/>
                </a:lnTo>
                <a:lnTo>
                  <a:pt x="10388333" y="0"/>
                </a:lnTo>
                <a:lnTo>
                  <a:pt x="10385704" y="0"/>
                </a:lnTo>
                <a:lnTo>
                  <a:pt x="10384574" y="469"/>
                </a:lnTo>
                <a:lnTo>
                  <a:pt x="10382720" y="2336"/>
                </a:lnTo>
                <a:lnTo>
                  <a:pt x="10382250" y="3454"/>
                </a:lnTo>
                <a:lnTo>
                  <a:pt x="10382250" y="6083"/>
                </a:lnTo>
                <a:lnTo>
                  <a:pt x="10382720" y="7200"/>
                </a:lnTo>
                <a:lnTo>
                  <a:pt x="10384574" y="9067"/>
                </a:lnTo>
                <a:lnTo>
                  <a:pt x="10385704" y="9525"/>
                </a:lnTo>
                <a:lnTo>
                  <a:pt x="10388333" y="9525"/>
                </a:lnTo>
                <a:lnTo>
                  <a:pt x="10389451" y="9067"/>
                </a:lnTo>
                <a:lnTo>
                  <a:pt x="10391318" y="7200"/>
                </a:lnTo>
                <a:lnTo>
                  <a:pt x="10391775" y="6083"/>
                </a:lnTo>
                <a:lnTo>
                  <a:pt x="10391775" y="3454"/>
                </a:lnTo>
                <a:close/>
              </a:path>
              <a:path w="11034395" h="1549400">
                <a:moveTo>
                  <a:pt x="10439400" y="773391"/>
                </a:moveTo>
                <a:lnTo>
                  <a:pt x="10438943" y="772274"/>
                </a:lnTo>
                <a:lnTo>
                  <a:pt x="10437076" y="770407"/>
                </a:lnTo>
                <a:lnTo>
                  <a:pt x="10435958" y="769937"/>
                </a:lnTo>
                <a:lnTo>
                  <a:pt x="10433329" y="769937"/>
                </a:lnTo>
                <a:lnTo>
                  <a:pt x="10432199" y="770407"/>
                </a:lnTo>
                <a:lnTo>
                  <a:pt x="10430345" y="772274"/>
                </a:lnTo>
                <a:lnTo>
                  <a:pt x="10429875" y="773391"/>
                </a:lnTo>
                <a:lnTo>
                  <a:pt x="10429875" y="776020"/>
                </a:lnTo>
                <a:lnTo>
                  <a:pt x="10430345" y="777138"/>
                </a:lnTo>
                <a:lnTo>
                  <a:pt x="10432199" y="779005"/>
                </a:lnTo>
                <a:lnTo>
                  <a:pt x="10433329" y="779462"/>
                </a:lnTo>
                <a:lnTo>
                  <a:pt x="10435958" y="779462"/>
                </a:lnTo>
                <a:lnTo>
                  <a:pt x="10437076" y="779005"/>
                </a:lnTo>
                <a:lnTo>
                  <a:pt x="10438943" y="777138"/>
                </a:lnTo>
                <a:lnTo>
                  <a:pt x="10439400" y="776020"/>
                </a:lnTo>
                <a:lnTo>
                  <a:pt x="10439400" y="773391"/>
                </a:lnTo>
                <a:close/>
              </a:path>
              <a:path w="11034395" h="1549400">
                <a:moveTo>
                  <a:pt x="10439400" y="3454"/>
                </a:moveTo>
                <a:lnTo>
                  <a:pt x="10438943" y="2336"/>
                </a:lnTo>
                <a:lnTo>
                  <a:pt x="10437076" y="469"/>
                </a:lnTo>
                <a:lnTo>
                  <a:pt x="10435958" y="0"/>
                </a:lnTo>
                <a:lnTo>
                  <a:pt x="10433329" y="0"/>
                </a:lnTo>
                <a:lnTo>
                  <a:pt x="10432199" y="469"/>
                </a:lnTo>
                <a:lnTo>
                  <a:pt x="10430345" y="2336"/>
                </a:lnTo>
                <a:lnTo>
                  <a:pt x="10429875" y="3454"/>
                </a:lnTo>
                <a:lnTo>
                  <a:pt x="10429875" y="6083"/>
                </a:lnTo>
                <a:lnTo>
                  <a:pt x="10430345" y="7200"/>
                </a:lnTo>
                <a:lnTo>
                  <a:pt x="10432199" y="9067"/>
                </a:lnTo>
                <a:lnTo>
                  <a:pt x="10433329" y="9525"/>
                </a:lnTo>
                <a:lnTo>
                  <a:pt x="10435958" y="9525"/>
                </a:lnTo>
                <a:lnTo>
                  <a:pt x="10437076" y="9067"/>
                </a:lnTo>
                <a:lnTo>
                  <a:pt x="10438943" y="7200"/>
                </a:lnTo>
                <a:lnTo>
                  <a:pt x="10439400" y="6083"/>
                </a:lnTo>
                <a:lnTo>
                  <a:pt x="10439400" y="3454"/>
                </a:lnTo>
                <a:close/>
              </a:path>
              <a:path w="11034395" h="1549400">
                <a:moveTo>
                  <a:pt x="10487025" y="773391"/>
                </a:moveTo>
                <a:lnTo>
                  <a:pt x="10486568" y="772274"/>
                </a:lnTo>
                <a:lnTo>
                  <a:pt x="10484701" y="770407"/>
                </a:lnTo>
                <a:lnTo>
                  <a:pt x="10483583" y="769937"/>
                </a:lnTo>
                <a:lnTo>
                  <a:pt x="10480954" y="769937"/>
                </a:lnTo>
                <a:lnTo>
                  <a:pt x="10479824" y="770407"/>
                </a:lnTo>
                <a:lnTo>
                  <a:pt x="10477970" y="772274"/>
                </a:lnTo>
                <a:lnTo>
                  <a:pt x="10477500" y="773391"/>
                </a:lnTo>
                <a:lnTo>
                  <a:pt x="10477500" y="776020"/>
                </a:lnTo>
                <a:lnTo>
                  <a:pt x="10477970" y="777138"/>
                </a:lnTo>
                <a:lnTo>
                  <a:pt x="10479824" y="779005"/>
                </a:lnTo>
                <a:lnTo>
                  <a:pt x="10480954" y="779462"/>
                </a:lnTo>
                <a:lnTo>
                  <a:pt x="10483583" y="779462"/>
                </a:lnTo>
                <a:lnTo>
                  <a:pt x="10484701" y="779005"/>
                </a:lnTo>
                <a:lnTo>
                  <a:pt x="10486568" y="777138"/>
                </a:lnTo>
                <a:lnTo>
                  <a:pt x="10487025" y="776020"/>
                </a:lnTo>
                <a:lnTo>
                  <a:pt x="10487025" y="773391"/>
                </a:lnTo>
                <a:close/>
              </a:path>
              <a:path w="11034395" h="1549400">
                <a:moveTo>
                  <a:pt x="10487025" y="3454"/>
                </a:moveTo>
                <a:lnTo>
                  <a:pt x="10486568" y="2336"/>
                </a:lnTo>
                <a:lnTo>
                  <a:pt x="10484701" y="469"/>
                </a:lnTo>
                <a:lnTo>
                  <a:pt x="10483583" y="0"/>
                </a:lnTo>
                <a:lnTo>
                  <a:pt x="10480954" y="0"/>
                </a:lnTo>
                <a:lnTo>
                  <a:pt x="10479824" y="469"/>
                </a:lnTo>
                <a:lnTo>
                  <a:pt x="10477970" y="2336"/>
                </a:lnTo>
                <a:lnTo>
                  <a:pt x="10477500" y="3454"/>
                </a:lnTo>
                <a:lnTo>
                  <a:pt x="10477500" y="6083"/>
                </a:lnTo>
                <a:lnTo>
                  <a:pt x="10477970" y="7200"/>
                </a:lnTo>
                <a:lnTo>
                  <a:pt x="10479824" y="9067"/>
                </a:lnTo>
                <a:lnTo>
                  <a:pt x="10480954" y="9525"/>
                </a:lnTo>
                <a:lnTo>
                  <a:pt x="10483583" y="9525"/>
                </a:lnTo>
                <a:lnTo>
                  <a:pt x="10484701" y="9067"/>
                </a:lnTo>
                <a:lnTo>
                  <a:pt x="10486568" y="7200"/>
                </a:lnTo>
                <a:lnTo>
                  <a:pt x="10487025" y="6083"/>
                </a:lnTo>
                <a:lnTo>
                  <a:pt x="10487025" y="3454"/>
                </a:lnTo>
                <a:close/>
              </a:path>
              <a:path w="11034395" h="1549400">
                <a:moveTo>
                  <a:pt x="10534650" y="773391"/>
                </a:moveTo>
                <a:lnTo>
                  <a:pt x="10534193" y="772274"/>
                </a:lnTo>
                <a:lnTo>
                  <a:pt x="10532326" y="770407"/>
                </a:lnTo>
                <a:lnTo>
                  <a:pt x="10531208" y="769937"/>
                </a:lnTo>
                <a:lnTo>
                  <a:pt x="10528579" y="769937"/>
                </a:lnTo>
                <a:lnTo>
                  <a:pt x="10527449" y="770407"/>
                </a:lnTo>
                <a:lnTo>
                  <a:pt x="10525595" y="772274"/>
                </a:lnTo>
                <a:lnTo>
                  <a:pt x="10525125" y="773391"/>
                </a:lnTo>
                <a:lnTo>
                  <a:pt x="10525125" y="776020"/>
                </a:lnTo>
                <a:lnTo>
                  <a:pt x="10525595" y="777138"/>
                </a:lnTo>
                <a:lnTo>
                  <a:pt x="10527449" y="779005"/>
                </a:lnTo>
                <a:lnTo>
                  <a:pt x="10528579" y="779462"/>
                </a:lnTo>
                <a:lnTo>
                  <a:pt x="10531208" y="779462"/>
                </a:lnTo>
                <a:lnTo>
                  <a:pt x="10532326" y="779005"/>
                </a:lnTo>
                <a:lnTo>
                  <a:pt x="10534193" y="777138"/>
                </a:lnTo>
                <a:lnTo>
                  <a:pt x="10534650" y="776020"/>
                </a:lnTo>
                <a:lnTo>
                  <a:pt x="10534650" y="773391"/>
                </a:lnTo>
                <a:close/>
              </a:path>
              <a:path w="11034395" h="1549400">
                <a:moveTo>
                  <a:pt x="10534650" y="3454"/>
                </a:moveTo>
                <a:lnTo>
                  <a:pt x="10534193" y="2336"/>
                </a:lnTo>
                <a:lnTo>
                  <a:pt x="10532326" y="469"/>
                </a:lnTo>
                <a:lnTo>
                  <a:pt x="10531208" y="0"/>
                </a:lnTo>
                <a:lnTo>
                  <a:pt x="10528579" y="0"/>
                </a:lnTo>
                <a:lnTo>
                  <a:pt x="10527449" y="469"/>
                </a:lnTo>
                <a:lnTo>
                  <a:pt x="10525595" y="2336"/>
                </a:lnTo>
                <a:lnTo>
                  <a:pt x="10525125" y="3454"/>
                </a:lnTo>
                <a:lnTo>
                  <a:pt x="10525125" y="6083"/>
                </a:lnTo>
                <a:lnTo>
                  <a:pt x="10525595" y="7200"/>
                </a:lnTo>
                <a:lnTo>
                  <a:pt x="10527449" y="9067"/>
                </a:lnTo>
                <a:lnTo>
                  <a:pt x="10528579" y="9525"/>
                </a:lnTo>
                <a:lnTo>
                  <a:pt x="10531208" y="9525"/>
                </a:lnTo>
                <a:lnTo>
                  <a:pt x="10532326" y="9067"/>
                </a:lnTo>
                <a:lnTo>
                  <a:pt x="10534193" y="7200"/>
                </a:lnTo>
                <a:lnTo>
                  <a:pt x="10534650" y="6083"/>
                </a:lnTo>
                <a:lnTo>
                  <a:pt x="10534650" y="3454"/>
                </a:lnTo>
                <a:close/>
              </a:path>
              <a:path w="11034395" h="1549400">
                <a:moveTo>
                  <a:pt x="10582275" y="773391"/>
                </a:moveTo>
                <a:lnTo>
                  <a:pt x="10581818" y="772274"/>
                </a:lnTo>
                <a:lnTo>
                  <a:pt x="10579951" y="770407"/>
                </a:lnTo>
                <a:lnTo>
                  <a:pt x="10578833" y="769937"/>
                </a:lnTo>
                <a:lnTo>
                  <a:pt x="10576204" y="769937"/>
                </a:lnTo>
                <a:lnTo>
                  <a:pt x="10575074" y="770407"/>
                </a:lnTo>
                <a:lnTo>
                  <a:pt x="10573220" y="772274"/>
                </a:lnTo>
                <a:lnTo>
                  <a:pt x="10572750" y="773391"/>
                </a:lnTo>
                <a:lnTo>
                  <a:pt x="10572750" y="776020"/>
                </a:lnTo>
                <a:lnTo>
                  <a:pt x="10573220" y="777138"/>
                </a:lnTo>
                <a:lnTo>
                  <a:pt x="10575074" y="779005"/>
                </a:lnTo>
                <a:lnTo>
                  <a:pt x="10576204" y="779462"/>
                </a:lnTo>
                <a:lnTo>
                  <a:pt x="10578833" y="779462"/>
                </a:lnTo>
                <a:lnTo>
                  <a:pt x="10579951" y="779005"/>
                </a:lnTo>
                <a:lnTo>
                  <a:pt x="10581818" y="777138"/>
                </a:lnTo>
                <a:lnTo>
                  <a:pt x="10582275" y="776020"/>
                </a:lnTo>
                <a:lnTo>
                  <a:pt x="10582275" y="773391"/>
                </a:lnTo>
                <a:close/>
              </a:path>
              <a:path w="11034395" h="1549400">
                <a:moveTo>
                  <a:pt x="10582275" y="3454"/>
                </a:moveTo>
                <a:lnTo>
                  <a:pt x="10581818" y="2336"/>
                </a:lnTo>
                <a:lnTo>
                  <a:pt x="10579951" y="469"/>
                </a:lnTo>
                <a:lnTo>
                  <a:pt x="10578833" y="0"/>
                </a:lnTo>
                <a:lnTo>
                  <a:pt x="10576204" y="0"/>
                </a:lnTo>
                <a:lnTo>
                  <a:pt x="10575074" y="469"/>
                </a:lnTo>
                <a:lnTo>
                  <a:pt x="10573220" y="2336"/>
                </a:lnTo>
                <a:lnTo>
                  <a:pt x="10572750" y="3454"/>
                </a:lnTo>
                <a:lnTo>
                  <a:pt x="10572750" y="6083"/>
                </a:lnTo>
                <a:lnTo>
                  <a:pt x="10573220" y="7200"/>
                </a:lnTo>
                <a:lnTo>
                  <a:pt x="10575074" y="9067"/>
                </a:lnTo>
                <a:lnTo>
                  <a:pt x="10576204" y="9525"/>
                </a:lnTo>
                <a:lnTo>
                  <a:pt x="10578833" y="9525"/>
                </a:lnTo>
                <a:lnTo>
                  <a:pt x="10579951" y="9067"/>
                </a:lnTo>
                <a:lnTo>
                  <a:pt x="10581818" y="7200"/>
                </a:lnTo>
                <a:lnTo>
                  <a:pt x="10582275" y="6083"/>
                </a:lnTo>
                <a:lnTo>
                  <a:pt x="10582275" y="3454"/>
                </a:lnTo>
                <a:close/>
              </a:path>
              <a:path w="11034395" h="1549400">
                <a:moveTo>
                  <a:pt x="10629900" y="773391"/>
                </a:moveTo>
                <a:lnTo>
                  <a:pt x="10629443" y="772274"/>
                </a:lnTo>
                <a:lnTo>
                  <a:pt x="10627576" y="770407"/>
                </a:lnTo>
                <a:lnTo>
                  <a:pt x="10626458" y="769937"/>
                </a:lnTo>
                <a:lnTo>
                  <a:pt x="10623829" y="769937"/>
                </a:lnTo>
                <a:lnTo>
                  <a:pt x="10622699" y="770407"/>
                </a:lnTo>
                <a:lnTo>
                  <a:pt x="10620845" y="772274"/>
                </a:lnTo>
                <a:lnTo>
                  <a:pt x="10620375" y="773391"/>
                </a:lnTo>
                <a:lnTo>
                  <a:pt x="10620375" y="776020"/>
                </a:lnTo>
                <a:lnTo>
                  <a:pt x="10620845" y="777138"/>
                </a:lnTo>
                <a:lnTo>
                  <a:pt x="10622699" y="779005"/>
                </a:lnTo>
                <a:lnTo>
                  <a:pt x="10623829" y="779462"/>
                </a:lnTo>
                <a:lnTo>
                  <a:pt x="10626458" y="779462"/>
                </a:lnTo>
                <a:lnTo>
                  <a:pt x="10627576" y="779005"/>
                </a:lnTo>
                <a:lnTo>
                  <a:pt x="10629443" y="777138"/>
                </a:lnTo>
                <a:lnTo>
                  <a:pt x="10629900" y="776020"/>
                </a:lnTo>
                <a:lnTo>
                  <a:pt x="10629900" y="773391"/>
                </a:lnTo>
                <a:close/>
              </a:path>
              <a:path w="11034395" h="1549400">
                <a:moveTo>
                  <a:pt x="10629900" y="3454"/>
                </a:moveTo>
                <a:lnTo>
                  <a:pt x="10629443" y="2336"/>
                </a:lnTo>
                <a:lnTo>
                  <a:pt x="10627576" y="469"/>
                </a:lnTo>
                <a:lnTo>
                  <a:pt x="10626458" y="0"/>
                </a:lnTo>
                <a:lnTo>
                  <a:pt x="10623829" y="0"/>
                </a:lnTo>
                <a:lnTo>
                  <a:pt x="10622699" y="469"/>
                </a:lnTo>
                <a:lnTo>
                  <a:pt x="10620845" y="2336"/>
                </a:lnTo>
                <a:lnTo>
                  <a:pt x="10620375" y="3454"/>
                </a:lnTo>
                <a:lnTo>
                  <a:pt x="10620375" y="6083"/>
                </a:lnTo>
                <a:lnTo>
                  <a:pt x="10620845" y="7200"/>
                </a:lnTo>
                <a:lnTo>
                  <a:pt x="10622699" y="9067"/>
                </a:lnTo>
                <a:lnTo>
                  <a:pt x="10623829" y="9525"/>
                </a:lnTo>
                <a:lnTo>
                  <a:pt x="10626458" y="9525"/>
                </a:lnTo>
                <a:lnTo>
                  <a:pt x="10627576" y="9067"/>
                </a:lnTo>
                <a:lnTo>
                  <a:pt x="10629443" y="7200"/>
                </a:lnTo>
                <a:lnTo>
                  <a:pt x="10629900" y="6083"/>
                </a:lnTo>
                <a:lnTo>
                  <a:pt x="10629900" y="3454"/>
                </a:lnTo>
                <a:close/>
              </a:path>
              <a:path w="11034395" h="1549400">
                <a:moveTo>
                  <a:pt x="10677525" y="773391"/>
                </a:moveTo>
                <a:lnTo>
                  <a:pt x="10677068" y="772274"/>
                </a:lnTo>
                <a:lnTo>
                  <a:pt x="10675201" y="770407"/>
                </a:lnTo>
                <a:lnTo>
                  <a:pt x="10674083" y="769937"/>
                </a:lnTo>
                <a:lnTo>
                  <a:pt x="10671454" y="769937"/>
                </a:lnTo>
                <a:lnTo>
                  <a:pt x="10670324" y="770407"/>
                </a:lnTo>
                <a:lnTo>
                  <a:pt x="10668470" y="772274"/>
                </a:lnTo>
                <a:lnTo>
                  <a:pt x="10668000" y="773391"/>
                </a:lnTo>
                <a:lnTo>
                  <a:pt x="10668000" y="776020"/>
                </a:lnTo>
                <a:lnTo>
                  <a:pt x="10668470" y="777138"/>
                </a:lnTo>
                <a:lnTo>
                  <a:pt x="10670324" y="779005"/>
                </a:lnTo>
                <a:lnTo>
                  <a:pt x="10671454" y="779462"/>
                </a:lnTo>
                <a:lnTo>
                  <a:pt x="10674083" y="779462"/>
                </a:lnTo>
                <a:lnTo>
                  <a:pt x="10675201" y="779005"/>
                </a:lnTo>
                <a:lnTo>
                  <a:pt x="10677068" y="777138"/>
                </a:lnTo>
                <a:lnTo>
                  <a:pt x="10677525" y="776020"/>
                </a:lnTo>
                <a:lnTo>
                  <a:pt x="10677525" y="773391"/>
                </a:lnTo>
                <a:close/>
              </a:path>
              <a:path w="11034395" h="1549400">
                <a:moveTo>
                  <a:pt x="10677525" y="3454"/>
                </a:moveTo>
                <a:lnTo>
                  <a:pt x="10677068" y="2336"/>
                </a:lnTo>
                <a:lnTo>
                  <a:pt x="10675201" y="469"/>
                </a:lnTo>
                <a:lnTo>
                  <a:pt x="10674083" y="0"/>
                </a:lnTo>
                <a:lnTo>
                  <a:pt x="10671454" y="0"/>
                </a:lnTo>
                <a:lnTo>
                  <a:pt x="10670324" y="469"/>
                </a:lnTo>
                <a:lnTo>
                  <a:pt x="10668470" y="2336"/>
                </a:lnTo>
                <a:lnTo>
                  <a:pt x="10668000" y="3454"/>
                </a:lnTo>
                <a:lnTo>
                  <a:pt x="10668000" y="6083"/>
                </a:lnTo>
                <a:lnTo>
                  <a:pt x="10668470" y="7200"/>
                </a:lnTo>
                <a:lnTo>
                  <a:pt x="10670324" y="9067"/>
                </a:lnTo>
                <a:lnTo>
                  <a:pt x="10671454" y="9525"/>
                </a:lnTo>
                <a:lnTo>
                  <a:pt x="10674083" y="9525"/>
                </a:lnTo>
                <a:lnTo>
                  <a:pt x="10675201" y="9067"/>
                </a:lnTo>
                <a:lnTo>
                  <a:pt x="10677068" y="7200"/>
                </a:lnTo>
                <a:lnTo>
                  <a:pt x="10677525" y="6083"/>
                </a:lnTo>
                <a:lnTo>
                  <a:pt x="10677525" y="3454"/>
                </a:lnTo>
                <a:close/>
              </a:path>
              <a:path w="11034395" h="1549400">
                <a:moveTo>
                  <a:pt x="10725150" y="773391"/>
                </a:moveTo>
                <a:lnTo>
                  <a:pt x="10724693" y="772274"/>
                </a:lnTo>
                <a:lnTo>
                  <a:pt x="10722826" y="770407"/>
                </a:lnTo>
                <a:lnTo>
                  <a:pt x="10721708" y="769937"/>
                </a:lnTo>
                <a:lnTo>
                  <a:pt x="10719079" y="769937"/>
                </a:lnTo>
                <a:lnTo>
                  <a:pt x="10717949" y="770407"/>
                </a:lnTo>
                <a:lnTo>
                  <a:pt x="10716095" y="772274"/>
                </a:lnTo>
                <a:lnTo>
                  <a:pt x="10715625" y="773391"/>
                </a:lnTo>
                <a:lnTo>
                  <a:pt x="10715625" y="776020"/>
                </a:lnTo>
                <a:lnTo>
                  <a:pt x="10716095" y="777138"/>
                </a:lnTo>
                <a:lnTo>
                  <a:pt x="10717949" y="779005"/>
                </a:lnTo>
                <a:lnTo>
                  <a:pt x="10719079" y="779462"/>
                </a:lnTo>
                <a:lnTo>
                  <a:pt x="10721708" y="779462"/>
                </a:lnTo>
                <a:lnTo>
                  <a:pt x="10722826" y="779005"/>
                </a:lnTo>
                <a:lnTo>
                  <a:pt x="10724693" y="777138"/>
                </a:lnTo>
                <a:lnTo>
                  <a:pt x="10725150" y="776020"/>
                </a:lnTo>
                <a:lnTo>
                  <a:pt x="10725150" y="773391"/>
                </a:lnTo>
                <a:close/>
              </a:path>
              <a:path w="11034395" h="1549400">
                <a:moveTo>
                  <a:pt x="10725150" y="3454"/>
                </a:moveTo>
                <a:lnTo>
                  <a:pt x="10724693" y="2336"/>
                </a:lnTo>
                <a:lnTo>
                  <a:pt x="10722826" y="469"/>
                </a:lnTo>
                <a:lnTo>
                  <a:pt x="10721708" y="0"/>
                </a:lnTo>
                <a:lnTo>
                  <a:pt x="10719079" y="0"/>
                </a:lnTo>
                <a:lnTo>
                  <a:pt x="10717949" y="469"/>
                </a:lnTo>
                <a:lnTo>
                  <a:pt x="10716095" y="2336"/>
                </a:lnTo>
                <a:lnTo>
                  <a:pt x="10715625" y="3454"/>
                </a:lnTo>
                <a:lnTo>
                  <a:pt x="10715625" y="6083"/>
                </a:lnTo>
                <a:lnTo>
                  <a:pt x="10716095" y="7200"/>
                </a:lnTo>
                <a:lnTo>
                  <a:pt x="10717949" y="9067"/>
                </a:lnTo>
                <a:lnTo>
                  <a:pt x="10719079" y="9525"/>
                </a:lnTo>
                <a:lnTo>
                  <a:pt x="10721708" y="9525"/>
                </a:lnTo>
                <a:lnTo>
                  <a:pt x="10722826" y="9067"/>
                </a:lnTo>
                <a:lnTo>
                  <a:pt x="10724693" y="7200"/>
                </a:lnTo>
                <a:lnTo>
                  <a:pt x="10725150" y="6083"/>
                </a:lnTo>
                <a:lnTo>
                  <a:pt x="10725150" y="3454"/>
                </a:lnTo>
                <a:close/>
              </a:path>
              <a:path w="11034395" h="1549400">
                <a:moveTo>
                  <a:pt x="10772775" y="773391"/>
                </a:moveTo>
                <a:lnTo>
                  <a:pt x="10772318" y="772274"/>
                </a:lnTo>
                <a:lnTo>
                  <a:pt x="10770451" y="770407"/>
                </a:lnTo>
                <a:lnTo>
                  <a:pt x="10769333" y="769937"/>
                </a:lnTo>
                <a:lnTo>
                  <a:pt x="10766704" y="769937"/>
                </a:lnTo>
                <a:lnTo>
                  <a:pt x="10765574" y="770407"/>
                </a:lnTo>
                <a:lnTo>
                  <a:pt x="10763720" y="772274"/>
                </a:lnTo>
                <a:lnTo>
                  <a:pt x="10763250" y="773391"/>
                </a:lnTo>
                <a:lnTo>
                  <a:pt x="10763250" y="776020"/>
                </a:lnTo>
                <a:lnTo>
                  <a:pt x="10763720" y="777138"/>
                </a:lnTo>
                <a:lnTo>
                  <a:pt x="10765574" y="779005"/>
                </a:lnTo>
                <a:lnTo>
                  <a:pt x="10766704" y="779462"/>
                </a:lnTo>
                <a:lnTo>
                  <a:pt x="10769333" y="779462"/>
                </a:lnTo>
                <a:lnTo>
                  <a:pt x="10770451" y="779005"/>
                </a:lnTo>
                <a:lnTo>
                  <a:pt x="10772318" y="777138"/>
                </a:lnTo>
                <a:lnTo>
                  <a:pt x="10772775" y="776020"/>
                </a:lnTo>
                <a:lnTo>
                  <a:pt x="10772775" y="773391"/>
                </a:lnTo>
                <a:close/>
              </a:path>
              <a:path w="11034395" h="1549400">
                <a:moveTo>
                  <a:pt x="10772775" y="3454"/>
                </a:moveTo>
                <a:lnTo>
                  <a:pt x="10772318" y="2336"/>
                </a:lnTo>
                <a:lnTo>
                  <a:pt x="10770451" y="469"/>
                </a:lnTo>
                <a:lnTo>
                  <a:pt x="10769333" y="0"/>
                </a:lnTo>
                <a:lnTo>
                  <a:pt x="10766704" y="0"/>
                </a:lnTo>
                <a:lnTo>
                  <a:pt x="10765574" y="469"/>
                </a:lnTo>
                <a:lnTo>
                  <a:pt x="10763720" y="2336"/>
                </a:lnTo>
                <a:lnTo>
                  <a:pt x="10763250" y="3454"/>
                </a:lnTo>
                <a:lnTo>
                  <a:pt x="10763250" y="6083"/>
                </a:lnTo>
                <a:lnTo>
                  <a:pt x="10763720" y="7200"/>
                </a:lnTo>
                <a:lnTo>
                  <a:pt x="10765574" y="9067"/>
                </a:lnTo>
                <a:lnTo>
                  <a:pt x="10766704" y="9525"/>
                </a:lnTo>
                <a:lnTo>
                  <a:pt x="10769333" y="9525"/>
                </a:lnTo>
                <a:lnTo>
                  <a:pt x="10770451" y="9067"/>
                </a:lnTo>
                <a:lnTo>
                  <a:pt x="10772318" y="7200"/>
                </a:lnTo>
                <a:lnTo>
                  <a:pt x="10772775" y="6083"/>
                </a:lnTo>
                <a:lnTo>
                  <a:pt x="10772775" y="3454"/>
                </a:lnTo>
                <a:close/>
              </a:path>
              <a:path w="11034395" h="1549400">
                <a:moveTo>
                  <a:pt x="10820400" y="773391"/>
                </a:moveTo>
                <a:lnTo>
                  <a:pt x="10819943" y="772274"/>
                </a:lnTo>
                <a:lnTo>
                  <a:pt x="10818076" y="770407"/>
                </a:lnTo>
                <a:lnTo>
                  <a:pt x="10816958" y="769937"/>
                </a:lnTo>
                <a:lnTo>
                  <a:pt x="10814329" y="769937"/>
                </a:lnTo>
                <a:lnTo>
                  <a:pt x="10813199" y="770407"/>
                </a:lnTo>
                <a:lnTo>
                  <a:pt x="10811345" y="772274"/>
                </a:lnTo>
                <a:lnTo>
                  <a:pt x="10810875" y="773391"/>
                </a:lnTo>
                <a:lnTo>
                  <a:pt x="10810875" y="776020"/>
                </a:lnTo>
                <a:lnTo>
                  <a:pt x="10811345" y="777138"/>
                </a:lnTo>
                <a:lnTo>
                  <a:pt x="10813199" y="779005"/>
                </a:lnTo>
                <a:lnTo>
                  <a:pt x="10814329" y="779462"/>
                </a:lnTo>
                <a:lnTo>
                  <a:pt x="10816958" y="779462"/>
                </a:lnTo>
                <a:lnTo>
                  <a:pt x="10818076" y="779005"/>
                </a:lnTo>
                <a:lnTo>
                  <a:pt x="10819943" y="777138"/>
                </a:lnTo>
                <a:lnTo>
                  <a:pt x="10820400" y="776020"/>
                </a:lnTo>
                <a:lnTo>
                  <a:pt x="10820400" y="773391"/>
                </a:lnTo>
                <a:close/>
              </a:path>
              <a:path w="11034395" h="1549400">
                <a:moveTo>
                  <a:pt x="10820400" y="3454"/>
                </a:moveTo>
                <a:lnTo>
                  <a:pt x="10819943" y="2336"/>
                </a:lnTo>
                <a:lnTo>
                  <a:pt x="10818076" y="469"/>
                </a:lnTo>
                <a:lnTo>
                  <a:pt x="10816958" y="0"/>
                </a:lnTo>
                <a:lnTo>
                  <a:pt x="10814329" y="0"/>
                </a:lnTo>
                <a:lnTo>
                  <a:pt x="10813199" y="469"/>
                </a:lnTo>
                <a:lnTo>
                  <a:pt x="10811345" y="2336"/>
                </a:lnTo>
                <a:lnTo>
                  <a:pt x="10810875" y="3454"/>
                </a:lnTo>
                <a:lnTo>
                  <a:pt x="10810875" y="6083"/>
                </a:lnTo>
                <a:lnTo>
                  <a:pt x="10811345" y="7200"/>
                </a:lnTo>
                <a:lnTo>
                  <a:pt x="10813199" y="9067"/>
                </a:lnTo>
                <a:lnTo>
                  <a:pt x="10814329" y="9525"/>
                </a:lnTo>
                <a:lnTo>
                  <a:pt x="10816958" y="9525"/>
                </a:lnTo>
                <a:lnTo>
                  <a:pt x="10818076" y="9067"/>
                </a:lnTo>
                <a:lnTo>
                  <a:pt x="10819943" y="7200"/>
                </a:lnTo>
                <a:lnTo>
                  <a:pt x="10820400" y="6083"/>
                </a:lnTo>
                <a:lnTo>
                  <a:pt x="10820400" y="3454"/>
                </a:lnTo>
                <a:close/>
              </a:path>
              <a:path w="11034395" h="1549400">
                <a:moveTo>
                  <a:pt x="10868025" y="773391"/>
                </a:moveTo>
                <a:lnTo>
                  <a:pt x="10867568" y="772274"/>
                </a:lnTo>
                <a:lnTo>
                  <a:pt x="10865701" y="770407"/>
                </a:lnTo>
                <a:lnTo>
                  <a:pt x="10864583" y="769937"/>
                </a:lnTo>
                <a:lnTo>
                  <a:pt x="10861954" y="769937"/>
                </a:lnTo>
                <a:lnTo>
                  <a:pt x="10860824" y="770407"/>
                </a:lnTo>
                <a:lnTo>
                  <a:pt x="10858970" y="772274"/>
                </a:lnTo>
                <a:lnTo>
                  <a:pt x="10858500" y="773391"/>
                </a:lnTo>
                <a:lnTo>
                  <a:pt x="10858500" y="776020"/>
                </a:lnTo>
                <a:lnTo>
                  <a:pt x="10858970" y="777138"/>
                </a:lnTo>
                <a:lnTo>
                  <a:pt x="10860824" y="779005"/>
                </a:lnTo>
                <a:lnTo>
                  <a:pt x="10861954" y="779462"/>
                </a:lnTo>
                <a:lnTo>
                  <a:pt x="10864583" y="779462"/>
                </a:lnTo>
                <a:lnTo>
                  <a:pt x="10865701" y="779005"/>
                </a:lnTo>
                <a:lnTo>
                  <a:pt x="10867568" y="777138"/>
                </a:lnTo>
                <a:lnTo>
                  <a:pt x="10868025" y="776020"/>
                </a:lnTo>
                <a:lnTo>
                  <a:pt x="10868025" y="773391"/>
                </a:lnTo>
                <a:close/>
              </a:path>
              <a:path w="11034395" h="1549400">
                <a:moveTo>
                  <a:pt x="10868025" y="3454"/>
                </a:moveTo>
                <a:lnTo>
                  <a:pt x="10867568" y="2336"/>
                </a:lnTo>
                <a:lnTo>
                  <a:pt x="10865701" y="469"/>
                </a:lnTo>
                <a:lnTo>
                  <a:pt x="10864583" y="0"/>
                </a:lnTo>
                <a:lnTo>
                  <a:pt x="10861954" y="0"/>
                </a:lnTo>
                <a:lnTo>
                  <a:pt x="10860824" y="469"/>
                </a:lnTo>
                <a:lnTo>
                  <a:pt x="10858970" y="2336"/>
                </a:lnTo>
                <a:lnTo>
                  <a:pt x="10858500" y="3454"/>
                </a:lnTo>
                <a:lnTo>
                  <a:pt x="10858500" y="6083"/>
                </a:lnTo>
                <a:lnTo>
                  <a:pt x="10858970" y="7200"/>
                </a:lnTo>
                <a:lnTo>
                  <a:pt x="10860824" y="9067"/>
                </a:lnTo>
                <a:lnTo>
                  <a:pt x="10861954" y="9525"/>
                </a:lnTo>
                <a:lnTo>
                  <a:pt x="10864583" y="9525"/>
                </a:lnTo>
                <a:lnTo>
                  <a:pt x="10865701" y="9067"/>
                </a:lnTo>
                <a:lnTo>
                  <a:pt x="10867568" y="7200"/>
                </a:lnTo>
                <a:lnTo>
                  <a:pt x="10868025" y="6083"/>
                </a:lnTo>
                <a:lnTo>
                  <a:pt x="10868025" y="3454"/>
                </a:lnTo>
                <a:close/>
              </a:path>
              <a:path w="11034395" h="1549400">
                <a:moveTo>
                  <a:pt x="10915650" y="773391"/>
                </a:moveTo>
                <a:lnTo>
                  <a:pt x="10915193" y="772274"/>
                </a:lnTo>
                <a:lnTo>
                  <a:pt x="10913326" y="770407"/>
                </a:lnTo>
                <a:lnTo>
                  <a:pt x="10912208" y="769937"/>
                </a:lnTo>
                <a:lnTo>
                  <a:pt x="10909579" y="769937"/>
                </a:lnTo>
                <a:lnTo>
                  <a:pt x="10908449" y="770407"/>
                </a:lnTo>
                <a:lnTo>
                  <a:pt x="10906595" y="772274"/>
                </a:lnTo>
                <a:lnTo>
                  <a:pt x="10906125" y="773391"/>
                </a:lnTo>
                <a:lnTo>
                  <a:pt x="10906125" y="776020"/>
                </a:lnTo>
                <a:lnTo>
                  <a:pt x="10906595" y="777138"/>
                </a:lnTo>
                <a:lnTo>
                  <a:pt x="10908449" y="779005"/>
                </a:lnTo>
                <a:lnTo>
                  <a:pt x="10909579" y="779462"/>
                </a:lnTo>
                <a:lnTo>
                  <a:pt x="10912208" y="779462"/>
                </a:lnTo>
                <a:lnTo>
                  <a:pt x="10913326" y="779005"/>
                </a:lnTo>
                <a:lnTo>
                  <a:pt x="10915193" y="777138"/>
                </a:lnTo>
                <a:lnTo>
                  <a:pt x="10915650" y="776020"/>
                </a:lnTo>
                <a:lnTo>
                  <a:pt x="10915650" y="773391"/>
                </a:lnTo>
                <a:close/>
              </a:path>
              <a:path w="11034395" h="1549400">
                <a:moveTo>
                  <a:pt x="10915650" y="3454"/>
                </a:moveTo>
                <a:lnTo>
                  <a:pt x="10915193" y="2336"/>
                </a:lnTo>
                <a:lnTo>
                  <a:pt x="10913326" y="469"/>
                </a:lnTo>
                <a:lnTo>
                  <a:pt x="10912208" y="0"/>
                </a:lnTo>
                <a:lnTo>
                  <a:pt x="10909579" y="0"/>
                </a:lnTo>
                <a:lnTo>
                  <a:pt x="10908449" y="469"/>
                </a:lnTo>
                <a:lnTo>
                  <a:pt x="10906595" y="2336"/>
                </a:lnTo>
                <a:lnTo>
                  <a:pt x="10906125" y="3454"/>
                </a:lnTo>
                <a:lnTo>
                  <a:pt x="10906125" y="6083"/>
                </a:lnTo>
                <a:lnTo>
                  <a:pt x="10906595" y="7200"/>
                </a:lnTo>
                <a:lnTo>
                  <a:pt x="10908449" y="9067"/>
                </a:lnTo>
                <a:lnTo>
                  <a:pt x="10909579" y="9525"/>
                </a:lnTo>
                <a:lnTo>
                  <a:pt x="10912208" y="9525"/>
                </a:lnTo>
                <a:lnTo>
                  <a:pt x="10913326" y="9067"/>
                </a:lnTo>
                <a:lnTo>
                  <a:pt x="10915193" y="7200"/>
                </a:lnTo>
                <a:lnTo>
                  <a:pt x="10915650" y="6083"/>
                </a:lnTo>
                <a:lnTo>
                  <a:pt x="10915650" y="3454"/>
                </a:lnTo>
                <a:close/>
              </a:path>
              <a:path w="11034395" h="1549400">
                <a:moveTo>
                  <a:pt x="10963275" y="773391"/>
                </a:moveTo>
                <a:lnTo>
                  <a:pt x="10962818" y="772274"/>
                </a:lnTo>
                <a:lnTo>
                  <a:pt x="10960951" y="770407"/>
                </a:lnTo>
                <a:lnTo>
                  <a:pt x="10959833" y="769937"/>
                </a:lnTo>
                <a:lnTo>
                  <a:pt x="10957204" y="769937"/>
                </a:lnTo>
                <a:lnTo>
                  <a:pt x="10956074" y="770407"/>
                </a:lnTo>
                <a:lnTo>
                  <a:pt x="10954220" y="772274"/>
                </a:lnTo>
                <a:lnTo>
                  <a:pt x="10953750" y="773391"/>
                </a:lnTo>
                <a:lnTo>
                  <a:pt x="10953750" y="776020"/>
                </a:lnTo>
                <a:lnTo>
                  <a:pt x="10954220" y="777138"/>
                </a:lnTo>
                <a:lnTo>
                  <a:pt x="10956074" y="779005"/>
                </a:lnTo>
                <a:lnTo>
                  <a:pt x="10957204" y="779462"/>
                </a:lnTo>
                <a:lnTo>
                  <a:pt x="10959833" y="779462"/>
                </a:lnTo>
                <a:lnTo>
                  <a:pt x="10960951" y="779005"/>
                </a:lnTo>
                <a:lnTo>
                  <a:pt x="10962818" y="777138"/>
                </a:lnTo>
                <a:lnTo>
                  <a:pt x="10963275" y="776020"/>
                </a:lnTo>
                <a:lnTo>
                  <a:pt x="10963275" y="773391"/>
                </a:lnTo>
                <a:close/>
              </a:path>
              <a:path w="11034395" h="1549400">
                <a:moveTo>
                  <a:pt x="10963275" y="3454"/>
                </a:moveTo>
                <a:lnTo>
                  <a:pt x="10962818" y="2336"/>
                </a:lnTo>
                <a:lnTo>
                  <a:pt x="10960951" y="469"/>
                </a:lnTo>
                <a:lnTo>
                  <a:pt x="10959833" y="0"/>
                </a:lnTo>
                <a:lnTo>
                  <a:pt x="10957204" y="0"/>
                </a:lnTo>
                <a:lnTo>
                  <a:pt x="10956074" y="469"/>
                </a:lnTo>
                <a:lnTo>
                  <a:pt x="10954220" y="2336"/>
                </a:lnTo>
                <a:lnTo>
                  <a:pt x="10953750" y="3454"/>
                </a:lnTo>
                <a:lnTo>
                  <a:pt x="10953750" y="6083"/>
                </a:lnTo>
                <a:lnTo>
                  <a:pt x="10954220" y="7200"/>
                </a:lnTo>
                <a:lnTo>
                  <a:pt x="10956074" y="9067"/>
                </a:lnTo>
                <a:lnTo>
                  <a:pt x="10957204" y="9525"/>
                </a:lnTo>
                <a:lnTo>
                  <a:pt x="10959833" y="9525"/>
                </a:lnTo>
                <a:lnTo>
                  <a:pt x="10960951" y="9067"/>
                </a:lnTo>
                <a:lnTo>
                  <a:pt x="10962818" y="7200"/>
                </a:lnTo>
                <a:lnTo>
                  <a:pt x="10963275" y="6083"/>
                </a:lnTo>
                <a:lnTo>
                  <a:pt x="10963275" y="3454"/>
                </a:lnTo>
                <a:close/>
              </a:path>
              <a:path w="11034395" h="1549400">
                <a:moveTo>
                  <a:pt x="10986148" y="1543329"/>
                </a:moveTo>
                <a:lnTo>
                  <a:pt x="10985678" y="1542211"/>
                </a:lnTo>
                <a:lnTo>
                  <a:pt x="10983811" y="1540344"/>
                </a:lnTo>
                <a:lnTo>
                  <a:pt x="10982693" y="1539875"/>
                </a:lnTo>
                <a:lnTo>
                  <a:pt x="10980064" y="1539875"/>
                </a:lnTo>
                <a:lnTo>
                  <a:pt x="10978947" y="1540344"/>
                </a:lnTo>
                <a:lnTo>
                  <a:pt x="10977080" y="1542211"/>
                </a:lnTo>
                <a:lnTo>
                  <a:pt x="10976623" y="1543329"/>
                </a:lnTo>
                <a:lnTo>
                  <a:pt x="10976623" y="1545958"/>
                </a:lnTo>
                <a:lnTo>
                  <a:pt x="10977080" y="1547075"/>
                </a:lnTo>
                <a:lnTo>
                  <a:pt x="10978947" y="1548942"/>
                </a:lnTo>
                <a:lnTo>
                  <a:pt x="10980064" y="1549400"/>
                </a:lnTo>
                <a:lnTo>
                  <a:pt x="10982693" y="1549400"/>
                </a:lnTo>
                <a:lnTo>
                  <a:pt x="10983811" y="1548942"/>
                </a:lnTo>
                <a:lnTo>
                  <a:pt x="10985678" y="1547075"/>
                </a:lnTo>
                <a:lnTo>
                  <a:pt x="10986148" y="1545958"/>
                </a:lnTo>
                <a:lnTo>
                  <a:pt x="10986148" y="1543329"/>
                </a:lnTo>
                <a:close/>
              </a:path>
              <a:path w="11034395" h="1549400">
                <a:moveTo>
                  <a:pt x="10986148" y="927379"/>
                </a:moveTo>
                <a:lnTo>
                  <a:pt x="10985678" y="926261"/>
                </a:lnTo>
                <a:lnTo>
                  <a:pt x="10983811" y="924394"/>
                </a:lnTo>
                <a:lnTo>
                  <a:pt x="10982693" y="923925"/>
                </a:lnTo>
                <a:lnTo>
                  <a:pt x="10980064" y="923925"/>
                </a:lnTo>
                <a:lnTo>
                  <a:pt x="10978947" y="924394"/>
                </a:lnTo>
                <a:lnTo>
                  <a:pt x="10977080" y="926261"/>
                </a:lnTo>
                <a:lnTo>
                  <a:pt x="10976623" y="927379"/>
                </a:lnTo>
                <a:lnTo>
                  <a:pt x="10976623" y="930008"/>
                </a:lnTo>
                <a:lnTo>
                  <a:pt x="10977080" y="931125"/>
                </a:lnTo>
                <a:lnTo>
                  <a:pt x="10978947" y="932992"/>
                </a:lnTo>
                <a:lnTo>
                  <a:pt x="10980064" y="933450"/>
                </a:lnTo>
                <a:lnTo>
                  <a:pt x="10982693" y="933450"/>
                </a:lnTo>
                <a:lnTo>
                  <a:pt x="10983811" y="932992"/>
                </a:lnTo>
                <a:lnTo>
                  <a:pt x="10985678" y="931125"/>
                </a:lnTo>
                <a:lnTo>
                  <a:pt x="10986148" y="930008"/>
                </a:lnTo>
                <a:lnTo>
                  <a:pt x="10986148" y="927379"/>
                </a:lnTo>
                <a:close/>
              </a:path>
              <a:path w="11034395" h="1549400">
                <a:moveTo>
                  <a:pt x="10986148" y="311429"/>
                </a:moveTo>
                <a:lnTo>
                  <a:pt x="10985678" y="310311"/>
                </a:lnTo>
                <a:lnTo>
                  <a:pt x="10983811" y="308444"/>
                </a:lnTo>
                <a:lnTo>
                  <a:pt x="10982693" y="307975"/>
                </a:lnTo>
                <a:lnTo>
                  <a:pt x="10980064" y="307975"/>
                </a:lnTo>
                <a:lnTo>
                  <a:pt x="10978947" y="308444"/>
                </a:lnTo>
                <a:lnTo>
                  <a:pt x="10977080" y="310311"/>
                </a:lnTo>
                <a:lnTo>
                  <a:pt x="10976623" y="311429"/>
                </a:lnTo>
                <a:lnTo>
                  <a:pt x="10976623" y="314058"/>
                </a:lnTo>
                <a:lnTo>
                  <a:pt x="10977080" y="315175"/>
                </a:lnTo>
                <a:lnTo>
                  <a:pt x="10978947" y="317042"/>
                </a:lnTo>
                <a:lnTo>
                  <a:pt x="10980064" y="317500"/>
                </a:lnTo>
                <a:lnTo>
                  <a:pt x="10982693" y="317500"/>
                </a:lnTo>
                <a:lnTo>
                  <a:pt x="10983811" y="317042"/>
                </a:lnTo>
                <a:lnTo>
                  <a:pt x="10985678" y="315175"/>
                </a:lnTo>
                <a:lnTo>
                  <a:pt x="10986148" y="314058"/>
                </a:lnTo>
                <a:lnTo>
                  <a:pt x="10986148" y="311429"/>
                </a:lnTo>
                <a:close/>
              </a:path>
              <a:path w="11034395" h="1549400">
                <a:moveTo>
                  <a:pt x="11010900" y="773391"/>
                </a:moveTo>
                <a:lnTo>
                  <a:pt x="11010443" y="772274"/>
                </a:lnTo>
                <a:lnTo>
                  <a:pt x="11008576" y="770407"/>
                </a:lnTo>
                <a:lnTo>
                  <a:pt x="11007458" y="769937"/>
                </a:lnTo>
                <a:lnTo>
                  <a:pt x="11004829" y="769937"/>
                </a:lnTo>
                <a:lnTo>
                  <a:pt x="11003699" y="770407"/>
                </a:lnTo>
                <a:lnTo>
                  <a:pt x="11001845" y="772274"/>
                </a:lnTo>
                <a:lnTo>
                  <a:pt x="11001375" y="773391"/>
                </a:lnTo>
                <a:lnTo>
                  <a:pt x="11001375" y="776020"/>
                </a:lnTo>
                <a:lnTo>
                  <a:pt x="11001845" y="777138"/>
                </a:lnTo>
                <a:lnTo>
                  <a:pt x="11003699" y="779005"/>
                </a:lnTo>
                <a:lnTo>
                  <a:pt x="11004829" y="779462"/>
                </a:lnTo>
                <a:lnTo>
                  <a:pt x="11007458" y="779462"/>
                </a:lnTo>
                <a:lnTo>
                  <a:pt x="11008576" y="779005"/>
                </a:lnTo>
                <a:lnTo>
                  <a:pt x="11010443" y="777138"/>
                </a:lnTo>
                <a:lnTo>
                  <a:pt x="11010900" y="776020"/>
                </a:lnTo>
                <a:lnTo>
                  <a:pt x="11010900" y="773391"/>
                </a:lnTo>
                <a:close/>
              </a:path>
              <a:path w="11034395" h="1549400">
                <a:moveTo>
                  <a:pt x="11010900" y="3454"/>
                </a:moveTo>
                <a:lnTo>
                  <a:pt x="11010443" y="2336"/>
                </a:lnTo>
                <a:lnTo>
                  <a:pt x="11008576" y="469"/>
                </a:lnTo>
                <a:lnTo>
                  <a:pt x="11007458" y="0"/>
                </a:lnTo>
                <a:lnTo>
                  <a:pt x="11004829" y="0"/>
                </a:lnTo>
                <a:lnTo>
                  <a:pt x="11003699" y="469"/>
                </a:lnTo>
                <a:lnTo>
                  <a:pt x="11001845" y="2336"/>
                </a:lnTo>
                <a:lnTo>
                  <a:pt x="11001375" y="3454"/>
                </a:lnTo>
                <a:lnTo>
                  <a:pt x="11001375" y="6083"/>
                </a:lnTo>
                <a:lnTo>
                  <a:pt x="11001845" y="7200"/>
                </a:lnTo>
                <a:lnTo>
                  <a:pt x="11003699" y="9067"/>
                </a:lnTo>
                <a:lnTo>
                  <a:pt x="11004829" y="9525"/>
                </a:lnTo>
                <a:lnTo>
                  <a:pt x="11007458" y="9525"/>
                </a:lnTo>
                <a:lnTo>
                  <a:pt x="11008576" y="9067"/>
                </a:lnTo>
                <a:lnTo>
                  <a:pt x="11010443" y="7200"/>
                </a:lnTo>
                <a:lnTo>
                  <a:pt x="11010900" y="6083"/>
                </a:lnTo>
                <a:lnTo>
                  <a:pt x="11010900" y="3454"/>
                </a:lnTo>
                <a:close/>
              </a:path>
              <a:path w="11034395" h="1549400">
                <a:moveTo>
                  <a:pt x="11033773" y="1543329"/>
                </a:moveTo>
                <a:lnTo>
                  <a:pt x="11033303" y="1542211"/>
                </a:lnTo>
                <a:lnTo>
                  <a:pt x="11031436" y="1540344"/>
                </a:lnTo>
                <a:lnTo>
                  <a:pt x="11030318" y="1539875"/>
                </a:lnTo>
                <a:lnTo>
                  <a:pt x="11027689" y="1539875"/>
                </a:lnTo>
                <a:lnTo>
                  <a:pt x="11026572" y="1540344"/>
                </a:lnTo>
                <a:lnTo>
                  <a:pt x="11024705" y="1542211"/>
                </a:lnTo>
                <a:lnTo>
                  <a:pt x="11024248" y="1543329"/>
                </a:lnTo>
                <a:lnTo>
                  <a:pt x="11024248" y="1545958"/>
                </a:lnTo>
                <a:lnTo>
                  <a:pt x="11024705" y="1547075"/>
                </a:lnTo>
                <a:lnTo>
                  <a:pt x="11026572" y="1548942"/>
                </a:lnTo>
                <a:lnTo>
                  <a:pt x="11027689" y="1549400"/>
                </a:lnTo>
                <a:lnTo>
                  <a:pt x="11030318" y="1549400"/>
                </a:lnTo>
                <a:lnTo>
                  <a:pt x="11031436" y="1548942"/>
                </a:lnTo>
                <a:lnTo>
                  <a:pt x="11033303" y="1547075"/>
                </a:lnTo>
                <a:lnTo>
                  <a:pt x="11033773" y="1545958"/>
                </a:lnTo>
                <a:lnTo>
                  <a:pt x="11033773" y="1543329"/>
                </a:lnTo>
                <a:close/>
              </a:path>
              <a:path w="11034395" h="1549400">
                <a:moveTo>
                  <a:pt x="11033773" y="927379"/>
                </a:moveTo>
                <a:lnTo>
                  <a:pt x="11033303" y="926261"/>
                </a:lnTo>
                <a:lnTo>
                  <a:pt x="11031436" y="924394"/>
                </a:lnTo>
                <a:lnTo>
                  <a:pt x="11030318" y="923925"/>
                </a:lnTo>
                <a:lnTo>
                  <a:pt x="11027689" y="923925"/>
                </a:lnTo>
                <a:lnTo>
                  <a:pt x="11026572" y="924394"/>
                </a:lnTo>
                <a:lnTo>
                  <a:pt x="11024705" y="926261"/>
                </a:lnTo>
                <a:lnTo>
                  <a:pt x="11024248" y="927379"/>
                </a:lnTo>
                <a:lnTo>
                  <a:pt x="11024248" y="930008"/>
                </a:lnTo>
                <a:lnTo>
                  <a:pt x="11024705" y="931125"/>
                </a:lnTo>
                <a:lnTo>
                  <a:pt x="11026572" y="932992"/>
                </a:lnTo>
                <a:lnTo>
                  <a:pt x="11027689" y="933450"/>
                </a:lnTo>
                <a:lnTo>
                  <a:pt x="11030318" y="933450"/>
                </a:lnTo>
                <a:lnTo>
                  <a:pt x="11031436" y="932992"/>
                </a:lnTo>
                <a:lnTo>
                  <a:pt x="11033303" y="931125"/>
                </a:lnTo>
                <a:lnTo>
                  <a:pt x="11033773" y="930008"/>
                </a:lnTo>
                <a:lnTo>
                  <a:pt x="11033773" y="927379"/>
                </a:lnTo>
                <a:close/>
              </a:path>
              <a:path w="11034395" h="1549400">
                <a:moveTo>
                  <a:pt x="11033773" y="311429"/>
                </a:moveTo>
                <a:lnTo>
                  <a:pt x="11033303" y="310311"/>
                </a:lnTo>
                <a:lnTo>
                  <a:pt x="11031436" y="308444"/>
                </a:lnTo>
                <a:lnTo>
                  <a:pt x="11030318" y="307975"/>
                </a:lnTo>
                <a:lnTo>
                  <a:pt x="11027689" y="307975"/>
                </a:lnTo>
                <a:lnTo>
                  <a:pt x="11026572" y="308444"/>
                </a:lnTo>
                <a:lnTo>
                  <a:pt x="11024705" y="310311"/>
                </a:lnTo>
                <a:lnTo>
                  <a:pt x="11024248" y="311429"/>
                </a:lnTo>
                <a:lnTo>
                  <a:pt x="11024248" y="314058"/>
                </a:lnTo>
                <a:lnTo>
                  <a:pt x="11024705" y="315175"/>
                </a:lnTo>
                <a:lnTo>
                  <a:pt x="11026572" y="317042"/>
                </a:lnTo>
                <a:lnTo>
                  <a:pt x="11027689" y="317500"/>
                </a:lnTo>
                <a:lnTo>
                  <a:pt x="11030318" y="317500"/>
                </a:lnTo>
                <a:lnTo>
                  <a:pt x="11031436" y="317042"/>
                </a:lnTo>
                <a:lnTo>
                  <a:pt x="11033303" y="315175"/>
                </a:lnTo>
                <a:lnTo>
                  <a:pt x="11033773" y="314058"/>
                </a:lnTo>
                <a:lnTo>
                  <a:pt x="11033773" y="311429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548262" y="2160686"/>
            <a:ext cx="215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50K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1952605" y="2930624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1952605" y="2314674"/>
            <a:ext cx="215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1952605" y="1698724"/>
            <a:ext cx="215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20K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983465" y="3533130"/>
            <a:ext cx="749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5">
                <a:solidFill>
                  <a:srgbClr val="252423"/>
                </a:solidFill>
                <a:latin typeface="Tahoma"/>
                <a:cs typeface="Tahoma"/>
              </a:rPr>
              <a:t>Year-</a:t>
            </a:r>
            <a:r>
              <a:rPr dirty="0" sz="1200" spc="-30">
                <a:solidFill>
                  <a:srgbClr val="252423"/>
                </a:solidFill>
                <a:latin typeface="Tahoma"/>
                <a:cs typeface="Tahoma"/>
              </a:rPr>
              <a:t>Month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78150" y="1899443"/>
            <a:ext cx="177800" cy="6940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 spc="-75">
                <a:solidFill>
                  <a:srgbClr val="252423"/>
                </a:solidFill>
                <a:latin typeface="Tahoma"/>
                <a:cs typeface="Tahoma"/>
              </a:rPr>
              <a:t>Total</a:t>
            </a:r>
            <a:r>
              <a:rPr dirty="0" sz="1200" spc="-6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Tahoma"/>
                <a:cs typeface="Tahoma"/>
              </a:rPr>
              <a:t>Sales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2205235" y="1899294"/>
            <a:ext cx="177800" cy="6940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 spc="-75">
                <a:solidFill>
                  <a:srgbClr val="252423"/>
                </a:solidFill>
                <a:latin typeface="Tahoma"/>
                <a:cs typeface="Tahoma"/>
              </a:rPr>
              <a:t>Total</a:t>
            </a:r>
            <a:r>
              <a:rPr dirty="0" sz="1200" spc="-6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52423"/>
                </a:solidFill>
                <a:latin typeface="Tahoma"/>
                <a:cs typeface="Tahoma"/>
              </a:rPr>
              <a:t>Profit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902927" y="3063955"/>
            <a:ext cx="10895965" cy="441325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2022-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12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2024-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02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2022-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08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2020-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08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2022-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05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2024-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05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2021-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10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2024-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07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2022-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06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2024-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04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2021-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12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2023-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03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2022-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01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2024-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03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2023-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11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2020-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12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2022-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10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2021-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05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2021-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08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2023-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07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2023-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06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2022-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03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2020-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09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2024-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06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2023-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12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2021-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11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2025-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01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2023-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10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2020-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04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2021-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07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2020-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05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2023-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08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2020-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10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2022-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07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2021-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06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2021-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04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2024-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08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2020-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11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2021-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03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2021-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02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2022-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04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2025-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02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2020-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06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2023-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05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2023-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04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2024-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09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2022-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02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2024-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10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2023-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09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2020-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07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2022-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11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2024-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11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2023-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01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2024-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12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2022-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09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2025-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03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2021-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09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295909" y="1202562"/>
            <a:ext cx="11574145" cy="2602865"/>
            <a:chOff x="295909" y="1202562"/>
            <a:chExt cx="11574145" cy="2602865"/>
          </a:xfrm>
        </p:grpSpPr>
        <p:sp>
          <p:nvSpPr>
            <p:cNvPr id="26" name="object 26" descr=""/>
            <p:cNvSpPr/>
            <p:nvPr/>
          </p:nvSpPr>
          <p:spPr>
            <a:xfrm>
              <a:off x="998934" y="1698409"/>
              <a:ext cx="10718165" cy="984250"/>
            </a:xfrm>
            <a:custGeom>
              <a:avLst/>
              <a:gdLst/>
              <a:ahLst/>
              <a:cxnLst/>
              <a:rect l="l" t="t" r="r" b="b"/>
              <a:pathLst>
                <a:path w="10718165" h="984250">
                  <a:moveTo>
                    <a:pt x="0" y="0"/>
                  </a:moveTo>
                  <a:lnTo>
                    <a:pt x="191392" y="107129"/>
                  </a:lnTo>
                  <a:lnTo>
                    <a:pt x="382785" y="146842"/>
                  </a:lnTo>
                  <a:lnTo>
                    <a:pt x="574178" y="165228"/>
                  </a:lnTo>
                  <a:lnTo>
                    <a:pt x="765571" y="190959"/>
                  </a:lnTo>
                  <a:lnTo>
                    <a:pt x="956964" y="229595"/>
                  </a:lnTo>
                  <a:lnTo>
                    <a:pt x="1148357" y="234615"/>
                  </a:lnTo>
                  <a:lnTo>
                    <a:pt x="1339750" y="247765"/>
                  </a:lnTo>
                  <a:lnTo>
                    <a:pt x="1531143" y="271926"/>
                  </a:lnTo>
                  <a:lnTo>
                    <a:pt x="1722536" y="305788"/>
                  </a:lnTo>
                  <a:lnTo>
                    <a:pt x="1913929" y="307851"/>
                  </a:lnTo>
                  <a:lnTo>
                    <a:pt x="2105322" y="321972"/>
                  </a:lnTo>
                  <a:lnTo>
                    <a:pt x="2296715" y="326268"/>
                  </a:lnTo>
                  <a:lnTo>
                    <a:pt x="2488108" y="331904"/>
                  </a:lnTo>
                  <a:lnTo>
                    <a:pt x="2679501" y="335569"/>
                  </a:lnTo>
                  <a:lnTo>
                    <a:pt x="2870894" y="372757"/>
                  </a:lnTo>
                  <a:lnTo>
                    <a:pt x="3062287" y="375190"/>
                  </a:lnTo>
                  <a:lnTo>
                    <a:pt x="3253680" y="378393"/>
                  </a:lnTo>
                  <a:lnTo>
                    <a:pt x="3445073" y="387971"/>
                  </a:lnTo>
                  <a:lnTo>
                    <a:pt x="3636466" y="389942"/>
                  </a:lnTo>
                  <a:lnTo>
                    <a:pt x="3827859" y="426083"/>
                  </a:lnTo>
                  <a:lnTo>
                    <a:pt x="4019252" y="427176"/>
                  </a:lnTo>
                  <a:lnTo>
                    <a:pt x="4210645" y="459159"/>
                  </a:lnTo>
                  <a:lnTo>
                    <a:pt x="4402038" y="483967"/>
                  </a:lnTo>
                  <a:lnTo>
                    <a:pt x="4593430" y="500320"/>
                  </a:lnTo>
                  <a:lnTo>
                    <a:pt x="4784823" y="552922"/>
                  </a:lnTo>
                  <a:lnTo>
                    <a:pt x="4976216" y="554431"/>
                  </a:lnTo>
                  <a:lnTo>
                    <a:pt x="5167609" y="555802"/>
                  </a:lnTo>
                  <a:lnTo>
                    <a:pt x="5359002" y="558035"/>
                  </a:lnTo>
                  <a:lnTo>
                    <a:pt x="5550395" y="575882"/>
                  </a:lnTo>
                  <a:lnTo>
                    <a:pt x="5741788" y="581810"/>
                  </a:lnTo>
                  <a:lnTo>
                    <a:pt x="5933181" y="583289"/>
                  </a:lnTo>
                  <a:lnTo>
                    <a:pt x="6124574" y="654508"/>
                  </a:lnTo>
                  <a:lnTo>
                    <a:pt x="6315967" y="681209"/>
                  </a:lnTo>
                  <a:lnTo>
                    <a:pt x="6507360" y="703615"/>
                  </a:lnTo>
                  <a:lnTo>
                    <a:pt x="6698753" y="712269"/>
                  </a:lnTo>
                  <a:lnTo>
                    <a:pt x="6890146" y="713069"/>
                  </a:lnTo>
                  <a:lnTo>
                    <a:pt x="7081539" y="722324"/>
                  </a:lnTo>
                  <a:lnTo>
                    <a:pt x="7272932" y="726451"/>
                  </a:lnTo>
                  <a:lnTo>
                    <a:pt x="7464325" y="733488"/>
                  </a:lnTo>
                  <a:lnTo>
                    <a:pt x="7655718" y="748209"/>
                  </a:lnTo>
                  <a:lnTo>
                    <a:pt x="7847111" y="750612"/>
                  </a:lnTo>
                  <a:lnTo>
                    <a:pt x="8038504" y="751782"/>
                  </a:lnTo>
                  <a:lnTo>
                    <a:pt x="8229897" y="753029"/>
                  </a:lnTo>
                  <a:lnTo>
                    <a:pt x="8421290" y="760621"/>
                  </a:lnTo>
                  <a:lnTo>
                    <a:pt x="8612682" y="762438"/>
                  </a:lnTo>
                  <a:lnTo>
                    <a:pt x="8804075" y="776143"/>
                  </a:lnTo>
                  <a:lnTo>
                    <a:pt x="8995468" y="788338"/>
                  </a:lnTo>
                  <a:lnTo>
                    <a:pt x="9186861" y="792542"/>
                  </a:lnTo>
                  <a:lnTo>
                    <a:pt x="9378254" y="826019"/>
                  </a:lnTo>
                  <a:lnTo>
                    <a:pt x="9569647" y="885966"/>
                  </a:lnTo>
                  <a:lnTo>
                    <a:pt x="9761040" y="898209"/>
                  </a:lnTo>
                  <a:lnTo>
                    <a:pt x="9952433" y="914593"/>
                  </a:lnTo>
                  <a:lnTo>
                    <a:pt x="10143826" y="931454"/>
                  </a:lnTo>
                  <a:lnTo>
                    <a:pt x="10335219" y="952397"/>
                  </a:lnTo>
                  <a:lnTo>
                    <a:pt x="10526611" y="969628"/>
                  </a:lnTo>
                  <a:lnTo>
                    <a:pt x="10718004" y="983995"/>
                  </a:lnTo>
                </a:path>
              </a:pathLst>
            </a:custGeom>
            <a:ln w="28574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998934" y="1503168"/>
              <a:ext cx="10718165" cy="1375410"/>
            </a:xfrm>
            <a:custGeom>
              <a:avLst/>
              <a:gdLst/>
              <a:ahLst/>
              <a:cxnLst/>
              <a:rect l="l" t="t" r="r" b="b"/>
              <a:pathLst>
                <a:path w="10718165" h="1375410">
                  <a:moveTo>
                    <a:pt x="0" y="38620"/>
                  </a:moveTo>
                  <a:lnTo>
                    <a:pt x="191392" y="528177"/>
                  </a:lnTo>
                  <a:lnTo>
                    <a:pt x="382785" y="223158"/>
                  </a:lnTo>
                  <a:lnTo>
                    <a:pt x="574178" y="0"/>
                  </a:lnTo>
                  <a:lnTo>
                    <a:pt x="765571" y="701258"/>
                  </a:lnTo>
                  <a:lnTo>
                    <a:pt x="956964" y="616565"/>
                  </a:lnTo>
                  <a:lnTo>
                    <a:pt x="1148357" y="386631"/>
                  </a:lnTo>
                  <a:lnTo>
                    <a:pt x="1339750" y="153802"/>
                  </a:lnTo>
                  <a:lnTo>
                    <a:pt x="1531143" y="231843"/>
                  </a:lnTo>
                  <a:lnTo>
                    <a:pt x="1722536" y="442744"/>
                  </a:lnTo>
                  <a:lnTo>
                    <a:pt x="1913929" y="553431"/>
                  </a:lnTo>
                  <a:lnTo>
                    <a:pt x="2105322" y="325159"/>
                  </a:lnTo>
                  <a:lnTo>
                    <a:pt x="2296715" y="455248"/>
                  </a:lnTo>
                  <a:lnTo>
                    <a:pt x="2488108" y="184784"/>
                  </a:lnTo>
                  <a:lnTo>
                    <a:pt x="2679501" y="308221"/>
                  </a:lnTo>
                  <a:lnTo>
                    <a:pt x="2870894" y="435784"/>
                  </a:lnTo>
                  <a:lnTo>
                    <a:pt x="3062287" y="724911"/>
                  </a:lnTo>
                  <a:lnTo>
                    <a:pt x="3253680" y="456788"/>
                  </a:lnTo>
                  <a:lnTo>
                    <a:pt x="3445073" y="778067"/>
                  </a:lnTo>
                  <a:lnTo>
                    <a:pt x="3636466" y="570184"/>
                  </a:lnTo>
                  <a:lnTo>
                    <a:pt x="3827859" y="447364"/>
                  </a:lnTo>
                  <a:lnTo>
                    <a:pt x="4019252" y="630424"/>
                  </a:lnTo>
                  <a:lnTo>
                    <a:pt x="4210645" y="295348"/>
                  </a:lnTo>
                  <a:lnTo>
                    <a:pt x="4402038" y="689925"/>
                  </a:lnTo>
                  <a:lnTo>
                    <a:pt x="4593430" y="757803"/>
                  </a:lnTo>
                  <a:lnTo>
                    <a:pt x="4784823" y="711606"/>
                  </a:lnTo>
                  <a:lnTo>
                    <a:pt x="4976216" y="481919"/>
                  </a:lnTo>
                  <a:lnTo>
                    <a:pt x="5167609" y="855246"/>
                  </a:lnTo>
                  <a:lnTo>
                    <a:pt x="5359002" y="720969"/>
                  </a:lnTo>
                  <a:lnTo>
                    <a:pt x="5550395" y="938214"/>
                  </a:lnTo>
                  <a:lnTo>
                    <a:pt x="5741788" y="968950"/>
                  </a:lnTo>
                  <a:lnTo>
                    <a:pt x="5933181" y="704153"/>
                  </a:lnTo>
                  <a:lnTo>
                    <a:pt x="6124574" y="913392"/>
                  </a:lnTo>
                  <a:lnTo>
                    <a:pt x="6315967" y="731994"/>
                  </a:lnTo>
                  <a:lnTo>
                    <a:pt x="6507360" y="850565"/>
                  </a:lnTo>
                  <a:lnTo>
                    <a:pt x="6698753" y="1038491"/>
                  </a:lnTo>
                  <a:lnTo>
                    <a:pt x="6890146" y="889801"/>
                  </a:lnTo>
                  <a:lnTo>
                    <a:pt x="7081539" y="775912"/>
                  </a:lnTo>
                  <a:lnTo>
                    <a:pt x="7272932" y="403755"/>
                  </a:lnTo>
                  <a:lnTo>
                    <a:pt x="7464325" y="1141170"/>
                  </a:lnTo>
                  <a:lnTo>
                    <a:pt x="7655718" y="1004675"/>
                  </a:lnTo>
                  <a:lnTo>
                    <a:pt x="7847111" y="814470"/>
                  </a:lnTo>
                  <a:lnTo>
                    <a:pt x="8038504" y="1033687"/>
                  </a:lnTo>
                  <a:lnTo>
                    <a:pt x="8229897" y="892449"/>
                  </a:lnTo>
                  <a:lnTo>
                    <a:pt x="8421290" y="816010"/>
                  </a:lnTo>
                  <a:lnTo>
                    <a:pt x="8612682" y="886475"/>
                  </a:lnTo>
                  <a:lnTo>
                    <a:pt x="8804075" y="937167"/>
                  </a:lnTo>
                  <a:lnTo>
                    <a:pt x="8995468" y="988907"/>
                  </a:lnTo>
                  <a:lnTo>
                    <a:pt x="9186861" y="1099532"/>
                  </a:lnTo>
                  <a:lnTo>
                    <a:pt x="9378254" y="855862"/>
                  </a:lnTo>
                  <a:lnTo>
                    <a:pt x="9569647" y="1132239"/>
                  </a:lnTo>
                  <a:lnTo>
                    <a:pt x="9761040" y="1048839"/>
                  </a:lnTo>
                  <a:lnTo>
                    <a:pt x="9952433" y="1114191"/>
                  </a:lnTo>
                  <a:lnTo>
                    <a:pt x="10143826" y="1197714"/>
                  </a:lnTo>
                  <a:lnTo>
                    <a:pt x="10335219" y="1105630"/>
                  </a:lnTo>
                  <a:lnTo>
                    <a:pt x="10526611" y="1204613"/>
                  </a:lnTo>
                  <a:lnTo>
                    <a:pt x="10718004" y="1375046"/>
                  </a:lnTo>
                </a:path>
              </a:pathLst>
            </a:custGeom>
            <a:ln w="28574">
              <a:solidFill>
                <a:srgbClr val="12239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845819" y="3728719"/>
              <a:ext cx="11024235" cy="71755"/>
            </a:xfrm>
            <a:custGeom>
              <a:avLst/>
              <a:gdLst/>
              <a:ahLst/>
              <a:cxnLst/>
              <a:rect l="l" t="t" r="r" b="b"/>
              <a:pathLst>
                <a:path w="11024235" h="71754">
                  <a:moveTo>
                    <a:pt x="11004441" y="71755"/>
                  </a:moveTo>
                  <a:lnTo>
                    <a:pt x="19791" y="71755"/>
                  </a:lnTo>
                  <a:lnTo>
                    <a:pt x="18851" y="71366"/>
                  </a:lnTo>
                  <a:lnTo>
                    <a:pt x="0" y="43152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0991184" y="0"/>
                  </a:lnTo>
                  <a:lnTo>
                    <a:pt x="11023265" y="28187"/>
                  </a:lnTo>
                  <a:lnTo>
                    <a:pt x="11024232" y="33047"/>
                  </a:lnTo>
                  <a:lnTo>
                    <a:pt x="11024232" y="43152"/>
                  </a:lnTo>
                  <a:lnTo>
                    <a:pt x="11004441" y="71755"/>
                  </a:lnTo>
                  <a:close/>
                </a:path>
              </a:pathLst>
            </a:custGeom>
            <a:solidFill>
              <a:srgbClr val="E1E1E1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45819" y="3728719"/>
              <a:ext cx="10300335" cy="71755"/>
            </a:xfrm>
            <a:custGeom>
              <a:avLst/>
              <a:gdLst/>
              <a:ahLst/>
              <a:cxnLst/>
              <a:rect l="l" t="t" r="r" b="b"/>
              <a:pathLst>
                <a:path w="10300335" h="71754">
                  <a:moveTo>
                    <a:pt x="10280352" y="71755"/>
                  </a:moveTo>
                  <a:lnTo>
                    <a:pt x="19791" y="71755"/>
                  </a:lnTo>
                  <a:lnTo>
                    <a:pt x="18851" y="71366"/>
                  </a:lnTo>
                  <a:lnTo>
                    <a:pt x="0" y="43152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0267097" y="0"/>
                  </a:lnTo>
                  <a:lnTo>
                    <a:pt x="10299176" y="28187"/>
                  </a:lnTo>
                  <a:lnTo>
                    <a:pt x="10300144" y="33047"/>
                  </a:lnTo>
                  <a:lnTo>
                    <a:pt x="10300144" y="43152"/>
                  </a:lnTo>
                  <a:lnTo>
                    <a:pt x="10280352" y="71755"/>
                  </a:lnTo>
                  <a:close/>
                </a:path>
              </a:pathLst>
            </a:custGeom>
            <a:solidFill>
              <a:srgbClr val="000000">
                <a:alpha val="2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845819" y="3728719"/>
              <a:ext cx="10300335" cy="71755"/>
            </a:xfrm>
            <a:custGeom>
              <a:avLst/>
              <a:gdLst/>
              <a:ahLst/>
              <a:cxnLst/>
              <a:rect l="l" t="t" r="r" b="b"/>
              <a:pathLst>
                <a:path w="10300335" h="71754">
                  <a:moveTo>
                    <a:pt x="19791" y="71755"/>
                  </a:moveTo>
                  <a:lnTo>
                    <a:pt x="0" y="43152"/>
                  </a:lnTo>
                  <a:lnTo>
                    <a:pt x="0" y="38099"/>
                  </a:lnTo>
                  <a:lnTo>
                    <a:pt x="0" y="33047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lnTo>
                    <a:pt x="10262045" y="0"/>
                  </a:lnTo>
                  <a:lnTo>
                    <a:pt x="10267097" y="0"/>
                  </a:lnTo>
                  <a:lnTo>
                    <a:pt x="10271956" y="966"/>
                  </a:lnTo>
                  <a:lnTo>
                    <a:pt x="10276623" y="2900"/>
                  </a:lnTo>
                  <a:lnTo>
                    <a:pt x="10281292" y="4833"/>
                  </a:lnTo>
                  <a:lnTo>
                    <a:pt x="10300145" y="38099"/>
                  </a:lnTo>
                  <a:lnTo>
                    <a:pt x="10300144" y="43152"/>
                  </a:lnTo>
                  <a:lnTo>
                    <a:pt x="10281292" y="71366"/>
                  </a:lnTo>
                  <a:lnTo>
                    <a:pt x="10280352" y="71755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909" y="1202562"/>
              <a:ext cx="95249" cy="95249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909" y="1202562"/>
              <a:ext cx="95249" cy="95249"/>
            </a:xfrm>
            <a:prstGeom prst="rect">
              <a:avLst/>
            </a:prstGeom>
          </p:spPr>
        </p:pic>
      </p:grpSp>
      <p:sp>
        <p:nvSpPr>
          <p:cNvPr id="33" name="object 33" descr=""/>
          <p:cNvSpPr txBox="1"/>
          <p:nvPr/>
        </p:nvSpPr>
        <p:spPr>
          <a:xfrm>
            <a:off x="273050" y="838263"/>
            <a:ext cx="3020695" cy="715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85">
                <a:solidFill>
                  <a:srgbClr val="252423"/>
                </a:solidFill>
                <a:latin typeface="Tahoma"/>
                <a:cs typeface="Tahoma"/>
              </a:rPr>
              <a:t>Total </a:t>
            </a:r>
            <a:r>
              <a:rPr dirty="0" sz="1400" spc="-30">
                <a:solidFill>
                  <a:srgbClr val="252423"/>
                </a:solidFill>
                <a:latin typeface="Tahoma"/>
                <a:cs typeface="Tahoma"/>
              </a:rPr>
              <a:t>Sales</a:t>
            </a:r>
            <a:r>
              <a:rPr dirty="0" sz="1400" spc="-8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95">
                <a:solidFill>
                  <a:srgbClr val="252423"/>
                </a:solidFill>
                <a:latin typeface="Tahoma"/>
                <a:cs typeface="Tahoma"/>
              </a:rPr>
              <a:t>and</a:t>
            </a:r>
            <a:r>
              <a:rPr dirty="0" sz="1400" spc="-8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85">
                <a:solidFill>
                  <a:srgbClr val="252423"/>
                </a:solidFill>
                <a:latin typeface="Tahoma"/>
                <a:cs typeface="Tahoma"/>
              </a:rPr>
              <a:t>Total</a:t>
            </a:r>
            <a:r>
              <a:rPr dirty="0" sz="1400" spc="-8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52423"/>
                </a:solidFill>
                <a:latin typeface="Tahoma"/>
                <a:cs typeface="Tahoma"/>
              </a:rPr>
              <a:t>Profit</a:t>
            </a:r>
            <a:r>
              <a:rPr dirty="0" sz="1400" spc="-80">
                <a:solidFill>
                  <a:srgbClr val="252423"/>
                </a:solidFill>
                <a:latin typeface="Tahoma"/>
                <a:cs typeface="Tahoma"/>
              </a:rPr>
              <a:t> by </a:t>
            </a:r>
            <a:r>
              <a:rPr dirty="0" sz="1400" spc="-65">
                <a:solidFill>
                  <a:srgbClr val="252423"/>
                </a:solidFill>
                <a:latin typeface="Tahoma"/>
                <a:cs typeface="Tahoma"/>
              </a:rPr>
              <a:t>Year-</a:t>
            </a:r>
            <a:r>
              <a:rPr dirty="0" sz="1400" spc="-25">
                <a:solidFill>
                  <a:srgbClr val="252423"/>
                </a:solidFill>
                <a:latin typeface="Tahoma"/>
                <a:cs typeface="Tahoma"/>
              </a:rPr>
              <a:t>Month</a:t>
            </a:r>
            <a:endParaRPr sz="1400">
              <a:latin typeface="Tahoma"/>
              <a:cs typeface="Tahoma"/>
            </a:endParaRPr>
          </a:p>
          <a:p>
            <a:pPr marL="137160">
              <a:lnSpc>
                <a:spcPct val="100000"/>
              </a:lnSpc>
              <a:spcBef>
                <a:spcPts val="820"/>
              </a:spcBef>
              <a:tabLst>
                <a:tab pos="895350" algn="l"/>
              </a:tabLst>
            </a:pP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dirty="0" sz="10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Sales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dirty="0" sz="10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Profit</a:t>
            </a:r>
            <a:endParaRPr sz="1000">
              <a:latin typeface="Segoe UI"/>
              <a:cs typeface="Segoe UI"/>
            </a:endParaRPr>
          </a:p>
          <a:p>
            <a:pPr marL="226060">
              <a:lnSpc>
                <a:spcPct val="100000"/>
              </a:lnSpc>
              <a:spcBef>
                <a:spcPts val="65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100K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233362" y="3862387"/>
            <a:ext cx="4152900" cy="3219450"/>
          </a:xfrm>
          <a:custGeom>
            <a:avLst/>
            <a:gdLst/>
            <a:ahLst/>
            <a:cxnLst/>
            <a:rect l="l" t="t" r="r" b="b"/>
            <a:pathLst>
              <a:path w="4152900" h="3219450">
                <a:moveTo>
                  <a:pt x="0" y="0"/>
                </a:moveTo>
                <a:lnTo>
                  <a:pt x="4152899" y="0"/>
                </a:lnTo>
                <a:lnTo>
                  <a:pt x="4152899" y="3219449"/>
                </a:lnTo>
                <a:lnTo>
                  <a:pt x="0" y="32194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273050" y="3829113"/>
            <a:ext cx="170116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85">
                <a:solidFill>
                  <a:srgbClr val="252423"/>
                </a:solidFill>
                <a:latin typeface="Tahoma"/>
                <a:cs typeface="Tahoma"/>
              </a:rPr>
              <a:t>Total</a:t>
            </a:r>
            <a:r>
              <a:rPr dirty="0" sz="1400" spc="-9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252423"/>
                </a:solidFill>
                <a:latin typeface="Tahoma"/>
                <a:cs typeface="Tahoma"/>
              </a:rPr>
              <a:t>Sales</a:t>
            </a:r>
            <a:r>
              <a:rPr dirty="0" sz="1400" spc="-9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80">
                <a:solidFill>
                  <a:srgbClr val="252423"/>
                </a:solidFill>
                <a:latin typeface="Tahoma"/>
                <a:cs typeface="Tahoma"/>
              </a:rPr>
              <a:t>by</a:t>
            </a:r>
            <a:r>
              <a:rPr dirty="0" sz="1400" spc="-9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252423"/>
                </a:solidFill>
                <a:latin typeface="Tahoma"/>
                <a:cs typeface="Tahoma"/>
              </a:rPr>
              <a:t>Category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1398269" y="4186237"/>
            <a:ext cx="9525" cy="2486025"/>
          </a:xfrm>
          <a:custGeom>
            <a:avLst/>
            <a:gdLst/>
            <a:ahLst/>
            <a:cxnLst/>
            <a:rect l="l" t="t" r="r" b="b"/>
            <a:pathLst>
              <a:path w="9525" h="2486025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6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6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2486025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1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1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2486025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6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6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2486025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2486025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6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6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2486025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1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1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248602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7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7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248602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486025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486025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486025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486025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1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1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486025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486025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486025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48602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486025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486025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486025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486025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486025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486025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48602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486025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486025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2486025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248602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48602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248602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6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6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248602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48602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49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49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2486025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2486025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2486025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1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1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2486025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248602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48602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6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6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248602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248602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6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6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248602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248602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699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699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248602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48602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248602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1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1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248602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248602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4"/>
                </a:lnTo>
                <a:lnTo>
                  <a:pt x="0" y="339452"/>
                </a:lnTo>
                <a:lnTo>
                  <a:pt x="0" y="336821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1"/>
                </a:lnTo>
                <a:lnTo>
                  <a:pt x="9524" y="339452"/>
                </a:lnTo>
                <a:lnTo>
                  <a:pt x="9060" y="340574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248602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248602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48602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248602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248602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49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49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248602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248602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1308179" y="6683375"/>
            <a:ext cx="1898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3266440" y="4186237"/>
            <a:ext cx="9525" cy="2486025"/>
          </a:xfrm>
          <a:custGeom>
            <a:avLst/>
            <a:gdLst/>
            <a:ahLst/>
            <a:cxnLst/>
            <a:rect l="l" t="t" r="r" b="b"/>
            <a:pathLst>
              <a:path w="9525" h="2486025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6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6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2486025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1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1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2486025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6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6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2486025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2486025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6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6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2486025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1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1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248602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7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7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248602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486025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486025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486025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486025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1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1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486025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486025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486025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48602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486025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486025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486025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486025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486025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486025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48602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486025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486025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2486025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248602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48602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248602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6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6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248602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48602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49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49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2486025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2486025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2486025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1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1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2486025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248602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48602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6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6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248602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248602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6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6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248602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248602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699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699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248602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48602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248602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1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1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248602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248602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4"/>
                </a:lnTo>
                <a:lnTo>
                  <a:pt x="0" y="339452"/>
                </a:lnTo>
                <a:lnTo>
                  <a:pt x="0" y="336821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1"/>
                </a:lnTo>
                <a:lnTo>
                  <a:pt x="9524" y="339452"/>
                </a:lnTo>
                <a:lnTo>
                  <a:pt x="9060" y="340574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248602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248602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48602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248602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248602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49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49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248602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248602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3176349" y="6683375"/>
            <a:ext cx="1898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2452518" y="6831905"/>
            <a:ext cx="694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5">
                <a:solidFill>
                  <a:srgbClr val="252423"/>
                </a:solidFill>
                <a:latin typeface="Tahoma"/>
                <a:cs typeface="Tahoma"/>
              </a:rPr>
              <a:t>Total</a:t>
            </a:r>
            <a:r>
              <a:rPr dirty="0" sz="1200" spc="-6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Tahoma"/>
                <a:cs typeface="Tahoma"/>
              </a:rPr>
              <a:t>Sales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278150" y="5130874"/>
            <a:ext cx="177800" cy="5778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 spc="-50">
                <a:solidFill>
                  <a:srgbClr val="252423"/>
                </a:solidFill>
                <a:latin typeface="Tahoma"/>
                <a:cs typeface="Tahoma"/>
              </a:rPr>
              <a:t>Category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547072" y="4636128"/>
            <a:ext cx="7785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Office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Supplies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762575" y="5329336"/>
            <a:ext cx="5626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Electronics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844282" y="6022544"/>
            <a:ext cx="4813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Furniture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1398269" y="3857625"/>
            <a:ext cx="7050405" cy="3228975"/>
            <a:chOff x="1398269" y="3857625"/>
            <a:chExt cx="7050405" cy="3228975"/>
          </a:xfrm>
        </p:grpSpPr>
        <p:sp>
          <p:nvSpPr>
            <p:cNvPr id="46" name="object 46" descr=""/>
            <p:cNvSpPr/>
            <p:nvPr/>
          </p:nvSpPr>
          <p:spPr>
            <a:xfrm>
              <a:off x="1398257" y="4449241"/>
              <a:ext cx="1910714" cy="1911985"/>
            </a:xfrm>
            <a:custGeom>
              <a:avLst/>
              <a:gdLst/>
              <a:ahLst/>
              <a:cxnLst/>
              <a:rect l="l" t="t" r="r" b="b"/>
              <a:pathLst>
                <a:path w="1910714" h="1911985">
                  <a:moveTo>
                    <a:pt x="1646428" y="1386408"/>
                  </a:moveTo>
                  <a:lnTo>
                    <a:pt x="0" y="1386408"/>
                  </a:lnTo>
                  <a:lnTo>
                    <a:pt x="0" y="1911794"/>
                  </a:lnTo>
                  <a:lnTo>
                    <a:pt x="1646428" y="1911794"/>
                  </a:lnTo>
                  <a:lnTo>
                    <a:pt x="1646428" y="1386408"/>
                  </a:lnTo>
                  <a:close/>
                </a:path>
                <a:path w="1910714" h="1911985">
                  <a:moveTo>
                    <a:pt x="1821040" y="693204"/>
                  </a:moveTo>
                  <a:lnTo>
                    <a:pt x="0" y="693204"/>
                  </a:lnTo>
                  <a:lnTo>
                    <a:pt x="0" y="1218590"/>
                  </a:lnTo>
                  <a:lnTo>
                    <a:pt x="1821040" y="1218590"/>
                  </a:lnTo>
                  <a:lnTo>
                    <a:pt x="1821040" y="693204"/>
                  </a:lnTo>
                  <a:close/>
                </a:path>
                <a:path w="1910714" h="1911985">
                  <a:moveTo>
                    <a:pt x="1910219" y="0"/>
                  </a:moveTo>
                  <a:lnTo>
                    <a:pt x="0" y="0"/>
                  </a:lnTo>
                  <a:lnTo>
                    <a:pt x="0" y="525373"/>
                  </a:lnTo>
                  <a:lnTo>
                    <a:pt x="1910219" y="525373"/>
                  </a:lnTo>
                  <a:lnTo>
                    <a:pt x="1910219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4395787" y="3862387"/>
              <a:ext cx="4048125" cy="3219450"/>
            </a:xfrm>
            <a:custGeom>
              <a:avLst/>
              <a:gdLst/>
              <a:ahLst/>
              <a:cxnLst/>
              <a:rect l="l" t="t" r="r" b="b"/>
              <a:pathLst>
                <a:path w="4048125" h="3219450">
                  <a:moveTo>
                    <a:pt x="0" y="0"/>
                  </a:moveTo>
                  <a:lnTo>
                    <a:pt x="4048124" y="0"/>
                  </a:lnTo>
                  <a:lnTo>
                    <a:pt x="4048124" y="3219449"/>
                  </a:lnTo>
                  <a:lnTo>
                    <a:pt x="0" y="32194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4435475" y="3829113"/>
            <a:ext cx="20650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85">
                <a:solidFill>
                  <a:srgbClr val="252423"/>
                </a:solidFill>
                <a:latin typeface="Tahoma"/>
                <a:cs typeface="Tahoma"/>
              </a:rPr>
              <a:t>Total</a:t>
            </a:r>
            <a:r>
              <a:rPr dirty="0" sz="1400" spc="-9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252423"/>
                </a:solidFill>
                <a:latin typeface="Tahoma"/>
                <a:cs typeface="Tahoma"/>
              </a:rPr>
              <a:t>Sales</a:t>
            </a:r>
            <a:r>
              <a:rPr dirty="0" sz="1400" spc="-9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80">
                <a:solidFill>
                  <a:srgbClr val="252423"/>
                </a:solidFill>
                <a:latin typeface="Tahoma"/>
                <a:cs typeface="Tahoma"/>
              </a:rPr>
              <a:t>by</a:t>
            </a:r>
            <a:r>
              <a:rPr dirty="0" sz="1400" spc="-9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70">
                <a:solidFill>
                  <a:srgbClr val="252423"/>
                </a:solidFill>
                <a:latin typeface="Tahoma"/>
                <a:cs typeface="Tahoma"/>
              </a:rPr>
              <a:t>PaymentMode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4832472" y="4551649"/>
            <a:ext cx="2003425" cy="2028825"/>
            <a:chOff x="4832472" y="4551649"/>
            <a:chExt cx="2003425" cy="2028825"/>
          </a:xfrm>
        </p:grpSpPr>
        <p:sp>
          <p:nvSpPr>
            <p:cNvPr id="50" name="object 50" descr=""/>
            <p:cNvSpPr/>
            <p:nvPr/>
          </p:nvSpPr>
          <p:spPr>
            <a:xfrm>
              <a:off x="5905499" y="4631694"/>
              <a:ext cx="927735" cy="890269"/>
            </a:xfrm>
            <a:custGeom>
              <a:avLst/>
              <a:gdLst/>
              <a:ahLst/>
              <a:cxnLst/>
              <a:rect l="l" t="t" r="r" b="b"/>
              <a:pathLst>
                <a:path w="927734" h="890270">
                  <a:moveTo>
                    <a:pt x="556514" y="889658"/>
                  </a:moveTo>
                  <a:lnTo>
                    <a:pt x="552315" y="850702"/>
                  </a:lnTo>
                  <a:lnTo>
                    <a:pt x="545390" y="812130"/>
                  </a:lnTo>
                  <a:lnTo>
                    <a:pt x="535774" y="774138"/>
                  </a:lnTo>
                  <a:lnTo>
                    <a:pt x="523518" y="736923"/>
                  </a:lnTo>
                  <a:lnTo>
                    <a:pt x="508681" y="700658"/>
                  </a:lnTo>
                  <a:lnTo>
                    <a:pt x="491332" y="665519"/>
                  </a:lnTo>
                  <a:lnTo>
                    <a:pt x="471559" y="631684"/>
                  </a:lnTo>
                  <a:lnTo>
                    <a:pt x="449464" y="599326"/>
                  </a:lnTo>
                  <a:lnTo>
                    <a:pt x="425153" y="568598"/>
                  </a:lnTo>
                  <a:lnTo>
                    <a:pt x="398740" y="539647"/>
                  </a:lnTo>
                  <a:lnTo>
                    <a:pt x="370360" y="512621"/>
                  </a:lnTo>
                  <a:lnTo>
                    <a:pt x="340159" y="487659"/>
                  </a:lnTo>
                  <a:lnTo>
                    <a:pt x="308281" y="464877"/>
                  </a:lnTo>
                  <a:lnTo>
                    <a:pt x="274876" y="444385"/>
                  </a:lnTo>
                  <a:lnTo>
                    <a:pt x="240115" y="426289"/>
                  </a:lnTo>
                  <a:lnTo>
                    <a:pt x="204177" y="410680"/>
                  </a:lnTo>
                  <a:lnTo>
                    <a:pt x="167232" y="397631"/>
                  </a:lnTo>
                  <a:lnTo>
                    <a:pt x="129455" y="387206"/>
                  </a:lnTo>
                  <a:lnTo>
                    <a:pt x="91039" y="379458"/>
                  </a:lnTo>
                  <a:lnTo>
                    <a:pt x="52181" y="374426"/>
                  </a:lnTo>
                  <a:lnTo>
                    <a:pt x="13066" y="372134"/>
                  </a:lnTo>
                  <a:lnTo>
                    <a:pt x="0" y="371981"/>
                  </a:lnTo>
                  <a:lnTo>
                    <a:pt x="0" y="0"/>
                  </a:lnTo>
                  <a:lnTo>
                    <a:pt x="43532" y="1018"/>
                  </a:lnTo>
                  <a:lnTo>
                    <a:pt x="86969" y="4075"/>
                  </a:lnTo>
                  <a:lnTo>
                    <a:pt x="130216" y="9161"/>
                  </a:lnTo>
                  <a:lnTo>
                    <a:pt x="173177" y="16266"/>
                  </a:lnTo>
                  <a:lnTo>
                    <a:pt x="215758" y="25374"/>
                  </a:lnTo>
                  <a:lnTo>
                    <a:pt x="257866" y="36466"/>
                  </a:lnTo>
                  <a:lnTo>
                    <a:pt x="299409" y="49517"/>
                  </a:lnTo>
                  <a:lnTo>
                    <a:pt x="340295" y="64498"/>
                  </a:lnTo>
                  <a:lnTo>
                    <a:pt x="380436" y="81376"/>
                  </a:lnTo>
                  <a:lnTo>
                    <a:pt x="419741" y="100116"/>
                  </a:lnTo>
                  <a:lnTo>
                    <a:pt x="458128" y="120674"/>
                  </a:lnTo>
                  <a:lnTo>
                    <a:pt x="495509" y="143007"/>
                  </a:lnTo>
                  <a:lnTo>
                    <a:pt x="531804" y="167065"/>
                  </a:lnTo>
                  <a:lnTo>
                    <a:pt x="566933" y="192796"/>
                  </a:lnTo>
                  <a:lnTo>
                    <a:pt x="600819" y="220143"/>
                  </a:lnTo>
                  <a:lnTo>
                    <a:pt x="633387" y="249047"/>
                  </a:lnTo>
                  <a:lnTo>
                    <a:pt x="664567" y="279443"/>
                  </a:lnTo>
                  <a:lnTo>
                    <a:pt x="694290" y="311266"/>
                  </a:lnTo>
                  <a:lnTo>
                    <a:pt x="722491" y="344444"/>
                  </a:lnTo>
                  <a:lnTo>
                    <a:pt x="749107" y="378907"/>
                  </a:lnTo>
                  <a:lnTo>
                    <a:pt x="774081" y="414578"/>
                  </a:lnTo>
                  <a:lnTo>
                    <a:pt x="797358" y="451380"/>
                  </a:lnTo>
                  <a:lnTo>
                    <a:pt x="818887" y="489230"/>
                  </a:lnTo>
                  <a:lnTo>
                    <a:pt x="838620" y="528046"/>
                  </a:lnTo>
                  <a:lnTo>
                    <a:pt x="856515" y="567744"/>
                  </a:lnTo>
                  <a:lnTo>
                    <a:pt x="872531" y="608236"/>
                  </a:lnTo>
                  <a:lnTo>
                    <a:pt x="886635" y="649433"/>
                  </a:lnTo>
                  <a:lnTo>
                    <a:pt x="898794" y="691245"/>
                  </a:lnTo>
                  <a:lnTo>
                    <a:pt x="908983" y="733581"/>
                  </a:lnTo>
                  <a:lnTo>
                    <a:pt x="917179" y="776347"/>
                  </a:lnTo>
                  <a:lnTo>
                    <a:pt x="923364" y="819450"/>
                  </a:lnTo>
                  <a:lnTo>
                    <a:pt x="927524" y="862796"/>
                  </a:lnTo>
                  <a:lnTo>
                    <a:pt x="556514" y="889658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6100476" y="5494490"/>
              <a:ext cx="735330" cy="938530"/>
            </a:xfrm>
            <a:custGeom>
              <a:avLst/>
              <a:gdLst/>
              <a:ahLst/>
              <a:cxnLst/>
              <a:rect l="l" t="t" r="r" b="b"/>
              <a:pathLst>
                <a:path w="735329" h="938529">
                  <a:moveTo>
                    <a:pt x="129984" y="938484"/>
                  </a:moveTo>
                  <a:lnTo>
                    <a:pt x="0" y="589953"/>
                  </a:lnTo>
                  <a:lnTo>
                    <a:pt x="10467" y="585929"/>
                  </a:lnTo>
                  <a:lnTo>
                    <a:pt x="20848" y="581697"/>
                  </a:lnTo>
                  <a:lnTo>
                    <a:pt x="61466" y="562706"/>
                  </a:lnTo>
                  <a:lnTo>
                    <a:pt x="100428" y="540515"/>
                  </a:lnTo>
                  <a:lnTo>
                    <a:pt x="137483" y="515267"/>
                  </a:lnTo>
                  <a:lnTo>
                    <a:pt x="172390" y="487125"/>
                  </a:lnTo>
                  <a:lnTo>
                    <a:pt x="204925" y="456271"/>
                  </a:lnTo>
                  <a:lnTo>
                    <a:pt x="234878" y="422905"/>
                  </a:lnTo>
                  <a:lnTo>
                    <a:pt x="262055" y="387241"/>
                  </a:lnTo>
                  <a:lnTo>
                    <a:pt x="286280" y="349510"/>
                  </a:lnTo>
                  <a:lnTo>
                    <a:pt x="307398" y="309956"/>
                  </a:lnTo>
                  <a:lnTo>
                    <a:pt x="325271" y="268834"/>
                  </a:lnTo>
                  <a:lnTo>
                    <a:pt x="339785" y="226409"/>
                  </a:lnTo>
                  <a:lnTo>
                    <a:pt x="350846" y="182956"/>
                  </a:lnTo>
                  <a:lnTo>
                    <a:pt x="358381" y="138756"/>
                  </a:lnTo>
                  <a:lnTo>
                    <a:pt x="362344" y="94092"/>
                  </a:lnTo>
                  <a:lnTo>
                    <a:pt x="362976" y="71678"/>
                  </a:lnTo>
                  <a:lnTo>
                    <a:pt x="362954" y="60463"/>
                  </a:lnTo>
                  <a:lnTo>
                    <a:pt x="362707" y="49255"/>
                  </a:lnTo>
                  <a:lnTo>
                    <a:pt x="362235" y="38055"/>
                  </a:lnTo>
                  <a:lnTo>
                    <a:pt x="361537" y="26862"/>
                  </a:lnTo>
                  <a:lnTo>
                    <a:pt x="732547" y="0"/>
                  </a:lnTo>
                  <a:lnTo>
                    <a:pt x="733710" y="18655"/>
                  </a:lnTo>
                  <a:lnTo>
                    <a:pt x="734497" y="37322"/>
                  </a:lnTo>
                  <a:lnTo>
                    <a:pt x="734909" y="56001"/>
                  </a:lnTo>
                  <a:lnTo>
                    <a:pt x="734945" y="74692"/>
                  </a:lnTo>
                  <a:lnTo>
                    <a:pt x="734606" y="93380"/>
                  </a:lnTo>
                  <a:lnTo>
                    <a:pt x="731337" y="149335"/>
                  </a:lnTo>
                  <a:lnTo>
                    <a:pt x="724704" y="204993"/>
                  </a:lnTo>
                  <a:lnTo>
                    <a:pt x="714728" y="260156"/>
                  </a:lnTo>
                  <a:lnTo>
                    <a:pt x="701446" y="314619"/>
                  </a:lnTo>
                  <a:lnTo>
                    <a:pt x="684909" y="368174"/>
                  </a:lnTo>
                  <a:lnTo>
                    <a:pt x="665176" y="420637"/>
                  </a:lnTo>
                  <a:lnTo>
                    <a:pt x="642315" y="471822"/>
                  </a:lnTo>
                  <a:lnTo>
                    <a:pt x="616411" y="521537"/>
                  </a:lnTo>
                  <a:lnTo>
                    <a:pt x="587563" y="569594"/>
                  </a:lnTo>
                  <a:lnTo>
                    <a:pt x="555872" y="615826"/>
                  </a:lnTo>
                  <a:lnTo>
                    <a:pt x="521448" y="660070"/>
                  </a:lnTo>
                  <a:lnTo>
                    <a:pt x="484421" y="702160"/>
                  </a:lnTo>
                  <a:lnTo>
                    <a:pt x="444931" y="741937"/>
                  </a:lnTo>
                  <a:lnTo>
                    <a:pt x="403116" y="779263"/>
                  </a:lnTo>
                  <a:lnTo>
                    <a:pt x="359123" y="814007"/>
                  </a:lnTo>
                  <a:lnTo>
                    <a:pt x="313116" y="846037"/>
                  </a:lnTo>
                  <a:lnTo>
                    <a:pt x="265269" y="875232"/>
                  </a:lnTo>
                  <a:lnTo>
                    <a:pt x="215750" y="901492"/>
                  </a:lnTo>
                  <a:lnTo>
                    <a:pt x="164732" y="924724"/>
                  </a:lnTo>
                  <a:lnTo>
                    <a:pt x="147431" y="931777"/>
                  </a:lnTo>
                  <a:lnTo>
                    <a:pt x="129984" y="938484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5202281" y="5926759"/>
              <a:ext cx="1028700" cy="565150"/>
            </a:xfrm>
            <a:custGeom>
              <a:avLst/>
              <a:gdLst/>
              <a:ahLst/>
              <a:cxnLst/>
              <a:rect l="l" t="t" r="r" b="b"/>
              <a:pathLst>
                <a:path w="1028700" h="565150">
                  <a:moveTo>
                    <a:pt x="699907" y="564835"/>
                  </a:moveTo>
                  <a:lnTo>
                    <a:pt x="646998" y="563140"/>
                  </a:lnTo>
                  <a:lnTo>
                    <a:pt x="594272" y="558437"/>
                  </a:lnTo>
                  <a:lnTo>
                    <a:pt x="541906" y="550743"/>
                  </a:lnTo>
                  <a:lnTo>
                    <a:pt x="490062" y="540082"/>
                  </a:lnTo>
                  <a:lnTo>
                    <a:pt x="438902" y="526487"/>
                  </a:lnTo>
                  <a:lnTo>
                    <a:pt x="388599" y="510003"/>
                  </a:lnTo>
                  <a:lnTo>
                    <a:pt x="339321" y="490686"/>
                  </a:lnTo>
                  <a:lnTo>
                    <a:pt x="291221" y="468597"/>
                  </a:lnTo>
                  <a:lnTo>
                    <a:pt x="244451" y="443804"/>
                  </a:lnTo>
                  <a:lnTo>
                    <a:pt x="199167" y="416390"/>
                  </a:lnTo>
                  <a:lnTo>
                    <a:pt x="155522" y="386447"/>
                  </a:lnTo>
                  <a:lnTo>
                    <a:pt x="113651" y="354070"/>
                  </a:lnTo>
                  <a:lnTo>
                    <a:pt x="73685" y="319359"/>
                  </a:lnTo>
                  <a:lnTo>
                    <a:pt x="35759" y="282430"/>
                  </a:lnTo>
                  <a:lnTo>
                    <a:pt x="0" y="243407"/>
                  </a:lnTo>
                  <a:lnTo>
                    <a:pt x="281287" y="0"/>
                  </a:lnTo>
                  <a:lnTo>
                    <a:pt x="295453" y="15758"/>
                  </a:lnTo>
                  <a:lnTo>
                    <a:pt x="310186" y="30945"/>
                  </a:lnTo>
                  <a:lnTo>
                    <a:pt x="341352" y="59606"/>
                  </a:lnTo>
                  <a:lnTo>
                    <a:pt x="374599" y="85825"/>
                  </a:lnTo>
                  <a:lnTo>
                    <a:pt x="409741" y="109444"/>
                  </a:lnTo>
                  <a:lnTo>
                    <a:pt x="446570" y="130334"/>
                  </a:lnTo>
                  <a:lnTo>
                    <a:pt x="484879" y="148367"/>
                  </a:lnTo>
                  <a:lnTo>
                    <a:pt x="524444" y="163447"/>
                  </a:lnTo>
                  <a:lnTo>
                    <a:pt x="565040" y="175479"/>
                  </a:lnTo>
                  <a:lnTo>
                    <a:pt x="606430" y="184403"/>
                  </a:lnTo>
                  <a:lnTo>
                    <a:pt x="648379" y="190158"/>
                  </a:lnTo>
                  <a:lnTo>
                    <a:pt x="690642" y="192720"/>
                  </a:lnTo>
                  <a:lnTo>
                    <a:pt x="711801" y="192795"/>
                  </a:lnTo>
                  <a:lnTo>
                    <a:pt x="732979" y="192065"/>
                  </a:lnTo>
                  <a:lnTo>
                    <a:pt x="775144" y="188206"/>
                  </a:lnTo>
                  <a:lnTo>
                    <a:pt x="816894" y="181157"/>
                  </a:lnTo>
                  <a:lnTo>
                    <a:pt x="857991" y="170966"/>
                  </a:lnTo>
                  <a:lnTo>
                    <a:pt x="898195" y="157684"/>
                  </a:lnTo>
                  <a:lnTo>
                    <a:pt x="1028180" y="506216"/>
                  </a:lnTo>
                  <a:lnTo>
                    <a:pt x="978081" y="523292"/>
                  </a:lnTo>
                  <a:lnTo>
                    <a:pt x="927086" y="537493"/>
                  </a:lnTo>
                  <a:lnTo>
                    <a:pt x="875366" y="548768"/>
                  </a:lnTo>
                  <a:lnTo>
                    <a:pt x="823094" y="557082"/>
                  </a:lnTo>
                  <a:lnTo>
                    <a:pt x="770434" y="562408"/>
                  </a:lnTo>
                  <a:lnTo>
                    <a:pt x="717549" y="564730"/>
                  </a:lnTo>
                  <a:lnTo>
                    <a:pt x="699907" y="564835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4975562" y="5159006"/>
              <a:ext cx="508634" cy="1011555"/>
            </a:xfrm>
            <a:custGeom>
              <a:avLst/>
              <a:gdLst/>
              <a:ahLst/>
              <a:cxnLst/>
              <a:rect l="l" t="t" r="r" b="b"/>
              <a:pathLst>
                <a:path w="508635" h="1011554">
                  <a:moveTo>
                    <a:pt x="226719" y="1011160"/>
                  </a:moveTo>
                  <a:lnTo>
                    <a:pt x="194658" y="972006"/>
                  </a:lnTo>
                  <a:lnTo>
                    <a:pt x="164771" y="931161"/>
                  </a:lnTo>
                  <a:lnTo>
                    <a:pt x="137151" y="888751"/>
                  </a:lnTo>
                  <a:lnTo>
                    <a:pt x="111882" y="844906"/>
                  </a:lnTo>
                  <a:lnTo>
                    <a:pt x="89035" y="799751"/>
                  </a:lnTo>
                  <a:lnTo>
                    <a:pt x="68676" y="753415"/>
                  </a:lnTo>
                  <a:lnTo>
                    <a:pt x="50869" y="706040"/>
                  </a:lnTo>
                  <a:lnTo>
                    <a:pt x="35666" y="657772"/>
                  </a:lnTo>
                  <a:lnTo>
                    <a:pt x="23112" y="608748"/>
                  </a:lnTo>
                  <a:lnTo>
                    <a:pt x="13242" y="559108"/>
                  </a:lnTo>
                  <a:lnTo>
                    <a:pt x="6087" y="509005"/>
                  </a:lnTo>
                  <a:lnTo>
                    <a:pt x="1669" y="458593"/>
                  </a:lnTo>
                  <a:lnTo>
                    <a:pt x="0" y="408015"/>
                  </a:lnTo>
                  <a:lnTo>
                    <a:pt x="55" y="391141"/>
                  </a:lnTo>
                  <a:lnTo>
                    <a:pt x="2057" y="340575"/>
                  </a:lnTo>
                  <a:lnTo>
                    <a:pt x="6808" y="290187"/>
                  </a:lnTo>
                  <a:lnTo>
                    <a:pt x="14293" y="240132"/>
                  </a:lnTo>
                  <a:lnTo>
                    <a:pt x="24489" y="190564"/>
                  </a:lnTo>
                  <a:lnTo>
                    <a:pt x="37366" y="141624"/>
                  </a:lnTo>
                  <a:lnTo>
                    <a:pt x="52888" y="93452"/>
                  </a:lnTo>
                  <a:lnTo>
                    <a:pt x="71008" y="46195"/>
                  </a:lnTo>
                  <a:lnTo>
                    <a:pt x="91669" y="0"/>
                  </a:lnTo>
                  <a:lnTo>
                    <a:pt x="426977" y="161056"/>
                  </a:lnTo>
                  <a:lnTo>
                    <a:pt x="418537" y="179473"/>
                  </a:lnTo>
                  <a:lnTo>
                    <a:pt x="410782" y="198159"/>
                  </a:lnTo>
                  <a:lnTo>
                    <a:pt x="397324" y="236339"/>
                  </a:lnTo>
                  <a:lnTo>
                    <a:pt x="386666" y="275394"/>
                  </a:lnTo>
                  <a:lnTo>
                    <a:pt x="378872" y="315120"/>
                  </a:lnTo>
                  <a:lnTo>
                    <a:pt x="373975" y="355305"/>
                  </a:lnTo>
                  <a:lnTo>
                    <a:pt x="372008" y="395741"/>
                  </a:lnTo>
                  <a:lnTo>
                    <a:pt x="372124" y="415998"/>
                  </a:lnTo>
                  <a:lnTo>
                    <a:pt x="374558" y="456381"/>
                  </a:lnTo>
                  <a:lnTo>
                    <a:pt x="379921" y="496535"/>
                  </a:lnTo>
                  <a:lnTo>
                    <a:pt x="388170" y="536141"/>
                  </a:lnTo>
                  <a:lnTo>
                    <a:pt x="399284" y="575096"/>
                  </a:lnTo>
                  <a:lnTo>
                    <a:pt x="413175" y="613093"/>
                  </a:lnTo>
                  <a:lnTo>
                    <a:pt x="429806" y="650032"/>
                  </a:lnTo>
                  <a:lnTo>
                    <a:pt x="449046" y="685620"/>
                  </a:lnTo>
                  <a:lnTo>
                    <a:pt x="470845" y="719765"/>
                  </a:lnTo>
                  <a:lnTo>
                    <a:pt x="495029" y="752196"/>
                  </a:lnTo>
                  <a:lnTo>
                    <a:pt x="508006" y="767752"/>
                  </a:lnTo>
                  <a:lnTo>
                    <a:pt x="226719" y="1011160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5067232" y="4631694"/>
              <a:ext cx="838835" cy="688975"/>
            </a:xfrm>
            <a:custGeom>
              <a:avLst/>
              <a:gdLst/>
              <a:ahLst/>
              <a:cxnLst/>
              <a:rect l="l" t="t" r="r" b="b"/>
              <a:pathLst>
                <a:path w="838835" h="688975">
                  <a:moveTo>
                    <a:pt x="335307" y="688368"/>
                  </a:moveTo>
                  <a:lnTo>
                    <a:pt x="0" y="527311"/>
                  </a:lnTo>
                  <a:lnTo>
                    <a:pt x="7194" y="512663"/>
                  </a:lnTo>
                  <a:lnTo>
                    <a:pt x="14643" y="498147"/>
                  </a:lnTo>
                  <a:lnTo>
                    <a:pt x="38505" y="455407"/>
                  </a:lnTo>
                  <a:lnTo>
                    <a:pt x="64581" y="413985"/>
                  </a:lnTo>
                  <a:lnTo>
                    <a:pt x="92800" y="373993"/>
                  </a:lnTo>
                  <a:lnTo>
                    <a:pt x="123087" y="335537"/>
                  </a:lnTo>
                  <a:lnTo>
                    <a:pt x="155356" y="298728"/>
                  </a:lnTo>
                  <a:lnTo>
                    <a:pt x="189513" y="263671"/>
                  </a:lnTo>
                  <a:lnTo>
                    <a:pt x="225467" y="230460"/>
                  </a:lnTo>
                  <a:lnTo>
                    <a:pt x="263123" y="199184"/>
                  </a:lnTo>
                  <a:lnTo>
                    <a:pt x="302373" y="169933"/>
                  </a:lnTo>
                  <a:lnTo>
                    <a:pt x="343103" y="142790"/>
                  </a:lnTo>
                  <a:lnTo>
                    <a:pt x="385205" y="117827"/>
                  </a:lnTo>
                  <a:lnTo>
                    <a:pt x="428566" y="95112"/>
                  </a:lnTo>
                  <a:lnTo>
                    <a:pt x="473062" y="74711"/>
                  </a:lnTo>
                  <a:lnTo>
                    <a:pt x="518566" y="56681"/>
                  </a:lnTo>
                  <a:lnTo>
                    <a:pt x="564955" y="41069"/>
                  </a:lnTo>
                  <a:lnTo>
                    <a:pt x="612107" y="27919"/>
                  </a:lnTo>
                  <a:lnTo>
                    <a:pt x="659885" y="17268"/>
                  </a:lnTo>
                  <a:lnTo>
                    <a:pt x="708152" y="9147"/>
                  </a:lnTo>
                  <a:lnTo>
                    <a:pt x="756780" y="3576"/>
                  </a:lnTo>
                  <a:lnTo>
                    <a:pt x="805638" y="572"/>
                  </a:lnTo>
                  <a:lnTo>
                    <a:pt x="838267" y="0"/>
                  </a:lnTo>
                  <a:lnTo>
                    <a:pt x="838267" y="371981"/>
                  </a:lnTo>
                  <a:lnTo>
                    <a:pt x="818678" y="372324"/>
                  </a:lnTo>
                  <a:lnTo>
                    <a:pt x="799136" y="373353"/>
                  </a:lnTo>
                  <a:lnTo>
                    <a:pt x="760198" y="377469"/>
                  </a:lnTo>
                  <a:lnTo>
                    <a:pt x="721644" y="384303"/>
                  </a:lnTo>
                  <a:lnTo>
                    <a:pt x="683665" y="393827"/>
                  </a:lnTo>
                  <a:lnTo>
                    <a:pt x="646446" y="405988"/>
                  </a:lnTo>
                  <a:lnTo>
                    <a:pt x="610173" y="420732"/>
                  </a:lnTo>
                  <a:lnTo>
                    <a:pt x="575022" y="437981"/>
                  </a:lnTo>
                  <a:lnTo>
                    <a:pt x="541169" y="457655"/>
                  </a:lnTo>
                  <a:lnTo>
                    <a:pt x="508777" y="479652"/>
                  </a:lnTo>
                  <a:lnTo>
                    <a:pt x="478009" y="503870"/>
                  </a:lnTo>
                  <a:lnTo>
                    <a:pt x="449014" y="530183"/>
                  </a:lnTo>
                  <a:lnTo>
                    <a:pt x="421937" y="558467"/>
                  </a:lnTo>
                  <a:lnTo>
                    <a:pt x="396908" y="588578"/>
                  </a:lnTo>
                  <a:lnTo>
                    <a:pt x="374056" y="620372"/>
                  </a:lnTo>
                  <a:lnTo>
                    <a:pt x="353486" y="653689"/>
                  </a:lnTo>
                  <a:lnTo>
                    <a:pt x="344098" y="670858"/>
                  </a:lnTo>
                  <a:lnTo>
                    <a:pt x="335307" y="688368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4837234" y="4556411"/>
              <a:ext cx="1839595" cy="2019300"/>
            </a:xfrm>
            <a:custGeom>
              <a:avLst/>
              <a:gdLst/>
              <a:ahLst/>
              <a:cxnLst/>
              <a:rect l="l" t="t" r="r" b="b"/>
              <a:pathLst>
                <a:path w="1839595" h="2019300">
                  <a:moveTo>
                    <a:pt x="1417067" y="118144"/>
                  </a:moveTo>
                  <a:lnTo>
                    <a:pt x="1451097" y="31599"/>
                  </a:lnTo>
                  <a:lnTo>
                    <a:pt x="1565397" y="31599"/>
                  </a:lnTo>
                </a:path>
                <a:path w="1839595" h="2019300">
                  <a:moveTo>
                    <a:pt x="1666517" y="1747318"/>
                  </a:moveTo>
                  <a:lnTo>
                    <a:pt x="1724883" y="1819716"/>
                  </a:lnTo>
                  <a:lnTo>
                    <a:pt x="1839183" y="1819716"/>
                  </a:lnTo>
                </a:path>
                <a:path w="1839595" h="2019300">
                  <a:moveTo>
                    <a:pt x="832210" y="1928746"/>
                  </a:moveTo>
                  <a:lnTo>
                    <a:pt x="809181" y="2018844"/>
                  </a:lnTo>
                  <a:lnTo>
                    <a:pt x="694881" y="2018844"/>
                  </a:lnTo>
                </a:path>
                <a:path w="1839595" h="2019300">
                  <a:moveTo>
                    <a:pt x="199096" y="1396567"/>
                  </a:moveTo>
                  <a:lnTo>
                    <a:pt x="114299" y="1434746"/>
                  </a:lnTo>
                  <a:lnTo>
                    <a:pt x="0" y="1434746"/>
                  </a:lnTo>
                </a:path>
                <a:path w="1839595" h="2019300">
                  <a:moveTo>
                    <a:pt x="804152" y="89354"/>
                  </a:moveTo>
                  <a:lnTo>
                    <a:pt x="778385" y="0"/>
                  </a:lnTo>
                  <a:lnTo>
                    <a:pt x="664085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4617071" y="6495882"/>
            <a:ext cx="8896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556.38K</a:t>
            </a:r>
            <a:r>
              <a:rPr dirty="0" sz="900" spc="-3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(19.33%)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4647890" y="4477037"/>
            <a:ext cx="8280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514.5K</a:t>
            </a:r>
            <a:r>
              <a:rPr dirty="0" sz="900" spc="-3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(17.87%)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6428032" y="4417195"/>
            <a:ext cx="4597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686.53K (23.85%)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6701818" y="6205314"/>
            <a:ext cx="4597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589.21K (20.47%)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4485652" y="5820343"/>
            <a:ext cx="3263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985">
              <a:lnSpc>
                <a:spcPct val="1111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531.…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(18.…)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61" name="object 61" descr=""/>
          <p:cNvGrpSpPr/>
          <p:nvPr/>
        </p:nvGrpSpPr>
        <p:grpSpPr>
          <a:xfrm>
            <a:off x="7372984" y="5116576"/>
            <a:ext cx="95250" cy="1066800"/>
            <a:chOff x="7372984" y="5116576"/>
            <a:chExt cx="95250" cy="1066800"/>
          </a:xfrm>
        </p:grpSpPr>
        <p:pic>
          <p:nvPicPr>
            <p:cNvPr id="62" name="object 6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72984" y="5116576"/>
              <a:ext cx="95249" cy="95249"/>
            </a:xfrm>
            <a:prstGeom prst="rect">
              <a:avLst/>
            </a:prstGeom>
          </p:spPr>
        </p:pic>
        <p:pic>
          <p:nvPicPr>
            <p:cNvPr id="63" name="object 6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2984" y="5364226"/>
              <a:ext cx="95249" cy="95249"/>
            </a:xfrm>
            <a:prstGeom prst="rect">
              <a:avLst/>
            </a:prstGeom>
          </p:spPr>
        </p:pic>
        <p:pic>
          <p:nvPicPr>
            <p:cNvPr id="64" name="object 6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72984" y="5602351"/>
              <a:ext cx="95249" cy="95249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72984" y="5840476"/>
              <a:ext cx="95249" cy="95249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72984" y="6088126"/>
              <a:ext cx="95249" cy="95249"/>
            </a:xfrm>
            <a:prstGeom prst="rect">
              <a:avLst/>
            </a:prstGeom>
          </p:spPr>
        </p:pic>
      </p:grpSp>
      <p:sp>
        <p:nvSpPr>
          <p:cNvPr id="67" name="object 67" descr=""/>
          <p:cNvSpPr txBox="1"/>
          <p:nvPr/>
        </p:nvSpPr>
        <p:spPr>
          <a:xfrm>
            <a:off x="7350125" y="4822818"/>
            <a:ext cx="894715" cy="139700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dirty="0" sz="1000" spc="-10" b="1">
                <a:solidFill>
                  <a:srgbClr val="605D5C"/>
                </a:solidFill>
                <a:latin typeface="Segoe UI"/>
                <a:cs typeface="Segoe UI"/>
              </a:rPr>
              <a:t>PaymentMode</a:t>
            </a:r>
            <a:endParaRPr sz="1000">
              <a:latin typeface="Segoe UI"/>
              <a:cs typeface="Segoe UI"/>
            </a:endParaRPr>
          </a:p>
          <a:p>
            <a:pPr algn="ctr" marR="10160">
              <a:lnSpc>
                <a:spcPct val="100000"/>
              </a:lnSpc>
              <a:spcBef>
                <a:spcPts val="375"/>
              </a:spcBef>
            </a:pP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Debit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Card</a:t>
            </a:r>
            <a:endParaRPr sz="1000">
              <a:latin typeface="Segoe UI"/>
              <a:cs typeface="Segoe UI"/>
            </a:endParaRPr>
          </a:p>
          <a:p>
            <a:pPr marL="137160" marR="488950">
              <a:lnSpc>
                <a:spcPct val="156200"/>
              </a:lnSpc>
              <a:spcBef>
                <a:spcPts val="75"/>
              </a:spcBef>
            </a:pP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COD </a:t>
            </a:r>
            <a:r>
              <a:rPr dirty="0" sz="1000" spc="-25">
                <a:solidFill>
                  <a:srgbClr val="605D5C"/>
                </a:solidFill>
                <a:latin typeface="Segoe UI"/>
                <a:cs typeface="Segoe UI"/>
              </a:rPr>
              <a:t>UPI EMI</a:t>
            </a:r>
            <a:endParaRPr sz="1000">
              <a:latin typeface="Segoe UI"/>
              <a:cs typeface="Segoe UI"/>
            </a:endParaRPr>
          </a:p>
          <a:p>
            <a:pPr algn="ctr" marL="15240">
              <a:lnSpc>
                <a:spcPct val="100000"/>
              </a:lnSpc>
              <a:spcBef>
                <a:spcPts val="750"/>
              </a:spcBef>
            </a:pP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Credit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 Card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68" name="object 68" descr=""/>
          <p:cNvGrpSpPr/>
          <p:nvPr/>
        </p:nvGrpSpPr>
        <p:grpSpPr>
          <a:xfrm>
            <a:off x="8448675" y="3857625"/>
            <a:ext cx="3971925" cy="3228975"/>
            <a:chOff x="8448675" y="3857625"/>
            <a:chExt cx="3971925" cy="3228975"/>
          </a:xfrm>
        </p:grpSpPr>
        <p:sp>
          <p:nvSpPr>
            <p:cNvPr id="69" name="object 69" descr=""/>
            <p:cNvSpPr/>
            <p:nvPr/>
          </p:nvSpPr>
          <p:spPr>
            <a:xfrm>
              <a:off x="8453437" y="3862387"/>
              <a:ext cx="3962400" cy="3219450"/>
            </a:xfrm>
            <a:custGeom>
              <a:avLst/>
              <a:gdLst/>
              <a:ahLst/>
              <a:cxnLst/>
              <a:rect l="l" t="t" r="r" b="b"/>
              <a:pathLst>
                <a:path w="3962400" h="3219450">
                  <a:moveTo>
                    <a:pt x="0" y="0"/>
                  </a:moveTo>
                  <a:lnTo>
                    <a:pt x="3962399" y="0"/>
                  </a:lnTo>
                  <a:lnTo>
                    <a:pt x="3962399" y="3219449"/>
                  </a:lnTo>
                  <a:lnTo>
                    <a:pt x="0" y="32194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5825" y="4381500"/>
              <a:ext cx="3857624" cy="2647949"/>
            </a:xfrm>
            <a:prstGeom prst="rect">
              <a:avLst/>
            </a:prstGeom>
          </p:spPr>
        </p:pic>
        <p:pic>
          <p:nvPicPr>
            <p:cNvPr id="71" name="object 7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10785" y="5250286"/>
              <a:ext cx="556943" cy="646430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03508" y="5994858"/>
              <a:ext cx="411985" cy="394967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93345" y="5213748"/>
              <a:ext cx="243468" cy="390610"/>
            </a:xfrm>
            <a:prstGeom prst="rect">
              <a:avLst/>
            </a:prstGeom>
          </p:spPr>
        </p:pic>
        <p:sp>
          <p:nvSpPr>
            <p:cNvPr id="74" name="object 74" descr=""/>
            <p:cNvSpPr/>
            <p:nvPr/>
          </p:nvSpPr>
          <p:spPr>
            <a:xfrm>
              <a:off x="11430074" y="5025569"/>
              <a:ext cx="428625" cy="334010"/>
            </a:xfrm>
            <a:custGeom>
              <a:avLst/>
              <a:gdLst/>
              <a:ahLst/>
              <a:cxnLst/>
              <a:rect l="l" t="t" r="r" b="b"/>
              <a:pathLst>
                <a:path w="428625" h="334010">
                  <a:moveTo>
                    <a:pt x="271052" y="1270"/>
                  </a:moveTo>
                  <a:lnTo>
                    <a:pt x="264082" y="1270"/>
                  </a:lnTo>
                  <a:lnTo>
                    <a:pt x="265285" y="0"/>
                  </a:lnTo>
                  <a:lnTo>
                    <a:pt x="270879" y="0"/>
                  </a:lnTo>
                  <a:lnTo>
                    <a:pt x="271052" y="1270"/>
                  </a:lnTo>
                  <a:close/>
                </a:path>
                <a:path w="428625" h="334010">
                  <a:moveTo>
                    <a:pt x="283459" y="1270"/>
                  </a:moveTo>
                  <a:lnTo>
                    <a:pt x="273092" y="1270"/>
                  </a:lnTo>
                  <a:lnTo>
                    <a:pt x="274205" y="0"/>
                  </a:lnTo>
                  <a:lnTo>
                    <a:pt x="276378" y="0"/>
                  </a:lnTo>
                  <a:lnTo>
                    <a:pt x="283459" y="1270"/>
                  </a:lnTo>
                  <a:close/>
                </a:path>
                <a:path w="428625" h="334010">
                  <a:moveTo>
                    <a:pt x="347310" y="2540"/>
                  </a:moveTo>
                  <a:lnTo>
                    <a:pt x="258451" y="2540"/>
                  </a:lnTo>
                  <a:lnTo>
                    <a:pt x="259530" y="1270"/>
                  </a:lnTo>
                  <a:lnTo>
                    <a:pt x="304104" y="1270"/>
                  </a:lnTo>
                  <a:lnTo>
                    <a:pt x="317095" y="0"/>
                  </a:lnTo>
                  <a:lnTo>
                    <a:pt x="347840" y="0"/>
                  </a:lnTo>
                  <a:lnTo>
                    <a:pt x="347216" y="1270"/>
                  </a:lnTo>
                  <a:lnTo>
                    <a:pt x="347310" y="2540"/>
                  </a:lnTo>
                  <a:close/>
                </a:path>
                <a:path w="428625" h="334010">
                  <a:moveTo>
                    <a:pt x="346277" y="11430"/>
                  </a:moveTo>
                  <a:lnTo>
                    <a:pt x="244182" y="11430"/>
                  </a:lnTo>
                  <a:lnTo>
                    <a:pt x="244984" y="10160"/>
                  </a:lnTo>
                  <a:lnTo>
                    <a:pt x="247014" y="10160"/>
                  </a:lnTo>
                  <a:lnTo>
                    <a:pt x="248190" y="8890"/>
                  </a:lnTo>
                  <a:lnTo>
                    <a:pt x="250443" y="8890"/>
                  </a:lnTo>
                  <a:lnTo>
                    <a:pt x="250817" y="7620"/>
                  </a:lnTo>
                  <a:lnTo>
                    <a:pt x="251312" y="6350"/>
                  </a:lnTo>
                  <a:lnTo>
                    <a:pt x="254480" y="6350"/>
                  </a:lnTo>
                  <a:lnTo>
                    <a:pt x="254769" y="5080"/>
                  </a:lnTo>
                  <a:lnTo>
                    <a:pt x="256623" y="5080"/>
                  </a:lnTo>
                  <a:lnTo>
                    <a:pt x="257761" y="3810"/>
                  </a:lnTo>
                  <a:lnTo>
                    <a:pt x="258086" y="2540"/>
                  </a:lnTo>
                  <a:lnTo>
                    <a:pt x="347764" y="2540"/>
                  </a:lnTo>
                  <a:lnTo>
                    <a:pt x="348077" y="3810"/>
                  </a:lnTo>
                  <a:lnTo>
                    <a:pt x="347990" y="6350"/>
                  </a:lnTo>
                  <a:lnTo>
                    <a:pt x="347949" y="7620"/>
                  </a:lnTo>
                  <a:lnTo>
                    <a:pt x="347130" y="7620"/>
                  </a:lnTo>
                  <a:lnTo>
                    <a:pt x="346907" y="8890"/>
                  </a:lnTo>
                  <a:lnTo>
                    <a:pt x="346432" y="10160"/>
                  </a:lnTo>
                  <a:lnTo>
                    <a:pt x="346277" y="11430"/>
                  </a:lnTo>
                  <a:close/>
                </a:path>
                <a:path w="428625" h="334010">
                  <a:moveTo>
                    <a:pt x="345871" y="12700"/>
                  </a:moveTo>
                  <a:lnTo>
                    <a:pt x="241856" y="12700"/>
                  </a:lnTo>
                  <a:lnTo>
                    <a:pt x="243224" y="11430"/>
                  </a:lnTo>
                  <a:lnTo>
                    <a:pt x="345851" y="11430"/>
                  </a:lnTo>
                  <a:lnTo>
                    <a:pt x="345871" y="12700"/>
                  </a:lnTo>
                  <a:close/>
                </a:path>
                <a:path w="428625" h="334010">
                  <a:moveTo>
                    <a:pt x="348205" y="17780"/>
                  </a:moveTo>
                  <a:lnTo>
                    <a:pt x="237819" y="17780"/>
                  </a:lnTo>
                  <a:lnTo>
                    <a:pt x="238019" y="16510"/>
                  </a:lnTo>
                  <a:lnTo>
                    <a:pt x="238754" y="16510"/>
                  </a:lnTo>
                  <a:lnTo>
                    <a:pt x="239376" y="15240"/>
                  </a:lnTo>
                  <a:lnTo>
                    <a:pt x="239974" y="15240"/>
                  </a:lnTo>
                  <a:lnTo>
                    <a:pt x="241692" y="13970"/>
                  </a:lnTo>
                  <a:lnTo>
                    <a:pt x="241648" y="12700"/>
                  </a:lnTo>
                  <a:lnTo>
                    <a:pt x="346093" y="12700"/>
                  </a:lnTo>
                  <a:lnTo>
                    <a:pt x="346363" y="13970"/>
                  </a:lnTo>
                  <a:lnTo>
                    <a:pt x="347279" y="13970"/>
                  </a:lnTo>
                  <a:lnTo>
                    <a:pt x="348278" y="15240"/>
                  </a:lnTo>
                  <a:lnTo>
                    <a:pt x="348205" y="17780"/>
                  </a:lnTo>
                  <a:close/>
                </a:path>
                <a:path w="428625" h="334010">
                  <a:moveTo>
                    <a:pt x="348695" y="50800"/>
                  </a:moveTo>
                  <a:lnTo>
                    <a:pt x="206569" y="50800"/>
                  </a:lnTo>
                  <a:lnTo>
                    <a:pt x="207259" y="49530"/>
                  </a:lnTo>
                  <a:lnTo>
                    <a:pt x="207763" y="49530"/>
                  </a:lnTo>
                  <a:lnTo>
                    <a:pt x="208132" y="48260"/>
                  </a:lnTo>
                  <a:lnTo>
                    <a:pt x="208596" y="48260"/>
                  </a:lnTo>
                  <a:lnTo>
                    <a:pt x="210872" y="46990"/>
                  </a:lnTo>
                  <a:lnTo>
                    <a:pt x="213581" y="44450"/>
                  </a:lnTo>
                  <a:lnTo>
                    <a:pt x="214288" y="40640"/>
                  </a:lnTo>
                  <a:lnTo>
                    <a:pt x="216532" y="38100"/>
                  </a:lnTo>
                  <a:lnTo>
                    <a:pt x="218071" y="35560"/>
                  </a:lnTo>
                  <a:lnTo>
                    <a:pt x="220313" y="33020"/>
                  </a:lnTo>
                  <a:lnTo>
                    <a:pt x="222786" y="31750"/>
                  </a:lnTo>
                  <a:lnTo>
                    <a:pt x="224210" y="30480"/>
                  </a:lnTo>
                  <a:lnTo>
                    <a:pt x="224921" y="29210"/>
                  </a:lnTo>
                  <a:lnTo>
                    <a:pt x="230626" y="22860"/>
                  </a:lnTo>
                  <a:lnTo>
                    <a:pt x="232066" y="21590"/>
                  </a:lnTo>
                  <a:lnTo>
                    <a:pt x="235076" y="19050"/>
                  </a:lnTo>
                  <a:lnTo>
                    <a:pt x="235637" y="17780"/>
                  </a:lnTo>
                  <a:lnTo>
                    <a:pt x="347724" y="17780"/>
                  </a:lnTo>
                  <a:lnTo>
                    <a:pt x="346720" y="20320"/>
                  </a:lnTo>
                  <a:lnTo>
                    <a:pt x="346609" y="24130"/>
                  </a:lnTo>
                  <a:lnTo>
                    <a:pt x="346375" y="24130"/>
                  </a:lnTo>
                  <a:lnTo>
                    <a:pt x="346524" y="25400"/>
                  </a:lnTo>
                  <a:lnTo>
                    <a:pt x="346284" y="25400"/>
                  </a:lnTo>
                  <a:lnTo>
                    <a:pt x="346159" y="26670"/>
                  </a:lnTo>
                  <a:lnTo>
                    <a:pt x="345892" y="26670"/>
                  </a:lnTo>
                  <a:lnTo>
                    <a:pt x="345599" y="27940"/>
                  </a:lnTo>
                  <a:lnTo>
                    <a:pt x="345453" y="27940"/>
                  </a:lnTo>
                  <a:lnTo>
                    <a:pt x="345443" y="29210"/>
                  </a:lnTo>
                  <a:lnTo>
                    <a:pt x="345301" y="29210"/>
                  </a:lnTo>
                  <a:lnTo>
                    <a:pt x="345712" y="30480"/>
                  </a:lnTo>
                  <a:lnTo>
                    <a:pt x="345864" y="30480"/>
                  </a:lnTo>
                  <a:lnTo>
                    <a:pt x="346012" y="31750"/>
                  </a:lnTo>
                  <a:lnTo>
                    <a:pt x="345741" y="31750"/>
                  </a:lnTo>
                  <a:lnTo>
                    <a:pt x="346076" y="33020"/>
                  </a:lnTo>
                  <a:lnTo>
                    <a:pt x="346527" y="33020"/>
                  </a:lnTo>
                  <a:lnTo>
                    <a:pt x="346920" y="34290"/>
                  </a:lnTo>
                  <a:lnTo>
                    <a:pt x="347850" y="34290"/>
                  </a:lnTo>
                  <a:lnTo>
                    <a:pt x="348076" y="35560"/>
                  </a:lnTo>
                  <a:lnTo>
                    <a:pt x="348503" y="35560"/>
                  </a:lnTo>
                  <a:lnTo>
                    <a:pt x="348631" y="36830"/>
                  </a:lnTo>
                  <a:lnTo>
                    <a:pt x="348907" y="36830"/>
                  </a:lnTo>
                  <a:lnTo>
                    <a:pt x="349047" y="38100"/>
                  </a:lnTo>
                  <a:lnTo>
                    <a:pt x="349812" y="38100"/>
                  </a:lnTo>
                  <a:lnTo>
                    <a:pt x="349954" y="39370"/>
                  </a:lnTo>
                  <a:lnTo>
                    <a:pt x="350182" y="40640"/>
                  </a:lnTo>
                  <a:lnTo>
                    <a:pt x="350166" y="41910"/>
                  </a:lnTo>
                  <a:lnTo>
                    <a:pt x="350504" y="43180"/>
                  </a:lnTo>
                  <a:lnTo>
                    <a:pt x="350391" y="44450"/>
                  </a:lnTo>
                  <a:lnTo>
                    <a:pt x="349608" y="45720"/>
                  </a:lnTo>
                  <a:lnTo>
                    <a:pt x="349539" y="46990"/>
                  </a:lnTo>
                  <a:lnTo>
                    <a:pt x="349362" y="46990"/>
                  </a:lnTo>
                  <a:lnTo>
                    <a:pt x="348357" y="48260"/>
                  </a:lnTo>
                  <a:lnTo>
                    <a:pt x="348299" y="49530"/>
                  </a:lnTo>
                  <a:lnTo>
                    <a:pt x="348695" y="50800"/>
                  </a:lnTo>
                  <a:close/>
                </a:path>
                <a:path w="428625" h="334010">
                  <a:moveTo>
                    <a:pt x="346829" y="60960"/>
                  </a:moveTo>
                  <a:lnTo>
                    <a:pt x="192667" y="60960"/>
                  </a:lnTo>
                  <a:lnTo>
                    <a:pt x="193505" y="59690"/>
                  </a:lnTo>
                  <a:lnTo>
                    <a:pt x="194972" y="58420"/>
                  </a:lnTo>
                  <a:lnTo>
                    <a:pt x="195038" y="57150"/>
                  </a:lnTo>
                  <a:lnTo>
                    <a:pt x="195103" y="55880"/>
                  </a:lnTo>
                  <a:lnTo>
                    <a:pt x="196828" y="54610"/>
                  </a:lnTo>
                  <a:lnTo>
                    <a:pt x="197723" y="54610"/>
                  </a:lnTo>
                  <a:lnTo>
                    <a:pt x="198548" y="53340"/>
                  </a:lnTo>
                  <a:lnTo>
                    <a:pt x="201421" y="52070"/>
                  </a:lnTo>
                  <a:lnTo>
                    <a:pt x="203419" y="50800"/>
                  </a:lnTo>
                  <a:lnTo>
                    <a:pt x="348876" y="50800"/>
                  </a:lnTo>
                  <a:lnTo>
                    <a:pt x="348863" y="53340"/>
                  </a:lnTo>
                  <a:lnTo>
                    <a:pt x="349062" y="54610"/>
                  </a:lnTo>
                  <a:lnTo>
                    <a:pt x="349510" y="55880"/>
                  </a:lnTo>
                  <a:lnTo>
                    <a:pt x="349480" y="57150"/>
                  </a:lnTo>
                  <a:lnTo>
                    <a:pt x="349103" y="57150"/>
                  </a:lnTo>
                  <a:lnTo>
                    <a:pt x="348967" y="58420"/>
                  </a:lnTo>
                  <a:lnTo>
                    <a:pt x="347827" y="58420"/>
                  </a:lnTo>
                  <a:lnTo>
                    <a:pt x="347473" y="59690"/>
                  </a:lnTo>
                  <a:lnTo>
                    <a:pt x="347182" y="59690"/>
                  </a:lnTo>
                  <a:lnTo>
                    <a:pt x="346829" y="60960"/>
                  </a:lnTo>
                  <a:close/>
                </a:path>
                <a:path w="428625" h="334010">
                  <a:moveTo>
                    <a:pt x="355210" y="323850"/>
                  </a:moveTo>
                  <a:lnTo>
                    <a:pt x="349586" y="323850"/>
                  </a:lnTo>
                  <a:lnTo>
                    <a:pt x="349251" y="322580"/>
                  </a:lnTo>
                  <a:lnTo>
                    <a:pt x="309218" y="322580"/>
                  </a:lnTo>
                  <a:lnTo>
                    <a:pt x="310822" y="318770"/>
                  </a:lnTo>
                  <a:lnTo>
                    <a:pt x="311499" y="314960"/>
                  </a:lnTo>
                  <a:lnTo>
                    <a:pt x="312426" y="312420"/>
                  </a:lnTo>
                  <a:lnTo>
                    <a:pt x="314241" y="309880"/>
                  </a:lnTo>
                  <a:lnTo>
                    <a:pt x="314739" y="308610"/>
                  </a:lnTo>
                  <a:lnTo>
                    <a:pt x="316083" y="304800"/>
                  </a:lnTo>
                  <a:lnTo>
                    <a:pt x="316685" y="303530"/>
                  </a:lnTo>
                  <a:lnTo>
                    <a:pt x="317855" y="298450"/>
                  </a:lnTo>
                  <a:lnTo>
                    <a:pt x="318007" y="297180"/>
                  </a:lnTo>
                  <a:lnTo>
                    <a:pt x="317052" y="297180"/>
                  </a:lnTo>
                  <a:lnTo>
                    <a:pt x="302509" y="288290"/>
                  </a:lnTo>
                  <a:lnTo>
                    <a:pt x="300843" y="287020"/>
                  </a:lnTo>
                  <a:lnTo>
                    <a:pt x="295881" y="284480"/>
                  </a:lnTo>
                  <a:lnTo>
                    <a:pt x="292423" y="281940"/>
                  </a:lnTo>
                  <a:lnTo>
                    <a:pt x="287246" y="279400"/>
                  </a:lnTo>
                  <a:lnTo>
                    <a:pt x="274510" y="271780"/>
                  </a:lnTo>
                  <a:lnTo>
                    <a:pt x="274822" y="270510"/>
                  </a:lnTo>
                  <a:lnTo>
                    <a:pt x="274175" y="270510"/>
                  </a:lnTo>
                  <a:lnTo>
                    <a:pt x="273857" y="269240"/>
                  </a:lnTo>
                  <a:lnTo>
                    <a:pt x="272669" y="269240"/>
                  </a:lnTo>
                  <a:lnTo>
                    <a:pt x="272328" y="267970"/>
                  </a:lnTo>
                  <a:lnTo>
                    <a:pt x="272096" y="267970"/>
                  </a:lnTo>
                  <a:lnTo>
                    <a:pt x="272433" y="266700"/>
                  </a:lnTo>
                  <a:lnTo>
                    <a:pt x="272097" y="265430"/>
                  </a:lnTo>
                  <a:lnTo>
                    <a:pt x="263693" y="265430"/>
                  </a:lnTo>
                  <a:lnTo>
                    <a:pt x="264069" y="264160"/>
                  </a:lnTo>
                  <a:lnTo>
                    <a:pt x="263104" y="264160"/>
                  </a:lnTo>
                  <a:lnTo>
                    <a:pt x="262978" y="262890"/>
                  </a:lnTo>
                  <a:lnTo>
                    <a:pt x="258956" y="262890"/>
                  </a:lnTo>
                  <a:lnTo>
                    <a:pt x="258906" y="260350"/>
                  </a:lnTo>
                  <a:lnTo>
                    <a:pt x="257888" y="260350"/>
                  </a:lnTo>
                  <a:lnTo>
                    <a:pt x="257988" y="259080"/>
                  </a:lnTo>
                  <a:lnTo>
                    <a:pt x="256812" y="259080"/>
                  </a:lnTo>
                  <a:lnTo>
                    <a:pt x="256710" y="257810"/>
                  </a:lnTo>
                  <a:lnTo>
                    <a:pt x="257192" y="257810"/>
                  </a:lnTo>
                  <a:lnTo>
                    <a:pt x="256940" y="256540"/>
                  </a:lnTo>
                  <a:lnTo>
                    <a:pt x="255865" y="256540"/>
                  </a:lnTo>
                  <a:lnTo>
                    <a:pt x="255772" y="255270"/>
                  </a:lnTo>
                  <a:lnTo>
                    <a:pt x="255194" y="255270"/>
                  </a:lnTo>
                  <a:lnTo>
                    <a:pt x="254981" y="254000"/>
                  </a:lnTo>
                  <a:lnTo>
                    <a:pt x="254016" y="254000"/>
                  </a:lnTo>
                  <a:lnTo>
                    <a:pt x="254029" y="252730"/>
                  </a:lnTo>
                  <a:lnTo>
                    <a:pt x="255593" y="252730"/>
                  </a:lnTo>
                  <a:lnTo>
                    <a:pt x="255447" y="251460"/>
                  </a:lnTo>
                  <a:lnTo>
                    <a:pt x="255354" y="248920"/>
                  </a:lnTo>
                  <a:lnTo>
                    <a:pt x="254854" y="248920"/>
                  </a:lnTo>
                  <a:lnTo>
                    <a:pt x="255253" y="247650"/>
                  </a:lnTo>
                  <a:lnTo>
                    <a:pt x="254819" y="246380"/>
                  </a:lnTo>
                  <a:lnTo>
                    <a:pt x="255229" y="246380"/>
                  </a:lnTo>
                  <a:lnTo>
                    <a:pt x="255370" y="245110"/>
                  </a:lnTo>
                  <a:lnTo>
                    <a:pt x="255089" y="243840"/>
                  </a:lnTo>
                  <a:lnTo>
                    <a:pt x="255164" y="242570"/>
                  </a:lnTo>
                  <a:lnTo>
                    <a:pt x="254767" y="241300"/>
                  </a:lnTo>
                  <a:lnTo>
                    <a:pt x="252392" y="241300"/>
                  </a:lnTo>
                  <a:lnTo>
                    <a:pt x="252514" y="240030"/>
                  </a:lnTo>
                  <a:lnTo>
                    <a:pt x="253818" y="240030"/>
                  </a:lnTo>
                  <a:lnTo>
                    <a:pt x="253956" y="238760"/>
                  </a:lnTo>
                  <a:lnTo>
                    <a:pt x="252896" y="238760"/>
                  </a:lnTo>
                  <a:lnTo>
                    <a:pt x="252639" y="237490"/>
                  </a:lnTo>
                  <a:lnTo>
                    <a:pt x="251917" y="237490"/>
                  </a:lnTo>
                  <a:lnTo>
                    <a:pt x="251714" y="236220"/>
                  </a:lnTo>
                  <a:lnTo>
                    <a:pt x="250876" y="236220"/>
                  </a:lnTo>
                  <a:lnTo>
                    <a:pt x="250341" y="234950"/>
                  </a:lnTo>
                  <a:lnTo>
                    <a:pt x="248909" y="234950"/>
                  </a:lnTo>
                  <a:lnTo>
                    <a:pt x="248816" y="233680"/>
                  </a:lnTo>
                  <a:lnTo>
                    <a:pt x="243937" y="233680"/>
                  </a:lnTo>
                  <a:lnTo>
                    <a:pt x="243358" y="232410"/>
                  </a:lnTo>
                  <a:lnTo>
                    <a:pt x="243549" y="232410"/>
                  </a:lnTo>
                  <a:lnTo>
                    <a:pt x="243561" y="231140"/>
                  </a:lnTo>
                  <a:lnTo>
                    <a:pt x="243074" y="229870"/>
                  </a:lnTo>
                  <a:lnTo>
                    <a:pt x="242938" y="228600"/>
                  </a:lnTo>
                  <a:lnTo>
                    <a:pt x="240819" y="228600"/>
                  </a:lnTo>
                  <a:lnTo>
                    <a:pt x="240717" y="227330"/>
                  </a:lnTo>
                  <a:lnTo>
                    <a:pt x="239516" y="227330"/>
                  </a:lnTo>
                  <a:lnTo>
                    <a:pt x="239766" y="226060"/>
                  </a:lnTo>
                  <a:lnTo>
                    <a:pt x="239574" y="224790"/>
                  </a:lnTo>
                  <a:lnTo>
                    <a:pt x="44" y="224790"/>
                  </a:lnTo>
                  <a:lnTo>
                    <a:pt x="0" y="186690"/>
                  </a:lnTo>
                  <a:lnTo>
                    <a:pt x="16759" y="177800"/>
                  </a:lnTo>
                  <a:lnTo>
                    <a:pt x="41089" y="166370"/>
                  </a:lnTo>
                  <a:lnTo>
                    <a:pt x="45075" y="162560"/>
                  </a:lnTo>
                  <a:lnTo>
                    <a:pt x="46420" y="158750"/>
                  </a:lnTo>
                  <a:lnTo>
                    <a:pt x="46424" y="157480"/>
                  </a:lnTo>
                  <a:lnTo>
                    <a:pt x="46232" y="156210"/>
                  </a:lnTo>
                  <a:lnTo>
                    <a:pt x="45709" y="154940"/>
                  </a:lnTo>
                  <a:lnTo>
                    <a:pt x="43385" y="154940"/>
                  </a:lnTo>
                  <a:lnTo>
                    <a:pt x="42665" y="153670"/>
                  </a:lnTo>
                  <a:lnTo>
                    <a:pt x="40686" y="152400"/>
                  </a:lnTo>
                  <a:lnTo>
                    <a:pt x="40231" y="151130"/>
                  </a:lnTo>
                  <a:lnTo>
                    <a:pt x="40052" y="149860"/>
                  </a:lnTo>
                  <a:lnTo>
                    <a:pt x="40675" y="148590"/>
                  </a:lnTo>
                  <a:lnTo>
                    <a:pt x="40986" y="147320"/>
                  </a:lnTo>
                  <a:lnTo>
                    <a:pt x="41342" y="147320"/>
                  </a:lnTo>
                  <a:lnTo>
                    <a:pt x="40924" y="146050"/>
                  </a:lnTo>
                  <a:lnTo>
                    <a:pt x="37277" y="146050"/>
                  </a:lnTo>
                  <a:lnTo>
                    <a:pt x="37211" y="144780"/>
                  </a:lnTo>
                  <a:lnTo>
                    <a:pt x="37663" y="144780"/>
                  </a:lnTo>
                  <a:lnTo>
                    <a:pt x="38171" y="143510"/>
                  </a:lnTo>
                  <a:lnTo>
                    <a:pt x="38046" y="142240"/>
                  </a:lnTo>
                  <a:lnTo>
                    <a:pt x="38237" y="142240"/>
                  </a:lnTo>
                  <a:lnTo>
                    <a:pt x="38631" y="140970"/>
                  </a:lnTo>
                  <a:lnTo>
                    <a:pt x="38924" y="140970"/>
                  </a:lnTo>
                  <a:lnTo>
                    <a:pt x="38790" y="139700"/>
                  </a:lnTo>
                  <a:lnTo>
                    <a:pt x="38523" y="138430"/>
                  </a:lnTo>
                  <a:lnTo>
                    <a:pt x="38462" y="137160"/>
                  </a:lnTo>
                  <a:lnTo>
                    <a:pt x="38675" y="135890"/>
                  </a:lnTo>
                  <a:lnTo>
                    <a:pt x="38220" y="135890"/>
                  </a:lnTo>
                  <a:lnTo>
                    <a:pt x="38447" y="134620"/>
                  </a:lnTo>
                  <a:lnTo>
                    <a:pt x="38282" y="133350"/>
                  </a:lnTo>
                  <a:lnTo>
                    <a:pt x="38274" y="132080"/>
                  </a:lnTo>
                  <a:lnTo>
                    <a:pt x="37494" y="132080"/>
                  </a:lnTo>
                  <a:lnTo>
                    <a:pt x="30423" y="118110"/>
                  </a:lnTo>
                  <a:lnTo>
                    <a:pt x="35809" y="115570"/>
                  </a:lnTo>
                  <a:lnTo>
                    <a:pt x="54859" y="105410"/>
                  </a:lnTo>
                  <a:lnTo>
                    <a:pt x="57878" y="104140"/>
                  </a:lnTo>
                  <a:lnTo>
                    <a:pt x="161811" y="104140"/>
                  </a:lnTo>
                  <a:lnTo>
                    <a:pt x="163040" y="100330"/>
                  </a:lnTo>
                  <a:lnTo>
                    <a:pt x="169159" y="90170"/>
                  </a:lnTo>
                  <a:lnTo>
                    <a:pt x="176836" y="76200"/>
                  </a:lnTo>
                  <a:lnTo>
                    <a:pt x="180127" y="69850"/>
                  </a:lnTo>
                  <a:lnTo>
                    <a:pt x="184761" y="66040"/>
                  </a:lnTo>
                  <a:lnTo>
                    <a:pt x="186932" y="60960"/>
                  </a:lnTo>
                  <a:lnTo>
                    <a:pt x="346096" y="60960"/>
                  </a:lnTo>
                  <a:lnTo>
                    <a:pt x="345720" y="62230"/>
                  </a:lnTo>
                  <a:lnTo>
                    <a:pt x="345268" y="62230"/>
                  </a:lnTo>
                  <a:lnTo>
                    <a:pt x="345279" y="63500"/>
                  </a:lnTo>
                  <a:lnTo>
                    <a:pt x="344982" y="63500"/>
                  </a:lnTo>
                  <a:lnTo>
                    <a:pt x="344778" y="64770"/>
                  </a:lnTo>
                  <a:lnTo>
                    <a:pt x="344639" y="64770"/>
                  </a:lnTo>
                  <a:lnTo>
                    <a:pt x="344580" y="66040"/>
                  </a:lnTo>
                  <a:lnTo>
                    <a:pt x="343904" y="66040"/>
                  </a:lnTo>
                  <a:lnTo>
                    <a:pt x="344144" y="68580"/>
                  </a:lnTo>
                  <a:lnTo>
                    <a:pt x="343944" y="68580"/>
                  </a:lnTo>
                  <a:lnTo>
                    <a:pt x="343173" y="71120"/>
                  </a:lnTo>
                  <a:lnTo>
                    <a:pt x="343024" y="72390"/>
                  </a:lnTo>
                  <a:lnTo>
                    <a:pt x="342713" y="73660"/>
                  </a:lnTo>
                  <a:lnTo>
                    <a:pt x="343448" y="73660"/>
                  </a:lnTo>
                  <a:lnTo>
                    <a:pt x="344179" y="74930"/>
                  </a:lnTo>
                  <a:lnTo>
                    <a:pt x="344447" y="74930"/>
                  </a:lnTo>
                  <a:lnTo>
                    <a:pt x="344281" y="76200"/>
                  </a:lnTo>
                  <a:lnTo>
                    <a:pt x="344247" y="77470"/>
                  </a:lnTo>
                  <a:lnTo>
                    <a:pt x="344148" y="78740"/>
                  </a:lnTo>
                  <a:lnTo>
                    <a:pt x="344388" y="78740"/>
                  </a:lnTo>
                  <a:lnTo>
                    <a:pt x="344292" y="81280"/>
                  </a:lnTo>
                  <a:lnTo>
                    <a:pt x="344707" y="82550"/>
                  </a:lnTo>
                  <a:lnTo>
                    <a:pt x="344904" y="83820"/>
                  </a:lnTo>
                  <a:lnTo>
                    <a:pt x="345600" y="85090"/>
                  </a:lnTo>
                  <a:lnTo>
                    <a:pt x="346041" y="85090"/>
                  </a:lnTo>
                  <a:lnTo>
                    <a:pt x="346159" y="86360"/>
                  </a:lnTo>
                  <a:lnTo>
                    <a:pt x="345877" y="86360"/>
                  </a:lnTo>
                  <a:lnTo>
                    <a:pt x="345730" y="87630"/>
                  </a:lnTo>
                  <a:lnTo>
                    <a:pt x="346263" y="87630"/>
                  </a:lnTo>
                  <a:lnTo>
                    <a:pt x="346025" y="88900"/>
                  </a:lnTo>
                  <a:lnTo>
                    <a:pt x="345371" y="88900"/>
                  </a:lnTo>
                  <a:lnTo>
                    <a:pt x="345164" y="90170"/>
                  </a:lnTo>
                  <a:lnTo>
                    <a:pt x="345664" y="90170"/>
                  </a:lnTo>
                  <a:lnTo>
                    <a:pt x="345905" y="91440"/>
                  </a:lnTo>
                  <a:lnTo>
                    <a:pt x="346671" y="92710"/>
                  </a:lnTo>
                  <a:lnTo>
                    <a:pt x="347209" y="92710"/>
                  </a:lnTo>
                  <a:lnTo>
                    <a:pt x="347443" y="93980"/>
                  </a:lnTo>
                  <a:lnTo>
                    <a:pt x="346389" y="95250"/>
                  </a:lnTo>
                  <a:lnTo>
                    <a:pt x="346350" y="97790"/>
                  </a:lnTo>
                  <a:lnTo>
                    <a:pt x="345544" y="97790"/>
                  </a:lnTo>
                  <a:lnTo>
                    <a:pt x="344958" y="99060"/>
                  </a:lnTo>
                  <a:lnTo>
                    <a:pt x="344645" y="99060"/>
                  </a:lnTo>
                  <a:lnTo>
                    <a:pt x="344321" y="101600"/>
                  </a:lnTo>
                  <a:lnTo>
                    <a:pt x="343940" y="102870"/>
                  </a:lnTo>
                  <a:lnTo>
                    <a:pt x="343324" y="102870"/>
                  </a:lnTo>
                  <a:lnTo>
                    <a:pt x="343207" y="104140"/>
                  </a:lnTo>
                  <a:lnTo>
                    <a:pt x="343792" y="105410"/>
                  </a:lnTo>
                  <a:lnTo>
                    <a:pt x="343473" y="105410"/>
                  </a:lnTo>
                  <a:lnTo>
                    <a:pt x="343404" y="106680"/>
                  </a:lnTo>
                  <a:lnTo>
                    <a:pt x="343065" y="107950"/>
                  </a:lnTo>
                  <a:lnTo>
                    <a:pt x="343838" y="107950"/>
                  </a:lnTo>
                  <a:lnTo>
                    <a:pt x="344625" y="109220"/>
                  </a:lnTo>
                  <a:lnTo>
                    <a:pt x="352304" y="109220"/>
                  </a:lnTo>
                  <a:lnTo>
                    <a:pt x="352643" y="110490"/>
                  </a:lnTo>
                  <a:lnTo>
                    <a:pt x="352959" y="110490"/>
                  </a:lnTo>
                  <a:lnTo>
                    <a:pt x="352313" y="137160"/>
                  </a:lnTo>
                  <a:lnTo>
                    <a:pt x="352214" y="139700"/>
                  </a:lnTo>
                  <a:lnTo>
                    <a:pt x="352114" y="142240"/>
                  </a:lnTo>
                  <a:lnTo>
                    <a:pt x="352004" y="144780"/>
                  </a:lnTo>
                  <a:lnTo>
                    <a:pt x="351883" y="147320"/>
                  </a:lnTo>
                  <a:lnTo>
                    <a:pt x="351762" y="149860"/>
                  </a:lnTo>
                  <a:lnTo>
                    <a:pt x="351665" y="152400"/>
                  </a:lnTo>
                  <a:lnTo>
                    <a:pt x="351554" y="156210"/>
                  </a:lnTo>
                  <a:lnTo>
                    <a:pt x="351480" y="158750"/>
                  </a:lnTo>
                  <a:lnTo>
                    <a:pt x="351369" y="162560"/>
                  </a:lnTo>
                  <a:lnTo>
                    <a:pt x="351332" y="163830"/>
                  </a:lnTo>
                  <a:lnTo>
                    <a:pt x="351026" y="163830"/>
                  </a:lnTo>
                  <a:lnTo>
                    <a:pt x="350886" y="165100"/>
                  </a:lnTo>
                  <a:lnTo>
                    <a:pt x="350667" y="166370"/>
                  </a:lnTo>
                  <a:lnTo>
                    <a:pt x="351454" y="170180"/>
                  </a:lnTo>
                  <a:lnTo>
                    <a:pt x="352075" y="170180"/>
                  </a:lnTo>
                  <a:lnTo>
                    <a:pt x="338898" y="218440"/>
                  </a:lnTo>
                  <a:lnTo>
                    <a:pt x="339508" y="220980"/>
                  </a:lnTo>
                  <a:lnTo>
                    <a:pt x="340026" y="220980"/>
                  </a:lnTo>
                  <a:lnTo>
                    <a:pt x="339901" y="224790"/>
                  </a:lnTo>
                  <a:lnTo>
                    <a:pt x="339857" y="226060"/>
                  </a:lnTo>
                  <a:lnTo>
                    <a:pt x="339772" y="227330"/>
                  </a:lnTo>
                  <a:lnTo>
                    <a:pt x="339686" y="228600"/>
                  </a:lnTo>
                  <a:lnTo>
                    <a:pt x="339601" y="229870"/>
                  </a:lnTo>
                  <a:lnTo>
                    <a:pt x="339515" y="231140"/>
                  </a:lnTo>
                  <a:lnTo>
                    <a:pt x="339429" y="232410"/>
                  </a:lnTo>
                  <a:lnTo>
                    <a:pt x="339344" y="233680"/>
                  </a:lnTo>
                  <a:lnTo>
                    <a:pt x="339258" y="234950"/>
                  </a:lnTo>
                  <a:lnTo>
                    <a:pt x="339173" y="236220"/>
                  </a:lnTo>
                  <a:lnTo>
                    <a:pt x="339087" y="237490"/>
                  </a:lnTo>
                  <a:lnTo>
                    <a:pt x="339002" y="238760"/>
                  </a:lnTo>
                  <a:lnTo>
                    <a:pt x="338916" y="240030"/>
                  </a:lnTo>
                  <a:lnTo>
                    <a:pt x="338831" y="241300"/>
                  </a:lnTo>
                  <a:lnTo>
                    <a:pt x="338745" y="242570"/>
                  </a:lnTo>
                  <a:lnTo>
                    <a:pt x="338252" y="251460"/>
                  </a:lnTo>
                  <a:lnTo>
                    <a:pt x="338181" y="252730"/>
                  </a:lnTo>
                  <a:lnTo>
                    <a:pt x="338111" y="254000"/>
                  </a:lnTo>
                  <a:lnTo>
                    <a:pt x="337932" y="255270"/>
                  </a:lnTo>
                  <a:lnTo>
                    <a:pt x="337849" y="256540"/>
                  </a:lnTo>
                  <a:lnTo>
                    <a:pt x="337765" y="257810"/>
                  </a:lnTo>
                  <a:lnTo>
                    <a:pt x="337682" y="259080"/>
                  </a:lnTo>
                  <a:lnTo>
                    <a:pt x="337598" y="260350"/>
                  </a:lnTo>
                  <a:lnTo>
                    <a:pt x="337515" y="261620"/>
                  </a:lnTo>
                  <a:lnTo>
                    <a:pt x="337427" y="264160"/>
                  </a:lnTo>
                  <a:lnTo>
                    <a:pt x="337382" y="265430"/>
                  </a:lnTo>
                  <a:lnTo>
                    <a:pt x="337092" y="267970"/>
                  </a:lnTo>
                  <a:lnTo>
                    <a:pt x="336640" y="274320"/>
                  </a:lnTo>
                  <a:lnTo>
                    <a:pt x="336578" y="275590"/>
                  </a:lnTo>
                  <a:lnTo>
                    <a:pt x="340280" y="281940"/>
                  </a:lnTo>
                  <a:lnTo>
                    <a:pt x="331234" y="287020"/>
                  </a:lnTo>
                  <a:lnTo>
                    <a:pt x="327230" y="289560"/>
                  </a:lnTo>
                  <a:lnTo>
                    <a:pt x="326996" y="289560"/>
                  </a:lnTo>
                  <a:lnTo>
                    <a:pt x="330928" y="295910"/>
                  </a:lnTo>
                  <a:lnTo>
                    <a:pt x="330690" y="297180"/>
                  </a:lnTo>
                  <a:lnTo>
                    <a:pt x="330620" y="298450"/>
                  </a:lnTo>
                  <a:lnTo>
                    <a:pt x="333222" y="300990"/>
                  </a:lnTo>
                  <a:lnTo>
                    <a:pt x="409741" y="300990"/>
                  </a:lnTo>
                  <a:lnTo>
                    <a:pt x="407284" y="302260"/>
                  </a:lnTo>
                  <a:lnTo>
                    <a:pt x="403789" y="304800"/>
                  </a:lnTo>
                  <a:lnTo>
                    <a:pt x="397759" y="307340"/>
                  </a:lnTo>
                  <a:lnTo>
                    <a:pt x="394888" y="308610"/>
                  </a:lnTo>
                  <a:lnTo>
                    <a:pt x="393239" y="308610"/>
                  </a:lnTo>
                  <a:lnTo>
                    <a:pt x="387060" y="311150"/>
                  </a:lnTo>
                  <a:lnTo>
                    <a:pt x="383294" y="312420"/>
                  </a:lnTo>
                  <a:lnTo>
                    <a:pt x="380038" y="313690"/>
                  </a:lnTo>
                  <a:lnTo>
                    <a:pt x="379625" y="313690"/>
                  </a:lnTo>
                  <a:lnTo>
                    <a:pt x="378709" y="314960"/>
                  </a:lnTo>
                  <a:lnTo>
                    <a:pt x="378197" y="314960"/>
                  </a:lnTo>
                  <a:lnTo>
                    <a:pt x="370652" y="317500"/>
                  </a:lnTo>
                  <a:lnTo>
                    <a:pt x="365051" y="320040"/>
                  </a:lnTo>
                  <a:lnTo>
                    <a:pt x="360717" y="321310"/>
                  </a:lnTo>
                  <a:lnTo>
                    <a:pt x="359659" y="322580"/>
                  </a:lnTo>
                  <a:lnTo>
                    <a:pt x="355210" y="323850"/>
                  </a:lnTo>
                  <a:close/>
                </a:path>
                <a:path w="428625" h="334010">
                  <a:moveTo>
                    <a:pt x="350342" y="107950"/>
                  </a:moveTo>
                  <a:lnTo>
                    <a:pt x="345613" y="107950"/>
                  </a:lnTo>
                  <a:lnTo>
                    <a:pt x="345469" y="106680"/>
                  </a:lnTo>
                  <a:lnTo>
                    <a:pt x="346225" y="106680"/>
                  </a:lnTo>
                  <a:lnTo>
                    <a:pt x="346313" y="104140"/>
                  </a:lnTo>
                  <a:lnTo>
                    <a:pt x="347293" y="104140"/>
                  </a:lnTo>
                  <a:lnTo>
                    <a:pt x="347563" y="105410"/>
                  </a:lnTo>
                  <a:lnTo>
                    <a:pt x="350159" y="105410"/>
                  </a:lnTo>
                  <a:lnTo>
                    <a:pt x="350600" y="106680"/>
                  </a:lnTo>
                  <a:lnTo>
                    <a:pt x="350342" y="107950"/>
                  </a:lnTo>
                  <a:close/>
                </a:path>
                <a:path w="428625" h="334010">
                  <a:moveTo>
                    <a:pt x="350159" y="105410"/>
                  </a:moveTo>
                  <a:lnTo>
                    <a:pt x="347563" y="105410"/>
                  </a:lnTo>
                  <a:lnTo>
                    <a:pt x="347866" y="104140"/>
                  </a:lnTo>
                  <a:lnTo>
                    <a:pt x="350038" y="104140"/>
                  </a:lnTo>
                  <a:lnTo>
                    <a:pt x="350159" y="105410"/>
                  </a:lnTo>
                  <a:close/>
                </a:path>
                <a:path w="428625" h="334010">
                  <a:moveTo>
                    <a:pt x="351943" y="109220"/>
                  </a:moveTo>
                  <a:lnTo>
                    <a:pt x="345210" y="109220"/>
                  </a:lnTo>
                  <a:lnTo>
                    <a:pt x="345263" y="107950"/>
                  </a:lnTo>
                  <a:lnTo>
                    <a:pt x="351205" y="107950"/>
                  </a:lnTo>
                  <a:lnTo>
                    <a:pt x="351943" y="109220"/>
                  </a:lnTo>
                  <a:close/>
                </a:path>
                <a:path w="428625" h="334010">
                  <a:moveTo>
                    <a:pt x="246540" y="234950"/>
                  </a:moveTo>
                  <a:lnTo>
                    <a:pt x="243819" y="234950"/>
                  </a:lnTo>
                  <a:lnTo>
                    <a:pt x="243756" y="233680"/>
                  </a:lnTo>
                  <a:lnTo>
                    <a:pt x="247009" y="233680"/>
                  </a:lnTo>
                  <a:lnTo>
                    <a:pt x="246540" y="234950"/>
                  </a:lnTo>
                  <a:close/>
                </a:path>
                <a:path w="428625" h="334010">
                  <a:moveTo>
                    <a:pt x="248167" y="234950"/>
                  </a:moveTo>
                  <a:lnTo>
                    <a:pt x="247620" y="234950"/>
                  </a:lnTo>
                  <a:lnTo>
                    <a:pt x="247009" y="233680"/>
                  </a:lnTo>
                  <a:lnTo>
                    <a:pt x="248408" y="233680"/>
                  </a:lnTo>
                  <a:lnTo>
                    <a:pt x="248167" y="234950"/>
                  </a:lnTo>
                  <a:close/>
                </a:path>
                <a:path w="428625" h="334010">
                  <a:moveTo>
                    <a:pt x="249669" y="236220"/>
                  </a:moveTo>
                  <a:lnTo>
                    <a:pt x="249229" y="236220"/>
                  </a:lnTo>
                  <a:lnTo>
                    <a:pt x="249052" y="234950"/>
                  </a:lnTo>
                  <a:lnTo>
                    <a:pt x="250341" y="234950"/>
                  </a:lnTo>
                  <a:lnTo>
                    <a:pt x="249669" y="236220"/>
                  </a:lnTo>
                  <a:close/>
                </a:path>
                <a:path w="428625" h="334010">
                  <a:moveTo>
                    <a:pt x="255229" y="246380"/>
                  </a:moveTo>
                  <a:lnTo>
                    <a:pt x="254383" y="246380"/>
                  </a:lnTo>
                  <a:lnTo>
                    <a:pt x="254422" y="245110"/>
                  </a:lnTo>
                  <a:lnTo>
                    <a:pt x="255229" y="246380"/>
                  </a:lnTo>
                  <a:close/>
                </a:path>
                <a:path w="428625" h="334010">
                  <a:moveTo>
                    <a:pt x="266979" y="266700"/>
                  </a:moveTo>
                  <a:lnTo>
                    <a:pt x="266030" y="265430"/>
                  </a:lnTo>
                  <a:lnTo>
                    <a:pt x="267506" y="265430"/>
                  </a:lnTo>
                  <a:lnTo>
                    <a:pt x="266979" y="266700"/>
                  </a:lnTo>
                  <a:close/>
                </a:path>
                <a:path w="428625" h="334010">
                  <a:moveTo>
                    <a:pt x="271554" y="266700"/>
                  </a:moveTo>
                  <a:lnTo>
                    <a:pt x="269004" y="266700"/>
                  </a:lnTo>
                  <a:lnTo>
                    <a:pt x="268859" y="265430"/>
                  </a:lnTo>
                  <a:lnTo>
                    <a:pt x="272097" y="265430"/>
                  </a:lnTo>
                  <a:lnTo>
                    <a:pt x="271554" y="266700"/>
                  </a:lnTo>
                  <a:close/>
                </a:path>
                <a:path w="428625" h="334010">
                  <a:moveTo>
                    <a:pt x="409741" y="300990"/>
                  </a:moveTo>
                  <a:lnTo>
                    <a:pt x="333222" y="300990"/>
                  </a:lnTo>
                  <a:lnTo>
                    <a:pt x="345371" y="297180"/>
                  </a:lnTo>
                  <a:lnTo>
                    <a:pt x="352909" y="294640"/>
                  </a:lnTo>
                  <a:lnTo>
                    <a:pt x="366803" y="290830"/>
                  </a:lnTo>
                  <a:lnTo>
                    <a:pt x="378709" y="288290"/>
                  </a:lnTo>
                  <a:lnTo>
                    <a:pt x="416187" y="278130"/>
                  </a:lnTo>
                  <a:lnTo>
                    <a:pt x="419387" y="276860"/>
                  </a:lnTo>
                  <a:lnTo>
                    <a:pt x="420647" y="275590"/>
                  </a:lnTo>
                  <a:lnTo>
                    <a:pt x="424442" y="274320"/>
                  </a:lnTo>
                  <a:lnTo>
                    <a:pt x="425628" y="275590"/>
                  </a:lnTo>
                  <a:lnTo>
                    <a:pt x="428286" y="279400"/>
                  </a:lnTo>
                  <a:lnTo>
                    <a:pt x="428409" y="290830"/>
                  </a:lnTo>
                  <a:lnTo>
                    <a:pt x="428413" y="292100"/>
                  </a:lnTo>
                  <a:lnTo>
                    <a:pt x="427497" y="293370"/>
                  </a:lnTo>
                  <a:lnTo>
                    <a:pt x="426334" y="293370"/>
                  </a:lnTo>
                  <a:lnTo>
                    <a:pt x="425972" y="294640"/>
                  </a:lnTo>
                  <a:lnTo>
                    <a:pt x="423285" y="294640"/>
                  </a:lnTo>
                  <a:lnTo>
                    <a:pt x="416809" y="298450"/>
                  </a:lnTo>
                  <a:lnTo>
                    <a:pt x="414654" y="298450"/>
                  </a:lnTo>
                  <a:lnTo>
                    <a:pt x="409741" y="300990"/>
                  </a:lnTo>
                  <a:close/>
                </a:path>
                <a:path w="428625" h="334010">
                  <a:moveTo>
                    <a:pt x="335233" y="327660"/>
                  </a:moveTo>
                  <a:lnTo>
                    <a:pt x="335513" y="326390"/>
                  </a:lnTo>
                  <a:lnTo>
                    <a:pt x="301376" y="326390"/>
                  </a:lnTo>
                  <a:lnTo>
                    <a:pt x="301370" y="325120"/>
                  </a:lnTo>
                  <a:lnTo>
                    <a:pt x="301083" y="325120"/>
                  </a:lnTo>
                  <a:lnTo>
                    <a:pt x="301279" y="323850"/>
                  </a:lnTo>
                  <a:lnTo>
                    <a:pt x="301768" y="322580"/>
                  </a:lnTo>
                  <a:lnTo>
                    <a:pt x="349251" y="322580"/>
                  </a:lnTo>
                  <a:lnTo>
                    <a:pt x="348711" y="323850"/>
                  </a:lnTo>
                  <a:lnTo>
                    <a:pt x="347267" y="323850"/>
                  </a:lnTo>
                  <a:lnTo>
                    <a:pt x="343305" y="325120"/>
                  </a:lnTo>
                  <a:lnTo>
                    <a:pt x="337000" y="326390"/>
                  </a:lnTo>
                  <a:lnTo>
                    <a:pt x="335233" y="327660"/>
                  </a:lnTo>
                  <a:close/>
                </a:path>
                <a:path w="428625" h="334010">
                  <a:moveTo>
                    <a:pt x="318359" y="334010"/>
                  </a:moveTo>
                  <a:lnTo>
                    <a:pt x="314930" y="331470"/>
                  </a:lnTo>
                  <a:lnTo>
                    <a:pt x="298903" y="331470"/>
                  </a:lnTo>
                  <a:lnTo>
                    <a:pt x="298621" y="330200"/>
                  </a:lnTo>
                  <a:lnTo>
                    <a:pt x="298773" y="328930"/>
                  </a:lnTo>
                  <a:lnTo>
                    <a:pt x="300607" y="328930"/>
                  </a:lnTo>
                  <a:lnTo>
                    <a:pt x="300840" y="327660"/>
                  </a:lnTo>
                  <a:lnTo>
                    <a:pt x="300969" y="326390"/>
                  </a:lnTo>
                  <a:lnTo>
                    <a:pt x="322307" y="326390"/>
                  </a:lnTo>
                  <a:lnTo>
                    <a:pt x="321559" y="327660"/>
                  </a:lnTo>
                  <a:lnTo>
                    <a:pt x="319679" y="327660"/>
                  </a:lnTo>
                  <a:lnTo>
                    <a:pt x="317708" y="328930"/>
                  </a:lnTo>
                  <a:lnTo>
                    <a:pt x="318593" y="332740"/>
                  </a:lnTo>
                  <a:lnTo>
                    <a:pt x="318359" y="334010"/>
                  </a:lnTo>
                  <a:close/>
                </a:path>
                <a:path w="428625" h="334010">
                  <a:moveTo>
                    <a:pt x="302509" y="334010"/>
                  </a:moveTo>
                  <a:lnTo>
                    <a:pt x="298520" y="334010"/>
                  </a:lnTo>
                  <a:lnTo>
                    <a:pt x="298206" y="332740"/>
                  </a:lnTo>
                  <a:lnTo>
                    <a:pt x="298451" y="331470"/>
                  </a:lnTo>
                  <a:lnTo>
                    <a:pt x="314930" y="331470"/>
                  </a:lnTo>
                  <a:lnTo>
                    <a:pt x="302509" y="334010"/>
                  </a:lnTo>
                  <a:close/>
                </a:path>
              </a:pathLst>
            </a:custGeom>
            <a:solidFill>
              <a:srgbClr val="6A007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56012" y="5227046"/>
              <a:ext cx="233065" cy="279194"/>
            </a:xfrm>
            <a:prstGeom prst="rect">
              <a:avLst/>
            </a:prstGeom>
          </p:spPr>
        </p:pic>
        <p:pic>
          <p:nvPicPr>
            <p:cNvPr id="76" name="object 7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73365" y="5636131"/>
              <a:ext cx="711874" cy="676910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7459" y="4193412"/>
              <a:ext cx="95249" cy="95249"/>
            </a:xfrm>
            <a:prstGeom prst="rect">
              <a:avLst/>
            </a:prstGeom>
          </p:spPr>
        </p:pic>
        <p:pic>
          <p:nvPicPr>
            <p:cNvPr id="78" name="object 7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92309" y="4193412"/>
              <a:ext cx="95249" cy="95249"/>
            </a:xfrm>
            <a:prstGeom prst="rect">
              <a:avLst/>
            </a:prstGeom>
          </p:spPr>
        </p:pic>
        <p:pic>
          <p:nvPicPr>
            <p:cNvPr id="79" name="object 7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44759" y="4193412"/>
              <a:ext cx="95249" cy="95249"/>
            </a:xfrm>
            <a:prstGeom prst="rect">
              <a:avLst/>
            </a:prstGeom>
          </p:spPr>
        </p:pic>
      </p:grpSp>
      <p:sp>
        <p:nvSpPr>
          <p:cNvPr id="80" name="object 80" descr=""/>
          <p:cNvSpPr txBox="1"/>
          <p:nvPr/>
        </p:nvSpPr>
        <p:spPr>
          <a:xfrm>
            <a:off x="8493125" y="3829113"/>
            <a:ext cx="2143760" cy="49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85">
                <a:solidFill>
                  <a:srgbClr val="252423"/>
                </a:solidFill>
                <a:latin typeface="Tahoma"/>
                <a:cs typeface="Tahoma"/>
              </a:rPr>
              <a:t>Total</a:t>
            </a:r>
            <a:r>
              <a:rPr dirty="0" sz="1400" spc="-9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252423"/>
                </a:solidFill>
                <a:latin typeface="Tahoma"/>
                <a:cs typeface="Tahoma"/>
              </a:rPr>
              <a:t>Sales</a:t>
            </a:r>
            <a:r>
              <a:rPr dirty="0" sz="1400" spc="-9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80">
                <a:solidFill>
                  <a:srgbClr val="252423"/>
                </a:solidFill>
                <a:latin typeface="Tahoma"/>
                <a:cs typeface="Tahoma"/>
              </a:rPr>
              <a:t>by</a:t>
            </a:r>
            <a:r>
              <a:rPr dirty="0" sz="1400" spc="-9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252423"/>
                </a:solidFill>
                <a:latin typeface="Tahoma"/>
                <a:cs typeface="Tahoma"/>
              </a:rPr>
              <a:t>State</a:t>
            </a:r>
            <a:r>
              <a:rPr dirty="0" sz="1400" spc="-9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95">
                <a:solidFill>
                  <a:srgbClr val="252423"/>
                </a:solidFill>
                <a:latin typeface="Tahoma"/>
                <a:cs typeface="Tahoma"/>
              </a:rPr>
              <a:t>and</a:t>
            </a:r>
            <a:r>
              <a:rPr dirty="0" sz="1400" spc="-8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52423"/>
                </a:solidFill>
                <a:latin typeface="Tahoma"/>
                <a:cs typeface="Tahoma"/>
              </a:rPr>
              <a:t>State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512445" algn="l"/>
                <a:tab pos="1216025" algn="l"/>
                <a:tab pos="1770380" algn="l"/>
              </a:tabLst>
            </a:pPr>
            <a:r>
              <a:rPr dirty="0" sz="1000" spc="-10" b="1">
                <a:solidFill>
                  <a:srgbClr val="605D5C"/>
                </a:solidFill>
                <a:latin typeface="Segoe UI"/>
                <a:cs typeface="Segoe UI"/>
              </a:rPr>
              <a:t>State</a:t>
            </a:r>
            <a:r>
              <a:rPr dirty="0" sz="1000" b="1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California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Florida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Illinois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81" name="object 8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78159" y="4193412"/>
            <a:ext cx="95249" cy="95249"/>
          </a:xfrm>
          <a:prstGeom prst="rect">
            <a:avLst/>
          </a:prstGeom>
        </p:spPr>
      </p:pic>
      <p:sp>
        <p:nvSpPr>
          <p:cNvPr id="82" name="object 82" descr=""/>
          <p:cNvSpPr txBox="1"/>
          <p:nvPr/>
        </p:nvSpPr>
        <p:spPr>
          <a:xfrm>
            <a:off x="10781505" y="4146581"/>
            <a:ext cx="5543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New</a:t>
            </a:r>
            <a:r>
              <a:rPr dirty="0" sz="1000" spc="-3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York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83" name="object 8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83009" y="4193412"/>
            <a:ext cx="95249" cy="95249"/>
          </a:xfrm>
          <a:prstGeom prst="rect">
            <a:avLst/>
          </a:prstGeom>
        </p:spPr>
      </p:pic>
      <p:sp>
        <p:nvSpPr>
          <p:cNvPr id="84" name="object 84" descr=""/>
          <p:cNvSpPr txBox="1"/>
          <p:nvPr/>
        </p:nvSpPr>
        <p:spPr>
          <a:xfrm>
            <a:off x="11483378" y="4146581"/>
            <a:ext cx="2984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Ohio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85" name="object 8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830684" y="4193412"/>
            <a:ext cx="95249" cy="95249"/>
          </a:xfrm>
          <a:prstGeom prst="rect">
            <a:avLst/>
          </a:prstGeom>
        </p:spPr>
      </p:pic>
      <p:sp>
        <p:nvSpPr>
          <p:cNvPr id="86" name="object 86" descr=""/>
          <p:cNvSpPr txBox="1"/>
          <p:nvPr/>
        </p:nvSpPr>
        <p:spPr>
          <a:xfrm>
            <a:off x="11929416" y="4146581"/>
            <a:ext cx="3232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Texas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87" name="object 87" descr=""/>
          <p:cNvGrpSpPr/>
          <p:nvPr/>
        </p:nvGrpSpPr>
        <p:grpSpPr>
          <a:xfrm>
            <a:off x="8553450" y="6842391"/>
            <a:ext cx="3571875" cy="139700"/>
            <a:chOff x="8553450" y="6842391"/>
            <a:chExt cx="3571875" cy="139700"/>
          </a:xfrm>
        </p:grpSpPr>
        <p:pic>
          <p:nvPicPr>
            <p:cNvPr id="88" name="object 88" descr="">
              <a:hlinkClick r:id="rId14"/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75014" y="6856833"/>
              <a:ext cx="480871" cy="79578"/>
            </a:xfrm>
            <a:prstGeom prst="rect">
              <a:avLst/>
            </a:prstGeom>
          </p:spPr>
        </p:pic>
        <p:pic>
          <p:nvPicPr>
            <p:cNvPr id="89" name="object 89" descr="">
              <a:hlinkClick r:id="rId14"/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53450" y="6842391"/>
              <a:ext cx="93442" cy="93442"/>
            </a:xfrm>
            <a:prstGeom prst="rect">
              <a:avLst/>
            </a:prstGeom>
          </p:spPr>
        </p:pic>
        <p:pic>
          <p:nvPicPr>
            <p:cNvPr id="90" name="object 9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53575" y="6848474"/>
              <a:ext cx="2571749" cy="133349"/>
            </a:xfrm>
            <a:prstGeom prst="rect">
              <a:avLst/>
            </a:prstGeom>
          </p:spPr>
        </p:pic>
      </p:grpSp>
      <p:sp>
        <p:nvSpPr>
          <p:cNvPr id="91" name="object 91" descr=""/>
          <p:cNvSpPr txBox="1"/>
          <p:nvPr/>
        </p:nvSpPr>
        <p:spPr>
          <a:xfrm>
            <a:off x="9535863" y="6854825"/>
            <a:ext cx="261810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4273" sz="975" spc="-300">
                <a:latin typeface="Arial MT"/>
                <a:cs typeface="Arial MT"/>
              </a:rPr>
              <a:t>©</a:t>
            </a:r>
            <a:r>
              <a:rPr dirty="0" sz="650" spc="-200">
                <a:solidFill>
                  <a:srgbClr val="FFFFFF"/>
                </a:solidFill>
                <a:latin typeface="Arial MT"/>
                <a:cs typeface="Arial MT"/>
              </a:rPr>
              <a:t>©</a:t>
            </a:r>
            <a:r>
              <a:rPr dirty="0" sz="6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aseline="4273" sz="975" spc="-262">
                <a:latin typeface="Arial MT"/>
                <a:cs typeface="Arial MT"/>
              </a:rPr>
              <a:t>2</a:t>
            </a:r>
            <a:r>
              <a:rPr dirty="0" sz="650" spc="-175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dirty="0" baseline="4273" sz="975" spc="-262">
                <a:latin typeface="Arial MT"/>
                <a:cs typeface="Arial MT"/>
              </a:rPr>
              <a:t>0</a:t>
            </a:r>
            <a:r>
              <a:rPr dirty="0" sz="650" spc="-175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dirty="0" baseline="4273" sz="975" spc="-262">
                <a:latin typeface="Arial MT"/>
                <a:cs typeface="Arial MT"/>
              </a:rPr>
              <a:t>2</a:t>
            </a:r>
            <a:r>
              <a:rPr dirty="0" sz="650" spc="-175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dirty="0" baseline="4273" sz="975" spc="-262">
                <a:latin typeface="Arial MT"/>
                <a:cs typeface="Arial MT"/>
              </a:rPr>
              <a:t>5</a:t>
            </a:r>
            <a:r>
              <a:rPr dirty="0" sz="650" spc="-175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dirty="0" sz="6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aseline="4273" sz="975" spc="-307">
                <a:latin typeface="Arial MT"/>
                <a:cs typeface="Arial MT"/>
              </a:rPr>
              <a:t>T</a:t>
            </a:r>
            <a:r>
              <a:rPr dirty="0" sz="650" spc="-204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baseline="4273" sz="975" spc="-307">
                <a:latin typeface="Arial MT"/>
                <a:cs typeface="Arial MT"/>
              </a:rPr>
              <a:t>o</a:t>
            </a:r>
            <a:r>
              <a:rPr dirty="0" sz="650" spc="-204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baseline="4273" sz="975" spc="-307">
                <a:latin typeface="Arial MT"/>
                <a:cs typeface="Arial MT"/>
              </a:rPr>
              <a:t>m</a:t>
            </a:r>
            <a:r>
              <a:rPr dirty="0" sz="650" spc="-204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dirty="0" baseline="4273" sz="975" spc="-307">
                <a:latin typeface="Arial MT"/>
                <a:cs typeface="Arial MT"/>
              </a:rPr>
              <a:t>T</a:t>
            </a:r>
            <a:r>
              <a:rPr dirty="0" sz="650" spc="-204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baseline="4273" sz="975" spc="-307">
                <a:latin typeface="Arial MT"/>
                <a:cs typeface="Arial MT"/>
              </a:rPr>
              <a:t>o</a:t>
            </a:r>
            <a:r>
              <a:rPr dirty="0" sz="650" spc="-204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baseline="4273" sz="975" spc="-307">
                <a:latin typeface="Arial MT"/>
                <a:cs typeface="Arial MT"/>
              </a:rPr>
              <a:t>m</a:t>
            </a:r>
            <a:r>
              <a:rPr dirty="0" sz="650" spc="-204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dirty="0" baseline="4273" sz="975" spc="-307">
                <a:latin typeface="Arial MT"/>
                <a:cs typeface="Arial MT"/>
              </a:rPr>
              <a:t>,</a:t>
            </a:r>
            <a:r>
              <a:rPr dirty="0" sz="650" spc="-204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dirty="0" sz="6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aseline="4273" sz="975" spc="-300">
                <a:latin typeface="Arial MT"/>
                <a:cs typeface="Arial MT"/>
              </a:rPr>
              <a:t>©</a:t>
            </a:r>
            <a:r>
              <a:rPr dirty="0" sz="650" spc="-200">
                <a:solidFill>
                  <a:srgbClr val="FFFFFF"/>
                </a:solidFill>
                <a:latin typeface="Arial MT"/>
                <a:cs typeface="Arial MT"/>
              </a:rPr>
              <a:t>©</a:t>
            </a:r>
            <a:r>
              <a:rPr dirty="0" sz="6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aseline="4273" sz="975" spc="-262">
                <a:latin typeface="Arial MT"/>
                <a:cs typeface="Arial MT"/>
              </a:rPr>
              <a:t>2</a:t>
            </a:r>
            <a:r>
              <a:rPr dirty="0" sz="650" spc="-175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dirty="0" baseline="4273" sz="975" spc="-262">
                <a:latin typeface="Arial MT"/>
                <a:cs typeface="Arial MT"/>
              </a:rPr>
              <a:t>0</a:t>
            </a:r>
            <a:r>
              <a:rPr dirty="0" sz="650" spc="-175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dirty="0" baseline="4273" sz="975" spc="-262">
                <a:latin typeface="Arial MT"/>
                <a:cs typeface="Arial MT"/>
              </a:rPr>
              <a:t>2</a:t>
            </a:r>
            <a:r>
              <a:rPr dirty="0" sz="650" spc="-175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dirty="0" baseline="4273" sz="975" spc="-262">
                <a:latin typeface="Arial MT"/>
                <a:cs typeface="Arial MT"/>
              </a:rPr>
              <a:t>5</a:t>
            </a:r>
            <a:r>
              <a:rPr dirty="0" sz="650" spc="-175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dirty="0" sz="6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aseline="4273" sz="975" spc="-217">
                <a:latin typeface="Arial MT"/>
                <a:cs typeface="Arial MT"/>
              </a:rPr>
              <a:t>M</a:t>
            </a:r>
            <a:r>
              <a:rPr dirty="0" sz="650" spc="-145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dirty="0" baseline="4273" sz="975" spc="-217">
                <a:latin typeface="Arial MT"/>
                <a:cs typeface="Arial MT"/>
              </a:rPr>
              <a:t>i</a:t>
            </a:r>
            <a:r>
              <a:rPr dirty="0" sz="650" spc="-14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baseline="4273" sz="975" spc="-217">
                <a:latin typeface="Arial MT"/>
                <a:cs typeface="Arial MT"/>
              </a:rPr>
              <a:t>c</a:t>
            </a:r>
            <a:r>
              <a:rPr dirty="0" sz="650" spc="-145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baseline="4273" sz="975" spc="-217">
                <a:latin typeface="Arial MT"/>
                <a:cs typeface="Arial MT"/>
              </a:rPr>
              <a:t>r</a:t>
            </a:r>
            <a:r>
              <a:rPr dirty="0" sz="650" spc="-145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baseline="4273" sz="975" spc="-217">
                <a:latin typeface="Arial MT"/>
                <a:cs typeface="Arial MT"/>
              </a:rPr>
              <a:t>o</a:t>
            </a:r>
            <a:r>
              <a:rPr dirty="0" sz="650" spc="-145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baseline="4273" sz="975" spc="-217">
                <a:latin typeface="Arial MT"/>
                <a:cs typeface="Arial MT"/>
              </a:rPr>
              <a:t>s</a:t>
            </a:r>
            <a:r>
              <a:rPr dirty="0" sz="650" spc="-145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baseline="4273" sz="975" spc="-217">
                <a:latin typeface="Arial MT"/>
                <a:cs typeface="Arial MT"/>
              </a:rPr>
              <a:t>o</a:t>
            </a:r>
            <a:r>
              <a:rPr dirty="0" sz="650" spc="-145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baseline="4273" sz="975" spc="-217">
                <a:latin typeface="Arial MT"/>
                <a:cs typeface="Arial MT"/>
              </a:rPr>
              <a:t>f</a:t>
            </a:r>
            <a:r>
              <a:rPr dirty="0" sz="650" spc="-145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dirty="0" baseline="4273" sz="975" spc="-217">
                <a:latin typeface="Arial MT"/>
                <a:cs typeface="Arial MT"/>
              </a:rPr>
              <a:t>t</a:t>
            </a:r>
            <a:r>
              <a:rPr dirty="0" sz="650" spc="-14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6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aseline="4273" sz="975" spc="-225">
                <a:latin typeface="Arial MT"/>
                <a:cs typeface="Arial MT"/>
              </a:rPr>
              <a:t>C</a:t>
            </a:r>
            <a:r>
              <a:rPr dirty="0" sz="650" spc="-15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baseline="4273" sz="975" spc="-225">
                <a:latin typeface="Arial MT"/>
                <a:cs typeface="Arial MT"/>
              </a:rPr>
              <a:t>o</a:t>
            </a:r>
            <a:r>
              <a:rPr dirty="0" sz="650" spc="-15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baseline="4273" sz="975" spc="-225">
                <a:latin typeface="Arial MT"/>
                <a:cs typeface="Arial MT"/>
              </a:rPr>
              <a:t>r</a:t>
            </a:r>
            <a:r>
              <a:rPr dirty="0" sz="650" spc="-15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baseline="4273" sz="975" spc="-225">
                <a:latin typeface="Arial MT"/>
                <a:cs typeface="Arial MT"/>
              </a:rPr>
              <a:t>p</a:t>
            </a:r>
            <a:r>
              <a:rPr dirty="0" sz="650" spc="-15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baseline="4273" sz="975" spc="-225">
                <a:latin typeface="Arial MT"/>
                <a:cs typeface="Arial MT"/>
              </a:rPr>
              <a:t>o</a:t>
            </a:r>
            <a:r>
              <a:rPr dirty="0" sz="650" spc="-15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baseline="4273" sz="975" spc="-225">
                <a:latin typeface="Arial MT"/>
                <a:cs typeface="Arial MT"/>
              </a:rPr>
              <a:t>r</a:t>
            </a:r>
            <a:r>
              <a:rPr dirty="0" sz="650" spc="-15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baseline="4273" sz="975" spc="-225">
                <a:latin typeface="Arial MT"/>
                <a:cs typeface="Arial MT"/>
              </a:rPr>
              <a:t>a</a:t>
            </a:r>
            <a:r>
              <a:rPr dirty="0" sz="650" spc="-15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baseline="4273" sz="975" spc="-225">
                <a:latin typeface="Arial MT"/>
                <a:cs typeface="Arial MT"/>
              </a:rPr>
              <a:t>t</a:t>
            </a:r>
            <a:r>
              <a:rPr dirty="0" sz="650" spc="-15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baseline="4273" sz="975" spc="-225">
                <a:latin typeface="Arial MT"/>
                <a:cs typeface="Arial MT"/>
              </a:rPr>
              <a:t>i</a:t>
            </a:r>
            <a:r>
              <a:rPr dirty="0" sz="650" spc="-15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baseline="4273" sz="975" spc="-225">
                <a:latin typeface="Arial MT"/>
                <a:cs typeface="Arial MT"/>
              </a:rPr>
              <a:t>o</a:t>
            </a:r>
            <a:r>
              <a:rPr dirty="0" sz="650" spc="-15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baseline="4273" sz="975" spc="-225">
                <a:latin typeface="Arial MT"/>
                <a:cs typeface="Arial MT"/>
              </a:rPr>
              <a:t>n</a:t>
            </a:r>
            <a:r>
              <a:rPr dirty="0" sz="650" spc="-15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baseline="4273" sz="975" spc="-225">
                <a:latin typeface="Arial MT"/>
                <a:cs typeface="Arial MT"/>
              </a:rPr>
              <a:t>,</a:t>
            </a:r>
            <a:r>
              <a:rPr dirty="0" sz="650" spc="-15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dirty="0" sz="6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u="sng" baseline="4273" sz="975" spc="-300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8"/>
              </a:rPr>
              <a:t>©</a:t>
            </a:r>
            <a:r>
              <a:rPr dirty="0" u="sng" sz="650" spc="-20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8"/>
              </a:rPr>
              <a:t>©</a:t>
            </a:r>
            <a:r>
              <a:rPr dirty="0" u="sng" sz="650" spc="-15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8"/>
              </a:rPr>
              <a:t> </a:t>
            </a:r>
            <a:r>
              <a:rPr dirty="0" u="sng" baseline="4273" sz="975" spc="-225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8"/>
              </a:rPr>
              <a:t>O</a:t>
            </a:r>
            <a:r>
              <a:rPr dirty="0" u="sng" sz="650" spc="-15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8"/>
              </a:rPr>
              <a:t>O</a:t>
            </a:r>
            <a:r>
              <a:rPr dirty="0" u="sng" baseline="4273" sz="975" spc="-225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8"/>
              </a:rPr>
              <a:t>p</a:t>
            </a:r>
            <a:r>
              <a:rPr dirty="0" u="sng" sz="650" spc="-15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8"/>
              </a:rPr>
              <a:t>p</a:t>
            </a:r>
            <a:r>
              <a:rPr dirty="0" u="sng" baseline="4273" sz="975" spc="-225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8"/>
              </a:rPr>
              <a:t>e</a:t>
            </a:r>
            <a:r>
              <a:rPr dirty="0" u="sng" sz="650" spc="-15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8"/>
              </a:rPr>
              <a:t>e</a:t>
            </a:r>
            <a:r>
              <a:rPr dirty="0" u="sng" baseline="4273" sz="975" spc="-225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8"/>
              </a:rPr>
              <a:t>n</a:t>
            </a:r>
            <a:r>
              <a:rPr dirty="0" u="sng" sz="650" spc="-15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8"/>
              </a:rPr>
              <a:t>n</a:t>
            </a:r>
            <a:r>
              <a:rPr dirty="0" u="sng" baseline="4273" sz="975" spc="-225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8"/>
              </a:rPr>
              <a:t>S</a:t>
            </a:r>
            <a:r>
              <a:rPr dirty="0" u="sng" sz="650" spc="-15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8"/>
              </a:rPr>
              <a:t>S</a:t>
            </a:r>
            <a:r>
              <a:rPr dirty="0" u="sng" baseline="4273" sz="975" spc="-225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8"/>
              </a:rPr>
              <a:t>t</a:t>
            </a:r>
            <a:r>
              <a:rPr dirty="0" u="sng" sz="650" spc="-15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8"/>
              </a:rPr>
              <a:t>t</a:t>
            </a:r>
            <a:r>
              <a:rPr dirty="0" u="sng" baseline="4273" sz="975" spc="-225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8"/>
              </a:rPr>
              <a:t>r</a:t>
            </a:r>
            <a:r>
              <a:rPr dirty="0" u="sng" sz="650" spc="-15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8"/>
              </a:rPr>
              <a:t>r</a:t>
            </a:r>
            <a:r>
              <a:rPr dirty="0" u="sng" baseline="4273" sz="975" spc="-225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8"/>
              </a:rPr>
              <a:t>e</a:t>
            </a:r>
            <a:r>
              <a:rPr dirty="0" u="sng" sz="650" spc="-15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8"/>
              </a:rPr>
              <a:t>e</a:t>
            </a:r>
            <a:r>
              <a:rPr dirty="0" u="sng" baseline="4273" sz="975" spc="-225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8"/>
              </a:rPr>
              <a:t>e</a:t>
            </a:r>
            <a:r>
              <a:rPr dirty="0" u="sng" sz="650" spc="-15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8"/>
              </a:rPr>
              <a:t>e</a:t>
            </a:r>
            <a:r>
              <a:rPr dirty="0" u="sng" baseline="4273" sz="975" spc="-225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8"/>
              </a:rPr>
              <a:t>t</a:t>
            </a:r>
            <a:r>
              <a:rPr dirty="0" u="sng" sz="650" spc="-15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8"/>
              </a:rPr>
              <a:t>t</a:t>
            </a:r>
            <a:r>
              <a:rPr dirty="0" u="sng" baseline="4273" sz="975" spc="-225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8"/>
              </a:rPr>
              <a:t>M</a:t>
            </a:r>
            <a:r>
              <a:rPr dirty="0" u="sng" sz="650" spc="-15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8"/>
              </a:rPr>
              <a:t>M</a:t>
            </a:r>
            <a:r>
              <a:rPr dirty="0" u="sng" baseline="4273" sz="975" spc="-225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8"/>
              </a:rPr>
              <a:t>a</a:t>
            </a:r>
            <a:r>
              <a:rPr dirty="0" u="sng" sz="650" spc="-15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8"/>
              </a:rPr>
              <a:t>a</a:t>
            </a:r>
            <a:r>
              <a:rPr dirty="0" u="sng" baseline="4273" sz="975" spc="-225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8"/>
              </a:rPr>
              <a:t>p</a:t>
            </a:r>
            <a:r>
              <a:rPr dirty="0" u="sng" sz="650" spc="-15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8"/>
              </a:rPr>
              <a:t>p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33362" y="233362"/>
            <a:ext cx="6086475" cy="3695700"/>
          </a:xfrm>
          <a:custGeom>
            <a:avLst/>
            <a:gdLst/>
            <a:ahLst/>
            <a:cxnLst/>
            <a:rect l="l" t="t" r="r" b="b"/>
            <a:pathLst>
              <a:path w="6086475" h="3695700">
                <a:moveTo>
                  <a:pt x="0" y="0"/>
                </a:moveTo>
                <a:lnTo>
                  <a:pt x="6086474" y="0"/>
                </a:lnTo>
                <a:lnTo>
                  <a:pt x="6086474" y="3695699"/>
                </a:lnTo>
                <a:lnTo>
                  <a:pt x="0" y="3695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73050" y="200088"/>
            <a:ext cx="205676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85">
                <a:solidFill>
                  <a:srgbClr val="252423"/>
                </a:solidFill>
                <a:latin typeface="Tahoma"/>
                <a:cs typeface="Tahoma"/>
              </a:rPr>
              <a:t>Total</a:t>
            </a:r>
            <a:r>
              <a:rPr dirty="0" sz="1400" spc="-8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52423"/>
                </a:solidFill>
                <a:latin typeface="Tahoma"/>
                <a:cs typeface="Tahoma"/>
              </a:rPr>
              <a:t>Profit</a:t>
            </a:r>
            <a:r>
              <a:rPr dirty="0" sz="1400" spc="-80">
                <a:solidFill>
                  <a:srgbClr val="252423"/>
                </a:solidFill>
                <a:latin typeface="Tahoma"/>
                <a:cs typeface="Tahoma"/>
              </a:rPr>
              <a:t> by</a:t>
            </a:r>
            <a:r>
              <a:rPr dirty="0" sz="1400" spc="-7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252423"/>
                </a:solidFill>
                <a:latin typeface="Tahoma"/>
                <a:cs typeface="Tahoma"/>
              </a:rPr>
              <a:t>Sub-</a:t>
            </a:r>
            <a:r>
              <a:rPr dirty="0" sz="1400" spc="-30">
                <a:solidFill>
                  <a:srgbClr val="252423"/>
                </a:solidFill>
                <a:latin typeface="Tahoma"/>
                <a:cs typeface="Tahoma"/>
              </a:rPr>
              <a:t>Category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750694" y="574357"/>
            <a:ext cx="4421505" cy="3064510"/>
            <a:chOff x="1750694" y="574357"/>
            <a:chExt cx="4421505" cy="3064510"/>
          </a:xfrm>
        </p:grpSpPr>
        <p:sp>
          <p:nvSpPr>
            <p:cNvPr id="7" name="object 7" descr=""/>
            <p:cNvSpPr/>
            <p:nvPr/>
          </p:nvSpPr>
          <p:spPr>
            <a:xfrm>
              <a:off x="1752599" y="3600449"/>
              <a:ext cx="4419600" cy="38100"/>
            </a:xfrm>
            <a:custGeom>
              <a:avLst/>
              <a:gdLst/>
              <a:ahLst/>
              <a:cxnLst/>
              <a:rect l="l" t="t" r="r" b="b"/>
              <a:pathLst>
                <a:path w="4419600" h="38100">
                  <a:moveTo>
                    <a:pt x="4403075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4403075" y="0"/>
                  </a:lnTo>
                  <a:lnTo>
                    <a:pt x="4419599" y="16523"/>
                  </a:lnTo>
                  <a:lnTo>
                    <a:pt x="4419599" y="21576"/>
                  </a:lnTo>
                  <a:lnTo>
                    <a:pt x="4405505" y="37616"/>
                  </a:lnTo>
                  <a:lnTo>
                    <a:pt x="4403075" y="380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52599" y="3600449"/>
              <a:ext cx="4419600" cy="38100"/>
            </a:xfrm>
            <a:custGeom>
              <a:avLst/>
              <a:gdLst/>
              <a:ahLst/>
              <a:cxnLst/>
              <a:rect l="l" t="t" r="r" b="b"/>
              <a:pathLst>
                <a:path w="4419600" h="38100">
                  <a:moveTo>
                    <a:pt x="4405809" y="38099"/>
                  </a:moveTo>
                  <a:lnTo>
                    <a:pt x="13789" y="38099"/>
                  </a:lnTo>
                  <a:lnTo>
                    <a:pt x="9299" y="36239"/>
                  </a:lnTo>
                  <a:lnTo>
                    <a:pt x="1859" y="28800"/>
                  </a:lnTo>
                  <a:lnTo>
                    <a:pt x="0" y="24310"/>
                  </a:lnTo>
                  <a:lnTo>
                    <a:pt x="0" y="13789"/>
                  </a:lnTo>
                  <a:lnTo>
                    <a:pt x="1859" y="9299"/>
                  </a:lnTo>
                  <a:lnTo>
                    <a:pt x="9299" y="1859"/>
                  </a:lnTo>
                  <a:lnTo>
                    <a:pt x="13789" y="0"/>
                  </a:lnTo>
                  <a:lnTo>
                    <a:pt x="4405809" y="0"/>
                  </a:lnTo>
                  <a:lnTo>
                    <a:pt x="4410299" y="1859"/>
                  </a:lnTo>
                  <a:lnTo>
                    <a:pt x="4417738" y="9299"/>
                  </a:lnTo>
                  <a:lnTo>
                    <a:pt x="4419599" y="13789"/>
                  </a:lnTo>
                  <a:lnTo>
                    <a:pt x="4419599" y="24310"/>
                  </a:lnTo>
                  <a:lnTo>
                    <a:pt x="4417738" y="28800"/>
                  </a:lnTo>
                  <a:lnTo>
                    <a:pt x="4410299" y="36239"/>
                  </a:lnTo>
                  <a:lnTo>
                    <a:pt x="4405809" y="38099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750694" y="574357"/>
              <a:ext cx="9525" cy="2724150"/>
            </a:xfrm>
            <a:custGeom>
              <a:avLst/>
              <a:gdLst/>
              <a:ahLst/>
              <a:cxnLst/>
              <a:rect l="l" t="t" r="r" b="b"/>
              <a:pathLst>
                <a:path w="9525" h="2724150">
                  <a:moveTo>
                    <a:pt x="6077" y="2724149"/>
                  </a:moveTo>
                  <a:lnTo>
                    <a:pt x="3447" y="2724149"/>
                  </a:lnTo>
                  <a:lnTo>
                    <a:pt x="2324" y="2723684"/>
                  </a:lnTo>
                  <a:lnTo>
                    <a:pt x="464" y="2721824"/>
                  </a:lnTo>
                  <a:lnTo>
                    <a:pt x="0" y="2720702"/>
                  </a:lnTo>
                  <a:lnTo>
                    <a:pt x="0" y="2718071"/>
                  </a:lnTo>
                  <a:lnTo>
                    <a:pt x="464" y="2716949"/>
                  </a:lnTo>
                  <a:lnTo>
                    <a:pt x="2324" y="2715089"/>
                  </a:lnTo>
                  <a:lnTo>
                    <a:pt x="3447" y="2714624"/>
                  </a:lnTo>
                  <a:lnTo>
                    <a:pt x="6077" y="2714624"/>
                  </a:lnTo>
                  <a:lnTo>
                    <a:pt x="7200" y="2715089"/>
                  </a:lnTo>
                  <a:lnTo>
                    <a:pt x="9060" y="2716949"/>
                  </a:lnTo>
                  <a:lnTo>
                    <a:pt x="9524" y="2718071"/>
                  </a:lnTo>
                  <a:lnTo>
                    <a:pt x="9524" y="2720702"/>
                  </a:lnTo>
                  <a:lnTo>
                    <a:pt x="9060" y="2721824"/>
                  </a:lnTo>
                  <a:lnTo>
                    <a:pt x="7200" y="2723684"/>
                  </a:lnTo>
                  <a:lnTo>
                    <a:pt x="6077" y="2724149"/>
                  </a:lnTo>
                  <a:close/>
                </a:path>
                <a:path w="9525" h="2724150">
                  <a:moveTo>
                    <a:pt x="6077" y="2676524"/>
                  </a:moveTo>
                  <a:lnTo>
                    <a:pt x="3447" y="2676524"/>
                  </a:lnTo>
                  <a:lnTo>
                    <a:pt x="2324" y="2676059"/>
                  </a:lnTo>
                  <a:lnTo>
                    <a:pt x="464" y="2674199"/>
                  </a:lnTo>
                  <a:lnTo>
                    <a:pt x="0" y="2673077"/>
                  </a:lnTo>
                  <a:lnTo>
                    <a:pt x="0" y="2670446"/>
                  </a:lnTo>
                  <a:lnTo>
                    <a:pt x="464" y="2669324"/>
                  </a:lnTo>
                  <a:lnTo>
                    <a:pt x="2324" y="2667464"/>
                  </a:lnTo>
                  <a:lnTo>
                    <a:pt x="3447" y="2666999"/>
                  </a:lnTo>
                  <a:lnTo>
                    <a:pt x="6077" y="2666999"/>
                  </a:lnTo>
                  <a:lnTo>
                    <a:pt x="7200" y="2667464"/>
                  </a:lnTo>
                  <a:lnTo>
                    <a:pt x="9060" y="2669324"/>
                  </a:lnTo>
                  <a:lnTo>
                    <a:pt x="9524" y="2670446"/>
                  </a:lnTo>
                  <a:lnTo>
                    <a:pt x="9524" y="2673077"/>
                  </a:lnTo>
                  <a:lnTo>
                    <a:pt x="9060" y="2674199"/>
                  </a:lnTo>
                  <a:lnTo>
                    <a:pt x="7200" y="2676059"/>
                  </a:lnTo>
                  <a:lnTo>
                    <a:pt x="6077" y="2676524"/>
                  </a:lnTo>
                  <a:close/>
                </a:path>
                <a:path w="9525" h="2724150">
                  <a:moveTo>
                    <a:pt x="6077" y="2628899"/>
                  </a:moveTo>
                  <a:lnTo>
                    <a:pt x="3447" y="2628899"/>
                  </a:lnTo>
                  <a:lnTo>
                    <a:pt x="2324" y="2628434"/>
                  </a:lnTo>
                  <a:lnTo>
                    <a:pt x="464" y="2626574"/>
                  </a:lnTo>
                  <a:lnTo>
                    <a:pt x="0" y="2625452"/>
                  </a:lnTo>
                  <a:lnTo>
                    <a:pt x="0" y="2622821"/>
                  </a:lnTo>
                  <a:lnTo>
                    <a:pt x="464" y="2621699"/>
                  </a:lnTo>
                  <a:lnTo>
                    <a:pt x="2324" y="2619839"/>
                  </a:lnTo>
                  <a:lnTo>
                    <a:pt x="3447" y="2619374"/>
                  </a:lnTo>
                  <a:lnTo>
                    <a:pt x="6077" y="2619374"/>
                  </a:lnTo>
                  <a:lnTo>
                    <a:pt x="7200" y="2619839"/>
                  </a:lnTo>
                  <a:lnTo>
                    <a:pt x="9060" y="2621699"/>
                  </a:lnTo>
                  <a:lnTo>
                    <a:pt x="9524" y="2622821"/>
                  </a:lnTo>
                  <a:lnTo>
                    <a:pt x="9524" y="2625452"/>
                  </a:lnTo>
                  <a:lnTo>
                    <a:pt x="9060" y="2626574"/>
                  </a:lnTo>
                  <a:lnTo>
                    <a:pt x="7200" y="2628434"/>
                  </a:lnTo>
                  <a:lnTo>
                    <a:pt x="6077" y="2628899"/>
                  </a:lnTo>
                  <a:close/>
                </a:path>
                <a:path w="9525" h="2724150">
                  <a:moveTo>
                    <a:pt x="6077" y="2581274"/>
                  </a:moveTo>
                  <a:lnTo>
                    <a:pt x="3447" y="2581274"/>
                  </a:lnTo>
                  <a:lnTo>
                    <a:pt x="2324" y="2580809"/>
                  </a:lnTo>
                  <a:lnTo>
                    <a:pt x="464" y="2578949"/>
                  </a:lnTo>
                  <a:lnTo>
                    <a:pt x="0" y="2577827"/>
                  </a:lnTo>
                  <a:lnTo>
                    <a:pt x="0" y="2575196"/>
                  </a:lnTo>
                  <a:lnTo>
                    <a:pt x="464" y="2574074"/>
                  </a:lnTo>
                  <a:lnTo>
                    <a:pt x="2324" y="2572214"/>
                  </a:lnTo>
                  <a:lnTo>
                    <a:pt x="3447" y="2571749"/>
                  </a:lnTo>
                  <a:lnTo>
                    <a:pt x="6077" y="2571749"/>
                  </a:lnTo>
                  <a:lnTo>
                    <a:pt x="7200" y="2572214"/>
                  </a:lnTo>
                  <a:lnTo>
                    <a:pt x="9060" y="2574074"/>
                  </a:lnTo>
                  <a:lnTo>
                    <a:pt x="9524" y="2575196"/>
                  </a:lnTo>
                  <a:lnTo>
                    <a:pt x="9524" y="2577827"/>
                  </a:lnTo>
                  <a:lnTo>
                    <a:pt x="9060" y="2578949"/>
                  </a:lnTo>
                  <a:lnTo>
                    <a:pt x="7200" y="2580809"/>
                  </a:lnTo>
                  <a:lnTo>
                    <a:pt x="6077" y="2581274"/>
                  </a:lnTo>
                  <a:close/>
                </a:path>
                <a:path w="9525" h="2724150">
                  <a:moveTo>
                    <a:pt x="6077" y="2533649"/>
                  </a:moveTo>
                  <a:lnTo>
                    <a:pt x="3447" y="2533649"/>
                  </a:lnTo>
                  <a:lnTo>
                    <a:pt x="2324" y="2533184"/>
                  </a:lnTo>
                  <a:lnTo>
                    <a:pt x="464" y="2531324"/>
                  </a:lnTo>
                  <a:lnTo>
                    <a:pt x="0" y="2530202"/>
                  </a:lnTo>
                  <a:lnTo>
                    <a:pt x="0" y="2527571"/>
                  </a:lnTo>
                  <a:lnTo>
                    <a:pt x="464" y="2526449"/>
                  </a:lnTo>
                  <a:lnTo>
                    <a:pt x="2324" y="2524589"/>
                  </a:lnTo>
                  <a:lnTo>
                    <a:pt x="3447" y="2524124"/>
                  </a:lnTo>
                  <a:lnTo>
                    <a:pt x="6077" y="2524124"/>
                  </a:lnTo>
                  <a:lnTo>
                    <a:pt x="7200" y="2524589"/>
                  </a:lnTo>
                  <a:lnTo>
                    <a:pt x="9060" y="2526449"/>
                  </a:lnTo>
                  <a:lnTo>
                    <a:pt x="9524" y="2527571"/>
                  </a:lnTo>
                  <a:lnTo>
                    <a:pt x="9524" y="2530202"/>
                  </a:lnTo>
                  <a:lnTo>
                    <a:pt x="9060" y="2531324"/>
                  </a:lnTo>
                  <a:lnTo>
                    <a:pt x="7200" y="2533184"/>
                  </a:lnTo>
                  <a:lnTo>
                    <a:pt x="6077" y="2533649"/>
                  </a:lnTo>
                  <a:close/>
                </a:path>
                <a:path w="9525" h="2724150">
                  <a:moveTo>
                    <a:pt x="6077" y="2486024"/>
                  </a:moveTo>
                  <a:lnTo>
                    <a:pt x="3447" y="2486024"/>
                  </a:lnTo>
                  <a:lnTo>
                    <a:pt x="2324" y="2485559"/>
                  </a:lnTo>
                  <a:lnTo>
                    <a:pt x="464" y="2483699"/>
                  </a:lnTo>
                  <a:lnTo>
                    <a:pt x="0" y="2482577"/>
                  </a:lnTo>
                  <a:lnTo>
                    <a:pt x="0" y="2479946"/>
                  </a:lnTo>
                  <a:lnTo>
                    <a:pt x="464" y="2478824"/>
                  </a:lnTo>
                  <a:lnTo>
                    <a:pt x="2324" y="2476964"/>
                  </a:lnTo>
                  <a:lnTo>
                    <a:pt x="3447" y="2476499"/>
                  </a:lnTo>
                  <a:lnTo>
                    <a:pt x="6077" y="2476499"/>
                  </a:lnTo>
                  <a:lnTo>
                    <a:pt x="7200" y="2476964"/>
                  </a:lnTo>
                  <a:lnTo>
                    <a:pt x="9060" y="2478824"/>
                  </a:lnTo>
                  <a:lnTo>
                    <a:pt x="9524" y="2479946"/>
                  </a:lnTo>
                  <a:lnTo>
                    <a:pt x="9524" y="2482577"/>
                  </a:lnTo>
                  <a:lnTo>
                    <a:pt x="9060" y="2483699"/>
                  </a:lnTo>
                  <a:lnTo>
                    <a:pt x="7200" y="2485559"/>
                  </a:lnTo>
                  <a:lnTo>
                    <a:pt x="6077" y="2486024"/>
                  </a:lnTo>
                  <a:close/>
                </a:path>
                <a:path w="9525" h="2724150">
                  <a:moveTo>
                    <a:pt x="6077" y="2438399"/>
                  </a:moveTo>
                  <a:lnTo>
                    <a:pt x="3447" y="2438399"/>
                  </a:lnTo>
                  <a:lnTo>
                    <a:pt x="2324" y="2437934"/>
                  </a:lnTo>
                  <a:lnTo>
                    <a:pt x="464" y="2436074"/>
                  </a:lnTo>
                  <a:lnTo>
                    <a:pt x="0" y="2434952"/>
                  </a:lnTo>
                  <a:lnTo>
                    <a:pt x="0" y="2432321"/>
                  </a:lnTo>
                  <a:lnTo>
                    <a:pt x="464" y="2431199"/>
                  </a:lnTo>
                  <a:lnTo>
                    <a:pt x="2324" y="2429339"/>
                  </a:lnTo>
                  <a:lnTo>
                    <a:pt x="3447" y="2428874"/>
                  </a:lnTo>
                  <a:lnTo>
                    <a:pt x="6077" y="2428874"/>
                  </a:lnTo>
                  <a:lnTo>
                    <a:pt x="7200" y="2429339"/>
                  </a:lnTo>
                  <a:lnTo>
                    <a:pt x="9060" y="2431199"/>
                  </a:lnTo>
                  <a:lnTo>
                    <a:pt x="9524" y="2432321"/>
                  </a:lnTo>
                  <a:lnTo>
                    <a:pt x="9524" y="2434952"/>
                  </a:lnTo>
                  <a:lnTo>
                    <a:pt x="9060" y="2436074"/>
                  </a:lnTo>
                  <a:lnTo>
                    <a:pt x="7200" y="2437934"/>
                  </a:lnTo>
                  <a:lnTo>
                    <a:pt x="6077" y="2438399"/>
                  </a:lnTo>
                  <a:close/>
                </a:path>
                <a:path w="9525" h="2724150">
                  <a:moveTo>
                    <a:pt x="6077" y="2390774"/>
                  </a:moveTo>
                  <a:lnTo>
                    <a:pt x="3447" y="2390774"/>
                  </a:lnTo>
                  <a:lnTo>
                    <a:pt x="2324" y="2390309"/>
                  </a:lnTo>
                  <a:lnTo>
                    <a:pt x="464" y="2388449"/>
                  </a:lnTo>
                  <a:lnTo>
                    <a:pt x="0" y="2387327"/>
                  </a:lnTo>
                  <a:lnTo>
                    <a:pt x="0" y="2384697"/>
                  </a:lnTo>
                  <a:lnTo>
                    <a:pt x="464" y="2383574"/>
                  </a:lnTo>
                  <a:lnTo>
                    <a:pt x="2324" y="2381714"/>
                  </a:lnTo>
                  <a:lnTo>
                    <a:pt x="3447" y="2381249"/>
                  </a:lnTo>
                  <a:lnTo>
                    <a:pt x="6077" y="2381249"/>
                  </a:lnTo>
                  <a:lnTo>
                    <a:pt x="7200" y="2381714"/>
                  </a:lnTo>
                  <a:lnTo>
                    <a:pt x="9060" y="2383574"/>
                  </a:lnTo>
                  <a:lnTo>
                    <a:pt x="9524" y="2384697"/>
                  </a:lnTo>
                  <a:lnTo>
                    <a:pt x="9524" y="2387327"/>
                  </a:lnTo>
                  <a:lnTo>
                    <a:pt x="9060" y="2388449"/>
                  </a:lnTo>
                  <a:lnTo>
                    <a:pt x="7200" y="2390309"/>
                  </a:lnTo>
                  <a:lnTo>
                    <a:pt x="6077" y="2390774"/>
                  </a:lnTo>
                  <a:close/>
                </a:path>
                <a:path w="9525" h="2724150">
                  <a:moveTo>
                    <a:pt x="6077" y="2343149"/>
                  </a:moveTo>
                  <a:lnTo>
                    <a:pt x="3447" y="2343149"/>
                  </a:lnTo>
                  <a:lnTo>
                    <a:pt x="2324" y="2342684"/>
                  </a:lnTo>
                  <a:lnTo>
                    <a:pt x="464" y="2340824"/>
                  </a:lnTo>
                  <a:lnTo>
                    <a:pt x="0" y="2339702"/>
                  </a:lnTo>
                  <a:lnTo>
                    <a:pt x="0" y="2337072"/>
                  </a:lnTo>
                  <a:lnTo>
                    <a:pt x="464" y="2335949"/>
                  </a:lnTo>
                  <a:lnTo>
                    <a:pt x="2324" y="2334089"/>
                  </a:lnTo>
                  <a:lnTo>
                    <a:pt x="3447" y="2333624"/>
                  </a:lnTo>
                  <a:lnTo>
                    <a:pt x="6077" y="2333624"/>
                  </a:lnTo>
                  <a:lnTo>
                    <a:pt x="7200" y="2334089"/>
                  </a:lnTo>
                  <a:lnTo>
                    <a:pt x="9060" y="2335949"/>
                  </a:lnTo>
                  <a:lnTo>
                    <a:pt x="9524" y="2337072"/>
                  </a:lnTo>
                  <a:lnTo>
                    <a:pt x="9524" y="2339702"/>
                  </a:lnTo>
                  <a:lnTo>
                    <a:pt x="9060" y="2340824"/>
                  </a:lnTo>
                  <a:lnTo>
                    <a:pt x="7200" y="2342684"/>
                  </a:lnTo>
                  <a:lnTo>
                    <a:pt x="6077" y="2343149"/>
                  </a:lnTo>
                  <a:close/>
                </a:path>
                <a:path w="9525" h="2724150">
                  <a:moveTo>
                    <a:pt x="6077" y="2295524"/>
                  </a:moveTo>
                  <a:lnTo>
                    <a:pt x="3447" y="2295524"/>
                  </a:lnTo>
                  <a:lnTo>
                    <a:pt x="2324" y="2295059"/>
                  </a:lnTo>
                  <a:lnTo>
                    <a:pt x="464" y="2293199"/>
                  </a:lnTo>
                  <a:lnTo>
                    <a:pt x="0" y="2292077"/>
                  </a:lnTo>
                  <a:lnTo>
                    <a:pt x="0" y="2289447"/>
                  </a:lnTo>
                  <a:lnTo>
                    <a:pt x="464" y="2288324"/>
                  </a:lnTo>
                  <a:lnTo>
                    <a:pt x="2324" y="2286464"/>
                  </a:lnTo>
                  <a:lnTo>
                    <a:pt x="3447" y="2285999"/>
                  </a:lnTo>
                  <a:lnTo>
                    <a:pt x="6077" y="2285999"/>
                  </a:lnTo>
                  <a:lnTo>
                    <a:pt x="7200" y="2286464"/>
                  </a:lnTo>
                  <a:lnTo>
                    <a:pt x="9060" y="2288324"/>
                  </a:lnTo>
                  <a:lnTo>
                    <a:pt x="9524" y="2289447"/>
                  </a:lnTo>
                  <a:lnTo>
                    <a:pt x="9524" y="2292077"/>
                  </a:lnTo>
                  <a:lnTo>
                    <a:pt x="9060" y="2293199"/>
                  </a:lnTo>
                  <a:lnTo>
                    <a:pt x="7200" y="2295059"/>
                  </a:lnTo>
                  <a:lnTo>
                    <a:pt x="6077" y="2295524"/>
                  </a:lnTo>
                  <a:close/>
                </a:path>
                <a:path w="9525" h="2724150">
                  <a:moveTo>
                    <a:pt x="6077" y="2247899"/>
                  </a:moveTo>
                  <a:lnTo>
                    <a:pt x="3447" y="2247899"/>
                  </a:lnTo>
                  <a:lnTo>
                    <a:pt x="2324" y="2247434"/>
                  </a:lnTo>
                  <a:lnTo>
                    <a:pt x="464" y="2245574"/>
                  </a:lnTo>
                  <a:lnTo>
                    <a:pt x="0" y="2244452"/>
                  </a:lnTo>
                  <a:lnTo>
                    <a:pt x="0" y="2241822"/>
                  </a:lnTo>
                  <a:lnTo>
                    <a:pt x="464" y="2240699"/>
                  </a:lnTo>
                  <a:lnTo>
                    <a:pt x="2324" y="2238839"/>
                  </a:lnTo>
                  <a:lnTo>
                    <a:pt x="3447" y="2238374"/>
                  </a:lnTo>
                  <a:lnTo>
                    <a:pt x="6077" y="2238374"/>
                  </a:lnTo>
                  <a:lnTo>
                    <a:pt x="7200" y="2238839"/>
                  </a:lnTo>
                  <a:lnTo>
                    <a:pt x="9060" y="2240699"/>
                  </a:lnTo>
                  <a:lnTo>
                    <a:pt x="9524" y="2241822"/>
                  </a:lnTo>
                  <a:lnTo>
                    <a:pt x="9524" y="2244452"/>
                  </a:lnTo>
                  <a:lnTo>
                    <a:pt x="9060" y="2245574"/>
                  </a:lnTo>
                  <a:lnTo>
                    <a:pt x="7200" y="2247434"/>
                  </a:lnTo>
                  <a:lnTo>
                    <a:pt x="6077" y="2247899"/>
                  </a:lnTo>
                  <a:close/>
                </a:path>
                <a:path w="9525" h="2724150">
                  <a:moveTo>
                    <a:pt x="6077" y="2200274"/>
                  </a:moveTo>
                  <a:lnTo>
                    <a:pt x="3447" y="2200274"/>
                  </a:lnTo>
                  <a:lnTo>
                    <a:pt x="2324" y="2199809"/>
                  </a:lnTo>
                  <a:lnTo>
                    <a:pt x="464" y="2197949"/>
                  </a:lnTo>
                  <a:lnTo>
                    <a:pt x="0" y="2196827"/>
                  </a:lnTo>
                  <a:lnTo>
                    <a:pt x="0" y="2194196"/>
                  </a:lnTo>
                  <a:lnTo>
                    <a:pt x="464" y="2193074"/>
                  </a:lnTo>
                  <a:lnTo>
                    <a:pt x="2324" y="2191214"/>
                  </a:lnTo>
                  <a:lnTo>
                    <a:pt x="3447" y="2190749"/>
                  </a:lnTo>
                  <a:lnTo>
                    <a:pt x="6077" y="2190749"/>
                  </a:lnTo>
                  <a:lnTo>
                    <a:pt x="7200" y="2191214"/>
                  </a:lnTo>
                  <a:lnTo>
                    <a:pt x="9060" y="2193074"/>
                  </a:lnTo>
                  <a:lnTo>
                    <a:pt x="9524" y="2194196"/>
                  </a:lnTo>
                  <a:lnTo>
                    <a:pt x="9524" y="2196827"/>
                  </a:lnTo>
                  <a:lnTo>
                    <a:pt x="9060" y="2197949"/>
                  </a:lnTo>
                  <a:lnTo>
                    <a:pt x="7200" y="2199809"/>
                  </a:lnTo>
                  <a:lnTo>
                    <a:pt x="6077" y="2200274"/>
                  </a:lnTo>
                  <a:close/>
                </a:path>
                <a:path w="9525" h="2724150">
                  <a:moveTo>
                    <a:pt x="6077" y="2152649"/>
                  </a:moveTo>
                  <a:lnTo>
                    <a:pt x="3447" y="2152649"/>
                  </a:lnTo>
                  <a:lnTo>
                    <a:pt x="2324" y="2152184"/>
                  </a:lnTo>
                  <a:lnTo>
                    <a:pt x="464" y="2150324"/>
                  </a:lnTo>
                  <a:lnTo>
                    <a:pt x="0" y="2149202"/>
                  </a:lnTo>
                  <a:lnTo>
                    <a:pt x="0" y="2146572"/>
                  </a:lnTo>
                  <a:lnTo>
                    <a:pt x="464" y="2145449"/>
                  </a:lnTo>
                  <a:lnTo>
                    <a:pt x="2324" y="2143589"/>
                  </a:lnTo>
                  <a:lnTo>
                    <a:pt x="3447" y="2143124"/>
                  </a:lnTo>
                  <a:lnTo>
                    <a:pt x="6077" y="2143124"/>
                  </a:lnTo>
                  <a:lnTo>
                    <a:pt x="7200" y="2143589"/>
                  </a:lnTo>
                  <a:lnTo>
                    <a:pt x="9060" y="2145449"/>
                  </a:lnTo>
                  <a:lnTo>
                    <a:pt x="9524" y="2146572"/>
                  </a:lnTo>
                  <a:lnTo>
                    <a:pt x="9524" y="2149202"/>
                  </a:lnTo>
                  <a:lnTo>
                    <a:pt x="9060" y="2150324"/>
                  </a:lnTo>
                  <a:lnTo>
                    <a:pt x="7200" y="2152184"/>
                  </a:lnTo>
                  <a:lnTo>
                    <a:pt x="6077" y="2152649"/>
                  </a:lnTo>
                  <a:close/>
                </a:path>
                <a:path w="9525" h="2724150">
                  <a:moveTo>
                    <a:pt x="6077" y="2105024"/>
                  </a:moveTo>
                  <a:lnTo>
                    <a:pt x="3447" y="2105024"/>
                  </a:lnTo>
                  <a:lnTo>
                    <a:pt x="2324" y="2104559"/>
                  </a:lnTo>
                  <a:lnTo>
                    <a:pt x="464" y="2102699"/>
                  </a:lnTo>
                  <a:lnTo>
                    <a:pt x="0" y="2101577"/>
                  </a:lnTo>
                  <a:lnTo>
                    <a:pt x="0" y="2098947"/>
                  </a:lnTo>
                  <a:lnTo>
                    <a:pt x="464" y="2097824"/>
                  </a:lnTo>
                  <a:lnTo>
                    <a:pt x="2324" y="2095964"/>
                  </a:lnTo>
                  <a:lnTo>
                    <a:pt x="3447" y="2095499"/>
                  </a:lnTo>
                  <a:lnTo>
                    <a:pt x="6077" y="2095499"/>
                  </a:lnTo>
                  <a:lnTo>
                    <a:pt x="7200" y="2095964"/>
                  </a:lnTo>
                  <a:lnTo>
                    <a:pt x="9060" y="2097824"/>
                  </a:lnTo>
                  <a:lnTo>
                    <a:pt x="9524" y="2098947"/>
                  </a:lnTo>
                  <a:lnTo>
                    <a:pt x="9524" y="2101577"/>
                  </a:lnTo>
                  <a:lnTo>
                    <a:pt x="9060" y="2102699"/>
                  </a:lnTo>
                  <a:lnTo>
                    <a:pt x="7200" y="2104559"/>
                  </a:lnTo>
                  <a:lnTo>
                    <a:pt x="6077" y="2105024"/>
                  </a:lnTo>
                  <a:close/>
                </a:path>
                <a:path w="9525" h="2724150">
                  <a:moveTo>
                    <a:pt x="6077" y="2057399"/>
                  </a:moveTo>
                  <a:lnTo>
                    <a:pt x="3447" y="2057399"/>
                  </a:lnTo>
                  <a:lnTo>
                    <a:pt x="2324" y="2056934"/>
                  </a:lnTo>
                  <a:lnTo>
                    <a:pt x="464" y="2055074"/>
                  </a:lnTo>
                  <a:lnTo>
                    <a:pt x="0" y="2053952"/>
                  </a:lnTo>
                  <a:lnTo>
                    <a:pt x="0" y="2051322"/>
                  </a:lnTo>
                  <a:lnTo>
                    <a:pt x="464" y="2050199"/>
                  </a:lnTo>
                  <a:lnTo>
                    <a:pt x="2324" y="2048339"/>
                  </a:lnTo>
                  <a:lnTo>
                    <a:pt x="3447" y="2047874"/>
                  </a:lnTo>
                  <a:lnTo>
                    <a:pt x="6077" y="2047874"/>
                  </a:lnTo>
                  <a:lnTo>
                    <a:pt x="7200" y="2048339"/>
                  </a:lnTo>
                  <a:lnTo>
                    <a:pt x="9060" y="2050199"/>
                  </a:lnTo>
                  <a:lnTo>
                    <a:pt x="9524" y="2051322"/>
                  </a:lnTo>
                  <a:lnTo>
                    <a:pt x="9524" y="2053952"/>
                  </a:lnTo>
                  <a:lnTo>
                    <a:pt x="9060" y="2055074"/>
                  </a:lnTo>
                  <a:lnTo>
                    <a:pt x="7200" y="2056934"/>
                  </a:lnTo>
                  <a:lnTo>
                    <a:pt x="6077" y="2057399"/>
                  </a:lnTo>
                  <a:close/>
                </a:path>
                <a:path w="9525" h="2724150">
                  <a:moveTo>
                    <a:pt x="6077" y="2009774"/>
                  </a:moveTo>
                  <a:lnTo>
                    <a:pt x="3447" y="2009774"/>
                  </a:lnTo>
                  <a:lnTo>
                    <a:pt x="2324" y="2009309"/>
                  </a:lnTo>
                  <a:lnTo>
                    <a:pt x="464" y="2007449"/>
                  </a:lnTo>
                  <a:lnTo>
                    <a:pt x="0" y="2006327"/>
                  </a:lnTo>
                  <a:lnTo>
                    <a:pt x="0" y="2003697"/>
                  </a:lnTo>
                  <a:lnTo>
                    <a:pt x="464" y="2002574"/>
                  </a:lnTo>
                  <a:lnTo>
                    <a:pt x="2324" y="2000714"/>
                  </a:lnTo>
                  <a:lnTo>
                    <a:pt x="3447" y="2000249"/>
                  </a:lnTo>
                  <a:lnTo>
                    <a:pt x="6077" y="2000249"/>
                  </a:lnTo>
                  <a:lnTo>
                    <a:pt x="7200" y="2000714"/>
                  </a:lnTo>
                  <a:lnTo>
                    <a:pt x="9060" y="2002574"/>
                  </a:lnTo>
                  <a:lnTo>
                    <a:pt x="9524" y="2003697"/>
                  </a:lnTo>
                  <a:lnTo>
                    <a:pt x="9524" y="2006327"/>
                  </a:lnTo>
                  <a:lnTo>
                    <a:pt x="9060" y="2007449"/>
                  </a:lnTo>
                  <a:lnTo>
                    <a:pt x="7200" y="2009309"/>
                  </a:lnTo>
                  <a:lnTo>
                    <a:pt x="6077" y="2009774"/>
                  </a:lnTo>
                  <a:close/>
                </a:path>
                <a:path w="9525" h="2724150">
                  <a:moveTo>
                    <a:pt x="6077" y="1962149"/>
                  </a:moveTo>
                  <a:lnTo>
                    <a:pt x="3447" y="1962149"/>
                  </a:lnTo>
                  <a:lnTo>
                    <a:pt x="2324" y="1961684"/>
                  </a:lnTo>
                  <a:lnTo>
                    <a:pt x="464" y="1959824"/>
                  </a:lnTo>
                  <a:lnTo>
                    <a:pt x="0" y="1958702"/>
                  </a:lnTo>
                  <a:lnTo>
                    <a:pt x="0" y="1956072"/>
                  </a:lnTo>
                  <a:lnTo>
                    <a:pt x="464" y="1954949"/>
                  </a:lnTo>
                  <a:lnTo>
                    <a:pt x="2324" y="1953089"/>
                  </a:lnTo>
                  <a:lnTo>
                    <a:pt x="3447" y="1952624"/>
                  </a:lnTo>
                  <a:lnTo>
                    <a:pt x="6077" y="1952624"/>
                  </a:lnTo>
                  <a:lnTo>
                    <a:pt x="7200" y="1953089"/>
                  </a:lnTo>
                  <a:lnTo>
                    <a:pt x="9060" y="1954949"/>
                  </a:lnTo>
                  <a:lnTo>
                    <a:pt x="9524" y="1956072"/>
                  </a:lnTo>
                  <a:lnTo>
                    <a:pt x="9524" y="1958702"/>
                  </a:lnTo>
                  <a:lnTo>
                    <a:pt x="9060" y="1959824"/>
                  </a:lnTo>
                  <a:lnTo>
                    <a:pt x="7200" y="1961684"/>
                  </a:lnTo>
                  <a:lnTo>
                    <a:pt x="6077" y="1962149"/>
                  </a:lnTo>
                  <a:close/>
                </a:path>
                <a:path w="9525" h="2724150">
                  <a:moveTo>
                    <a:pt x="6077" y="1914524"/>
                  </a:moveTo>
                  <a:lnTo>
                    <a:pt x="3447" y="1914524"/>
                  </a:lnTo>
                  <a:lnTo>
                    <a:pt x="2324" y="1914059"/>
                  </a:lnTo>
                  <a:lnTo>
                    <a:pt x="464" y="1912199"/>
                  </a:lnTo>
                  <a:lnTo>
                    <a:pt x="0" y="1911077"/>
                  </a:lnTo>
                  <a:lnTo>
                    <a:pt x="0" y="1908447"/>
                  </a:lnTo>
                  <a:lnTo>
                    <a:pt x="464" y="1907324"/>
                  </a:lnTo>
                  <a:lnTo>
                    <a:pt x="2324" y="1905464"/>
                  </a:lnTo>
                  <a:lnTo>
                    <a:pt x="3447" y="1904999"/>
                  </a:lnTo>
                  <a:lnTo>
                    <a:pt x="6077" y="1904999"/>
                  </a:lnTo>
                  <a:lnTo>
                    <a:pt x="7200" y="1905464"/>
                  </a:lnTo>
                  <a:lnTo>
                    <a:pt x="9060" y="1907324"/>
                  </a:lnTo>
                  <a:lnTo>
                    <a:pt x="9524" y="1908447"/>
                  </a:lnTo>
                  <a:lnTo>
                    <a:pt x="9524" y="1911077"/>
                  </a:lnTo>
                  <a:lnTo>
                    <a:pt x="9060" y="1912199"/>
                  </a:lnTo>
                  <a:lnTo>
                    <a:pt x="7200" y="1914059"/>
                  </a:lnTo>
                  <a:lnTo>
                    <a:pt x="6077" y="1914524"/>
                  </a:lnTo>
                  <a:close/>
                </a:path>
                <a:path w="9525" h="2724150">
                  <a:moveTo>
                    <a:pt x="6077" y="1866899"/>
                  </a:moveTo>
                  <a:lnTo>
                    <a:pt x="3447" y="1866899"/>
                  </a:lnTo>
                  <a:lnTo>
                    <a:pt x="2324" y="1866434"/>
                  </a:lnTo>
                  <a:lnTo>
                    <a:pt x="464" y="1864574"/>
                  </a:lnTo>
                  <a:lnTo>
                    <a:pt x="0" y="1863452"/>
                  </a:lnTo>
                  <a:lnTo>
                    <a:pt x="0" y="1860822"/>
                  </a:lnTo>
                  <a:lnTo>
                    <a:pt x="464" y="1859699"/>
                  </a:lnTo>
                  <a:lnTo>
                    <a:pt x="2324" y="1857839"/>
                  </a:lnTo>
                  <a:lnTo>
                    <a:pt x="3447" y="1857374"/>
                  </a:lnTo>
                  <a:lnTo>
                    <a:pt x="6077" y="1857374"/>
                  </a:lnTo>
                  <a:lnTo>
                    <a:pt x="7200" y="1857839"/>
                  </a:lnTo>
                  <a:lnTo>
                    <a:pt x="9060" y="1859699"/>
                  </a:lnTo>
                  <a:lnTo>
                    <a:pt x="9524" y="1860822"/>
                  </a:lnTo>
                  <a:lnTo>
                    <a:pt x="9524" y="1863452"/>
                  </a:lnTo>
                  <a:lnTo>
                    <a:pt x="9060" y="1864574"/>
                  </a:lnTo>
                  <a:lnTo>
                    <a:pt x="7200" y="1866434"/>
                  </a:lnTo>
                  <a:lnTo>
                    <a:pt x="6077" y="1866899"/>
                  </a:lnTo>
                  <a:close/>
                </a:path>
                <a:path w="9525" h="2724150">
                  <a:moveTo>
                    <a:pt x="6077" y="1819274"/>
                  </a:moveTo>
                  <a:lnTo>
                    <a:pt x="3447" y="1819274"/>
                  </a:lnTo>
                  <a:lnTo>
                    <a:pt x="2324" y="1818809"/>
                  </a:lnTo>
                  <a:lnTo>
                    <a:pt x="464" y="1816949"/>
                  </a:lnTo>
                  <a:lnTo>
                    <a:pt x="0" y="1815827"/>
                  </a:lnTo>
                  <a:lnTo>
                    <a:pt x="0" y="1813197"/>
                  </a:lnTo>
                  <a:lnTo>
                    <a:pt x="464" y="1812074"/>
                  </a:lnTo>
                  <a:lnTo>
                    <a:pt x="2324" y="1810214"/>
                  </a:lnTo>
                  <a:lnTo>
                    <a:pt x="3447" y="1809749"/>
                  </a:lnTo>
                  <a:lnTo>
                    <a:pt x="6077" y="1809749"/>
                  </a:lnTo>
                  <a:lnTo>
                    <a:pt x="7200" y="1810214"/>
                  </a:lnTo>
                  <a:lnTo>
                    <a:pt x="9060" y="1812074"/>
                  </a:lnTo>
                  <a:lnTo>
                    <a:pt x="9524" y="1813197"/>
                  </a:lnTo>
                  <a:lnTo>
                    <a:pt x="9524" y="1815827"/>
                  </a:lnTo>
                  <a:lnTo>
                    <a:pt x="9060" y="1816949"/>
                  </a:lnTo>
                  <a:lnTo>
                    <a:pt x="7200" y="1818809"/>
                  </a:lnTo>
                  <a:lnTo>
                    <a:pt x="6077" y="1819274"/>
                  </a:lnTo>
                  <a:close/>
                </a:path>
                <a:path w="9525" h="2724150">
                  <a:moveTo>
                    <a:pt x="6077" y="1771649"/>
                  </a:moveTo>
                  <a:lnTo>
                    <a:pt x="3447" y="1771649"/>
                  </a:lnTo>
                  <a:lnTo>
                    <a:pt x="2324" y="1771184"/>
                  </a:lnTo>
                  <a:lnTo>
                    <a:pt x="464" y="1769324"/>
                  </a:lnTo>
                  <a:lnTo>
                    <a:pt x="0" y="1768202"/>
                  </a:lnTo>
                  <a:lnTo>
                    <a:pt x="0" y="1765572"/>
                  </a:lnTo>
                  <a:lnTo>
                    <a:pt x="464" y="1764449"/>
                  </a:lnTo>
                  <a:lnTo>
                    <a:pt x="2324" y="1762589"/>
                  </a:lnTo>
                  <a:lnTo>
                    <a:pt x="3447" y="1762124"/>
                  </a:lnTo>
                  <a:lnTo>
                    <a:pt x="6077" y="1762124"/>
                  </a:lnTo>
                  <a:lnTo>
                    <a:pt x="7200" y="1762589"/>
                  </a:lnTo>
                  <a:lnTo>
                    <a:pt x="9060" y="1764449"/>
                  </a:lnTo>
                  <a:lnTo>
                    <a:pt x="9524" y="1765572"/>
                  </a:lnTo>
                  <a:lnTo>
                    <a:pt x="9524" y="1768202"/>
                  </a:lnTo>
                  <a:lnTo>
                    <a:pt x="9060" y="1769324"/>
                  </a:lnTo>
                  <a:lnTo>
                    <a:pt x="7200" y="1771184"/>
                  </a:lnTo>
                  <a:lnTo>
                    <a:pt x="6077" y="1771649"/>
                  </a:lnTo>
                  <a:close/>
                </a:path>
                <a:path w="9525" h="2724150">
                  <a:moveTo>
                    <a:pt x="6077" y="1724024"/>
                  </a:moveTo>
                  <a:lnTo>
                    <a:pt x="3447" y="1724024"/>
                  </a:lnTo>
                  <a:lnTo>
                    <a:pt x="2324" y="1723559"/>
                  </a:lnTo>
                  <a:lnTo>
                    <a:pt x="464" y="1721699"/>
                  </a:lnTo>
                  <a:lnTo>
                    <a:pt x="0" y="1720577"/>
                  </a:lnTo>
                  <a:lnTo>
                    <a:pt x="0" y="1717947"/>
                  </a:lnTo>
                  <a:lnTo>
                    <a:pt x="464" y="1716824"/>
                  </a:lnTo>
                  <a:lnTo>
                    <a:pt x="2324" y="1714964"/>
                  </a:lnTo>
                  <a:lnTo>
                    <a:pt x="3447" y="1714499"/>
                  </a:lnTo>
                  <a:lnTo>
                    <a:pt x="6077" y="1714499"/>
                  </a:lnTo>
                  <a:lnTo>
                    <a:pt x="7200" y="1714964"/>
                  </a:lnTo>
                  <a:lnTo>
                    <a:pt x="9060" y="1716824"/>
                  </a:lnTo>
                  <a:lnTo>
                    <a:pt x="9524" y="1717947"/>
                  </a:lnTo>
                  <a:lnTo>
                    <a:pt x="9524" y="1720577"/>
                  </a:lnTo>
                  <a:lnTo>
                    <a:pt x="9060" y="1721699"/>
                  </a:lnTo>
                  <a:lnTo>
                    <a:pt x="7200" y="1723559"/>
                  </a:lnTo>
                  <a:lnTo>
                    <a:pt x="6077" y="1724024"/>
                  </a:lnTo>
                  <a:close/>
                </a:path>
                <a:path w="9525" h="2724150">
                  <a:moveTo>
                    <a:pt x="6077" y="1676399"/>
                  </a:moveTo>
                  <a:lnTo>
                    <a:pt x="3447" y="1676399"/>
                  </a:lnTo>
                  <a:lnTo>
                    <a:pt x="2324" y="1675934"/>
                  </a:lnTo>
                  <a:lnTo>
                    <a:pt x="464" y="1674074"/>
                  </a:lnTo>
                  <a:lnTo>
                    <a:pt x="0" y="1672952"/>
                  </a:lnTo>
                  <a:lnTo>
                    <a:pt x="0" y="1670322"/>
                  </a:lnTo>
                  <a:lnTo>
                    <a:pt x="464" y="1669199"/>
                  </a:lnTo>
                  <a:lnTo>
                    <a:pt x="2324" y="1667339"/>
                  </a:lnTo>
                  <a:lnTo>
                    <a:pt x="3447" y="1666874"/>
                  </a:lnTo>
                  <a:lnTo>
                    <a:pt x="6077" y="1666874"/>
                  </a:lnTo>
                  <a:lnTo>
                    <a:pt x="7200" y="1667339"/>
                  </a:lnTo>
                  <a:lnTo>
                    <a:pt x="9060" y="1669199"/>
                  </a:lnTo>
                  <a:lnTo>
                    <a:pt x="9524" y="1670322"/>
                  </a:lnTo>
                  <a:lnTo>
                    <a:pt x="9524" y="1672952"/>
                  </a:lnTo>
                  <a:lnTo>
                    <a:pt x="9060" y="1674074"/>
                  </a:lnTo>
                  <a:lnTo>
                    <a:pt x="7200" y="1675934"/>
                  </a:lnTo>
                  <a:lnTo>
                    <a:pt x="6077" y="1676399"/>
                  </a:lnTo>
                  <a:close/>
                </a:path>
                <a:path w="9525" h="2724150">
                  <a:moveTo>
                    <a:pt x="6077" y="1628774"/>
                  </a:moveTo>
                  <a:lnTo>
                    <a:pt x="3447" y="1628774"/>
                  </a:lnTo>
                  <a:lnTo>
                    <a:pt x="2324" y="1628309"/>
                  </a:lnTo>
                  <a:lnTo>
                    <a:pt x="464" y="1626449"/>
                  </a:lnTo>
                  <a:lnTo>
                    <a:pt x="0" y="1625327"/>
                  </a:lnTo>
                  <a:lnTo>
                    <a:pt x="0" y="1622697"/>
                  </a:lnTo>
                  <a:lnTo>
                    <a:pt x="464" y="1621574"/>
                  </a:lnTo>
                  <a:lnTo>
                    <a:pt x="2324" y="1619714"/>
                  </a:lnTo>
                  <a:lnTo>
                    <a:pt x="3447" y="1619249"/>
                  </a:lnTo>
                  <a:lnTo>
                    <a:pt x="6077" y="1619249"/>
                  </a:lnTo>
                  <a:lnTo>
                    <a:pt x="7200" y="1619714"/>
                  </a:lnTo>
                  <a:lnTo>
                    <a:pt x="9060" y="1621574"/>
                  </a:lnTo>
                  <a:lnTo>
                    <a:pt x="9524" y="1622697"/>
                  </a:lnTo>
                  <a:lnTo>
                    <a:pt x="9524" y="1625327"/>
                  </a:lnTo>
                  <a:lnTo>
                    <a:pt x="9060" y="1626449"/>
                  </a:lnTo>
                  <a:lnTo>
                    <a:pt x="7200" y="1628309"/>
                  </a:lnTo>
                  <a:lnTo>
                    <a:pt x="6077" y="1628774"/>
                  </a:lnTo>
                  <a:close/>
                </a:path>
                <a:path w="9525" h="2724150">
                  <a:moveTo>
                    <a:pt x="6077" y="1581149"/>
                  </a:moveTo>
                  <a:lnTo>
                    <a:pt x="3447" y="1581149"/>
                  </a:lnTo>
                  <a:lnTo>
                    <a:pt x="2324" y="1580684"/>
                  </a:lnTo>
                  <a:lnTo>
                    <a:pt x="464" y="1578824"/>
                  </a:lnTo>
                  <a:lnTo>
                    <a:pt x="0" y="1577702"/>
                  </a:lnTo>
                  <a:lnTo>
                    <a:pt x="0" y="1575072"/>
                  </a:lnTo>
                  <a:lnTo>
                    <a:pt x="464" y="1573949"/>
                  </a:lnTo>
                  <a:lnTo>
                    <a:pt x="2324" y="1572089"/>
                  </a:lnTo>
                  <a:lnTo>
                    <a:pt x="3447" y="1571624"/>
                  </a:lnTo>
                  <a:lnTo>
                    <a:pt x="6077" y="1571624"/>
                  </a:lnTo>
                  <a:lnTo>
                    <a:pt x="7200" y="1572089"/>
                  </a:lnTo>
                  <a:lnTo>
                    <a:pt x="9060" y="1573949"/>
                  </a:lnTo>
                  <a:lnTo>
                    <a:pt x="9524" y="1575072"/>
                  </a:lnTo>
                  <a:lnTo>
                    <a:pt x="9524" y="1577702"/>
                  </a:lnTo>
                  <a:lnTo>
                    <a:pt x="9060" y="1578824"/>
                  </a:lnTo>
                  <a:lnTo>
                    <a:pt x="7200" y="1580684"/>
                  </a:lnTo>
                  <a:lnTo>
                    <a:pt x="6077" y="1581149"/>
                  </a:lnTo>
                  <a:close/>
                </a:path>
                <a:path w="9525" h="2724150">
                  <a:moveTo>
                    <a:pt x="6077" y="1533524"/>
                  </a:moveTo>
                  <a:lnTo>
                    <a:pt x="3447" y="1533524"/>
                  </a:lnTo>
                  <a:lnTo>
                    <a:pt x="2324" y="1533059"/>
                  </a:lnTo>
                  <a:lnTo>
                    <a:pt x="464" y="1531199"/>
                  </a:lnTo>
                  <a:lnTo>
                    <a:pt x="0" y="1530077"/>
                  </a:lnTo>
                  <a:lnTo>
                    <a:pt x="0" y="1527447"/>
                  </a:lnTo>
                  <a:lnTo>
                    <a:pt x="464" y="1526324"/>
                  </a:lnTo>
                  <a:lnTo>
                    <a:pt x="2324" y="1524464"/>
                  </a:lnTo>
                  <a:lnTo>
                    <a:pt x="3447" y="1523999"/>
                  </a:lnTo>
                  <a:lnTo>
                    <a:pt x="6077" y="1523999"/>
                  </a:lnTo>
                  <a:lnTo>
                    <a:pt x="7200" y="1524464"/>
                  </a:lnTo>
                  <a:lnTo>
                    <a:pt x="9060" y="1526324"/>
                  </a:lnTo>
                  <a:lnTo>
                    <a:pt x="9524" y="1527447"/>
                  </a:lnTo>
                  <a:lnTo>
                    <a:pt x="9524" y="1530077"/>
                  </a:lnTo>
                  <a:lnTo>
                    <a:pt x="9060" y="1531199"/>
                  </a:lnTo>
                  <a:lnTo>
                    <a:pt x="7200" y="1533059"/>
                  </a:lnTo>
                  <a:lnTo>
                    <a:pt x="6077" y="1533524"/>
                  </a:lnTo>
                  <a:close/>
                </a:path>
                <a:path w="9525" h="2724150">
                  <a:moveTo>
                    <a:pt x="6077" y="1485899"/>
                  </a:moveTo>
                  <a:lnTo>
                    <a:pt x="3447" y="1485899"/>
                  </a:lnTo>
                  <a:lnTo>
                    <a:pt x="2324" y="1485434"/>
                  </a:lnTo>
                  <a:lnTo>
                    <a:pt x="464" y="1483574"/>
                  </a:lnTo>
                  <a:lnTo>
                    <a:pt x="0" y="1482452"/>
                  </a:lnTo>
                  <a:lnTo>
                    <a:pt x="0" y="1479822"/>
                  </a:lnTo>
                  <a:lnTo>
                    <a:pt x="464" y="1478699"/>
                  </a:lnTo>
                  <a:lnTo>
                    <a:pt x="2324" y="1476839"/>
                  </a:lnTo>
                  <a:lnTo>
                    <a:pt x="3447" y="1476374"/>
                  </a:lnTo>
                  <a:lnTo>
                    <a:pt x="6077" y="1476374"/>
                  </a:lnTo>
                  <a:lnTo>
                    <a:pt x="7200" y="1476839"/>
                  </a:lnTo>
                  <a:lnTo>
                    <a:pt x="9060" y="1478699"/>
                  </a:lnTo>
                  <a:lnTo>
                    <a:pt x="9524" y="1479822"/>
                  </a:lnTo>
                  <a:lnTo>
                    <a:pt x="9524" y="1482452"/>
                  </a:lnTo>
                  <a:lnTo>
                    <a:pt x="9060" y="1483574"/>
                  </a:lnTo>
                  <a:lnTo>
                    <a:pt x="7200" y="1485434"/>
                  </a:lnTo>
                  <a:lnTo>
                    <a:pt x="6077" y="1485899"/>
                  </a:lnTo>
                  <a:close/>
                </a:path>
                <a:path w="9525" h="2724150">
                  <a:moveTo>
                    <a:pt x="6077" y="1438274"/>
                  </a:moveTo>
                  <a:lnTo>
                    <a:pt x="3447" y="1438274"/>
                  </a:lnTo>
                  <a:lnTo>
                    <a:pt x="2324" y="1437809"/>
                  </a:lnTo>
                  <a:lnTo>
                    <a:pt x="464" y="1435949"/>
                  </a:lnTo>
                  <a:lnTo>
                    <a:pt x="0" y="1434827"/>
                  </a:lnTo>
                  <a:lnTo>
                    <a:pt x="0" y="1432197"/>
                  </a:lnTo>
                  <a:lnTo>
                    <a:pt x="464" y="1431074"/>
                  </a:lnTo>
                  <a:lnTo>
                    <a:pt x="2324" y="1429214"/>
                  </a:lnTo>
                  <a:lnTo>
                    <a:pt x="3447" y="1428749"/>
                  </a:lnTo>
                  <a:lnTo>
                    <a:pt x="6077" y="1428749"/>
                  </a:lnTo>
                  <a:lnTo>
                    <a:pt x="7200" y="1429214"/>
                  </a:lnTo>
                  <a:lnTo>
                    <a:pt x="9060" y="1431074"/>
                  </a:lnTo>
                  <a:lnTo>
                    <a:pt x="9524" y="1432197"/>
                  </a:lnTo>
                  <a:lnTo>
                    <a:pt x="9524" y="1434827"/>
                  </a:lnTo>
                  <a:lnTo>
                    <a:pt x="9060" y="1435949"/>
                  </a:lnTo>
                  <a:lnTo>
                    <a:pt x="7200" y="1437809"/>
                  </a:lnTo>
                  <a:lnTo>
                    <a:pt x="6077" y="1438274"/>
                  </a:lnTo>
                  <a:close/>
                </a:path>
                <a:path w="9525" h="2724150">
                  <a:moveTo>
                    <a:pt x="6077" y="1390649"/>
                  </a:moveTo>
                  <a:lnTo>
                    <a:pt x="3447" y="1390649"/>
                  </a:lnTo>
                  <a:lnTo>
                    <a:pt x="2324" y="1390184"/>
                  </a:lnTo>
                  <a:lnTo>
                    <a:pt x="464" y="1388324"/>
                  </a:lnTo>
                  <a:lnTo>
                    <a:pt x="0" y="1387202"/>
                  </a:lnTo>
                  <a:lnTo>
                    <a:pt x="0" y="1384571"/>
                  </a:lnTo>
                  <a:lnTo>
                    <a:pt x="464" y="1383449"/>
                  </a:lnTo>
                  <a:lnTo>
                    <a:pt x="2324" y="1381589"/>
                  </a:lnTo>
                  <a:lnTo>
                    <a:pt x="3447" y="1381124"/>
                  </a:lnTo>
                  <a:lnTo>
                    <a:pt x="6077" y="1381124"/>
                  </a:lnTo>
                  <a:lnTo>
                    <a:pt x="7200" y="1381589"/>
                  </a:lnTo>
                  <a:lnTo>
                    <a:pt x="9060" y="1383449"/>
                  </a:lnTo>
                  <a:lnTo>
                    <a:pt x="9524" y="1384571"/>
                  </a:lnTo>
                  <a:lnTo>
                    <a:pt x="9524" y="1387202"/>
                  </a:lnTo>
                  <a:lnTo>
                    <a:pt x="9060" y="1388324"/>
                  </a:lnTo>
                  <a:lnTo>
                    <a:pt x="7200" y="1390184"/>
                  </a:lnTo>
                  <a:lnTo>
                    <a:pt x="6077" y="1390649"/>
                  </a:lnTo>
                  <a:close/>
                </a:path>
                <a:path w="9525" h="2724150">
                  <a:moveTo>
                    <a:pt x="6077" y="1343024"/>
                  </a:moveTo>
                  <a:lnTo>
                    <a:pt x="3447" y="1343024"/>
                  </a:lnTo>
                  <a:lnTo>
                    <a:pt x="2324" y="1342559"/>
                  </a:lnTo>
                  <a:lnTo>
                    <a:pt x="464" y="1340699"/>
                  </a:lnTo>
                  <a:lnTo>
                    <a:pt x="0" y="1339577"/>
                  </a:lnTo>
                  <a:lnTo>
                    <a:pt x="0" y="1336947"/>
                  </a:lnTo>
                  <a:lnTo>
                    <a:pt x="464" y="1335824"/>
                  </a:lnTo>
                  <a:lnTo>
                    <a:pt x="2324" y="1333964"/>
                  </a:lnTo>
                  <a:lnTo>
                    <a:pt x="3447" y="1333499"/>
                  </a:lnTo>
                  <a:lnTo>
                    <a:pt x="6077" y="1333499"/>
                  </a:lnTo>
                  <a:lnTo>
                    <a:pt x="7200" y="1333964"/>
                  </a:lnTo>
                  <a:lnTo>
                    <a:pt x="9060" y="1335824"/>
                  </a:lnTo>
                  <a:lnTo>
                    <a:pt x="9524" y="1336947"/>
                  </a:lnTo>
                  <a:lnTo>
                    <a:pt x="9524" y="1339577"/>
                  </a:lnTo>
                  <a:lnTo>
                    <a:pt x="9060" y="1340699"/>
                  </a:lnTo>
                  <a:lnTo>
                    <a:pt x="7200" y="1342559"/>
                  </a:lnTo>
                  <a:lnTo>
                    <a:pt x="6077" y="1343024"/>
                  </a:lnTo>
                  <a:close/>
                </a:path>
                <a:path w="9525" h="2724150">
                  <a:moveTo>
                    <a:pt x="6077" y="1295399"/>
                  </a:moveTo>
                  <a:lnTo>
                    <a:pt x="3447" y="1295399"/>
                  </a:lnTo>
                  <a:lnTo>
                    <a:pt x="2324" y="1294934"/>
                  </a:lnTo>
                  <a:lnTo>
                    <a:pt x="464" y="1293074"/>
                  </a:lnTo>
                  <a:lnTo>
                    <a:pt x="0" y="1291952"/>
                  </a:lnTo>
                  <a:lnTo>
                    <a:pt x="0" y="1289322"/>
                  </a:lnTo>
                  <a:lnTo>
                    <a:pt x="464" y="1288199"/>
                  </a:lnTo>
                  <a:lnTo>
                    <a:pt x="2324" y="1286339"/>
                  </a:lnTo>
                  <a:lnTo>
                    <a:pt x="3447" y="1285874"/>
                  </a:lnTo>
                  <a:lnTo>
                    <a:pt x="6077" y="1285874"/>
                  </a:lnTo>
                  <a:lnTo>
                    <a:pt x="7200" y="1286339"/>
                  </a:lnTo>
                  <a:lnTo>
                    <a:pt x="9060" y="1288199"/>
                  </a:lnTo>
                  <a:lnTo>
                    <a:pt x="9524" y="1289322"/>
                  </a:lnTo>
                  <a:lnTo>
                    <a:pt x="9524" y="1291952"/>
                  </a:lnTo>
                  <a:lnTo>
                    <a:pt x="9060" y="1293074"/>
                  </a:lnTo>
                  <a:lnTo>
                    <a:pt x="7200" y="1294934"/>
                  </a:lnTo>
                  <a:lnTo>
                    <a:pt x="6077" y="1295399"/>
                  </a:lnTo>
                  <a:close/>
                </a:path>
                <a:path w="9525" h="2724150">
                  <a:moveTo>
                    <a:pt x="6077" y="1247774"/>
                  </a:moveTo>
                  <a:lnTo>
                    <a:pt x="3447" y="1247774"/>
                  </a:lnTo>
                  <a:lnTo>
                    <a:pt x="2324" y="1247309"/>
                  </a:lnTo>
                  <a:lnTo>
                    <a:pt x="464" y="1245449"/>
                  </a:lnTo>
                  <a:lnTo>
                    <a:pt x="0" y="1244327"/>
                  </a:lnTo>
                  <a:lnTo>
                    <a:pt x="0" y="1241697"/>
                  </a:lnTo>
                  <a:lnTo>
                    <a:pt x="464" y="1240574"/>
                  </a:lnTo>
                  <a:lnTo>
                    <a:pt x="2324" y="1238714"/>
                  </a:lnTo>
                  <a:lnTo>
                    <a:pt x="3447" y="1238249"/>
                  </a:lnTo>
                  <a:lnTo>
                    <a:pt x="6077" y="1238249"/>
                  </a:lnTo>
                  <a:lnTo>
                    <a:pt x="7200" y="1238714"/>
                  </a:lnTo>
                  <a:lnTo>
                    <a:pt x="9060" y="1240574"/>
                  </a:lnTo>
                  <a:lnTo>
                    <a:pt x="9524" y="1241697"/>
                  </a:lnTo>
                  <a:lnTo>
                    <a:pt x="9524" y="1244327"/>
                  </a:lnTo>
                  <a:lnTo>
                    <a:pt x="9060" y="1245449"/>
                  </a:lnTo>
                  <a:lnTo>
                    <a:pt x="7200" y="1247309"/>
                  </a:lnTo>
                  <a:lnTo>
                    <a:pt x="6077" y="1247774"/>
                  </a:lnTo>
                  <a:close/>
                </a:path>
                <a:path w="9525" h="2724150">
                  <a:moveTo>
                    <a:pt x="6077" y="1200149"/>
                  </a:moveTo>
                  <a:lnTo>
                    <a:pt x="3447" y="1200149"/>
                  </a:lnTo>
                  <a:lnTo>
                    <a:pt x="2324" y="1199684"/>
                  </a:lnTo>
                  <a:lnTo>
                    <a:pt x="464" y="1197824"/>
                  </a:lnTo>
                  <a:lnTo>
                    <a:pt x="0" y="1196702"/>
                  </a:lnTo>
                  <a:lnTo>
                    <a:pt x="0" y="1194072"/>
                  </a:lnTo>
                  <a:lnTo>
                    <a:pt x="464" y="1192949"/>
                  </a:lnTo>
                  <a:lnTo>
                    <a:pt x="2324" y="1191089"/>
                  </a:lnTo>
                  <a:lnTo>
                    <a:pt x="3447" y="1190624"/>
                  </a:lnTo>
                  <a:lnTo>
                    <a:pt x="6077" y="1190624"/>
                  </a:lnTo>
                  <a:lnTo>
                    <a:pt x="7200" y="1191089"/>
                  </a:lnTo>
                  <a:lnTo>
                    <a:pt x="9060" y="1192949"/>
                  </a:lnTo>
                  <a:lnTo>
                    <a:pt x="9524" y="1194072"/>
                  </a:lnTo>
                  <a:lnTo>
                    <a:pt x="9524" y="1196702"/>
                  </a:lnTo>
                  <a:lnTo>
                    <a:pt x="9060" y="1197824"/>
                  </a:lnTo>
                  <a:lnTo>
                    <a:pt x="7200" y="1199684"/>
                  </a:lnTo>
                  <a:lnTo>
                    <a:pt x="6077" y="1200149"/>
                  </a:lnTo>
                  <a:close/>
                </a:path>
                <a:path w="9525" h="2724150">
                  <a:moveTo>
                    <a:pt x="6077" y="1152524"/>
                  </a:moveTo>
                  <a:lnTo>
                    <a:pt x="3447" y="1152524"/>
                  </a:lnTo>
                  <a:lnTo>
                    <a:pt x="2324" y="1152059"/>
                  </a:lnTo>
                  <a:lnTo>
                    <a:pt x="464" y="1150199"/>
                  </a:lnTo>
                  <a:lnTo>
                    <a:pt x="0" y="1149077"/>
                  </a:lnTo>
                  <a:lnTo>
                    <a:pt x="0" y="1146446"/>
                  </a:lnTo>
                  <a:lnTo>
                    <a:pt x="464" y="1145324"/>
                  </a:lnTo>
                  <a:lnTo>
                    <a:pt x="2324" y="1143464"/>
                  </a:lnTo>
                  <a:lnTo>
                    <a:pt x="3447" y="1142999"/>
                  </a:lnTo>
                  <a:lnTo>
                    <a:pt x="6077" y="1142999"/>
                  </a:lnTo>
                  <a:lnTo>
                    <a:pt x="7200" y="1143464"/>
                  </a:lnTo>
                  <a:lnTo>
                    <a:pt x="9060" y="1145324"/>
                  </a:lnTo>
                  <a:lnTo>
                    <a:pt x="9524" y="1146446"/>
                  </a:lnTo>
                  <a:lnTo>
                    <a:pt x="9524" y="1149077"/>
                  </a:lnTo>
                  <a:lnTo>
                    <a:pt x="9060" y="1150199"/>
                  </a:lnTo>
                  <a:lnTo>
                    <a:pt x="7200" y="1152059"/>
                  </a:lnTo>
                  <a:lnTo>
                    <a:pt x="6077" y="1152524"/>
                  </a:lnTo>
                  <a:close/>
                </a:path>
                <a:path w="9525" h="2724150">
                  <a:moveTo>
                    <a:pt x="6077" y="1104899"/>
                  </a:moveTo>
                  <a:lnTo>
                    <a:pt x="3447" y="1104899"/>
                  </a:lnTo>
                  <a:lnTo>
                    <a:pt x="2324" y="1104434"/>
                  </a:lnTo>
                  <a:lnTo>
                    <a:pt x="464" y="1102575"/>
                  </a:lnTo>
                  <a:lnTo>
                    <a:pt x="0" y="1101452"/>
                  </a:lnTo>
                  <a:lnTo>
                    <a:pt x="0" y="1098822"/>
                  </a:lnTo>
                  <a:lnTo>
                    <a:pt x="464" y="1097699"/>
                  </a:lnTo>
                  <a:lnTo>
                    <a:pt x="2324" y="1095839"/>
                  </a:lnTo>
                  <a:lnTo>
                    <a:pt x="3447" y="1095374"/>
                  </a:lnTo>
                  <a:lnTo>
                    <a:pt x="6077" y="1095374"/>
                  </a:lnTo>
                  <a:lnTo>
                    <a:pt x="7200" y="1095839"/>
                  </a:lnTo>
                  <a:lnTo>
                    <a:pt x="9060" y="1097699"/>
                  </a:lnTo>
                  <a:lnTo>
                    <a:pt x="9524" y="1098822"/>
                  </a:lnTo>
                  <a:lnTo>
                    <a:pt x="9524" y="1101452"/>
                  </a:lnTo>
                  <a:lnTo>
                    <a:pt x="9060" y="1102575"/>
                  </a:lnTo>
                  <a:lnTo>
                    <a:pt x="7200" y="1104434"/>
                  </a:lnTo>
                  <a:lnTo>
                    <a:pt x="6077" y="1104899"/>
                  </a:lnTo>
                  <a:close/>
                </a:path>
                <a:path w="9525" h="2724150">
                  <a:moveTo>
                    <a:pt x="6077" y="1057274"/>
                  </a:moveTo>
                  <a:lnTo>
                    <a:pt x="3447" y="1057274"/>
                  </a:lnTo>
                  <a:lnTo>
                    <a:pt x="2324" y="1056809"/>
                  </a:lnTo>
                  <a:lnTo>
                    <a:pt x="464" y="1054950"/>
                  </a:lnTo>
                  <a:lnTo>
                    <a:pt x="0" y="1053827"/>
                  </a:lnTo>
                  <a:lnTo>
                    <a:pt x="0" y="1051197"/>
                  </a:lnTo>
                  <a:lnTo>
                    <a:pt x="464" y="1050074"/>
                  </a:lnTo>
                  <a:lnTo>
                    <a:pt x="2324" y="1048214"/>
                  </a:lnTo>
                  <a:lnTo>
                    <a:pt x="3447" y="1047749"/>
                  </a:lnTo>
                  <a:lnTo>
                    <a:pt x="6077" y="1047749"/>
                  </a:lnTo>
                  <a:lnTo>
                    <a:pt x="7200" y="1048214"/>
                  </a:lnTo>
                  <a:lnTo>
                    <a:pt x="9060" y="1050074"/>
                  </a:lnTo>
                  <a:lnTo>
                    <a:pt x="9524" y="1051197"/>
                  </a:lnTo>
                  <a:lnTo>
                    <a:pt x="9524" y="1053827"/>
                  </a:lnTo>
                  <a:lnTo>
                    <a:pt x="9060" y="1054950"/>
                  </a:lnTo>
                  <a:lnTo>
                    <a:pt x="7200" y="1056809"/>
                  </a:lnTo>
                  <a:lnTo>
                    <a:pt x="6077" y="1057274"/>
                  </a:lnTo>
                  <a:close/>
                </a:path>
                <a:path w="9525" h="2724150">
                  <a:moveTo>
                    <a:pt x="6077" y="1009649"/>
                  </a:moveTo>
                  <a:lnTo>
                    <a:pt x="3447" y="1009649"/>
                  </a:lnTo>
                  <a:lnTo>
                    <a:pt x="2324" y="1009184"/>
                  </a:lnTo>
                  <a:lnTo>
                    <a:pt x="464" y="1007325"/>
                  </a:lnTo>
                  <a:lnTo>
                    <a:pt x="0" y="1006202"/>
                  </a:lnTo>
                  <a:lnTo>
                    <a:pt x="0" y="1003571"/>
                  </a:lnTo>
                  <a:lnTo>
                    <a:pt x="464" y="1002449"/>
                  </a:lnTo>
                  <a:lnTo>
                    <a:pt x="2324" y="1000589"/>
                  </a:lnTo>
                  <a:lnTo>
                    <a:pt x="3447" y="1000124"/>
                  </a:lnTo>
                  <a:lnTo>
                    <a:pt x="6077" y="1000124"/>
                  </a:lnTo>
                  <a:lnTo>
                    <a:pt x="7200" y="1000589"/>
                  </a:lnTo>
                  <a:lnTo>
                    <a:pt x="9060" y="1002449"/>
                  </a:lnTo>
                  <a:lnTo>
                    <a:pt x="9524" y="1003571"/>
                  </a:lnTo>
                  <a:lnTo>
                    <a:pt x="9524" y="1006202"/>
                  </a:lnTo>
                  <a:lnTo>
                    <a:pt x="9060" y="1007325"/>
                  </a:lnTo>
                  <a:lnTo>
                    <a:pt x="7200" y="1009184"/>
                  </a:lnTo>
                  <a:lnTo>
                    <a:pt x="6077" y="1009649"/>
                  </a:lnTo>
                  <a:close/>
                </a:path>
                <a:path w="9525" h="2724150">
                  <a:moveTo>
                    <a:pt x="6077" y="962024"/>
                  </a:moveTo>
                  <a:lnTo>
                    <a:pt x="3447" y="962024"/>
                  </a:lnTo>
                  <a:lnTo>
                    <a:pt x="2324" y="961559"/>
                  </a:lnTo>
                  <a:lnTo>
                    <a:pt x="464" y="959700"/>
                  </a:lnTo>
                  <a:lnTo>
                    <a:pt x="0" y="958577"/>
                  </a:lnTo>
                  <a:lnTo>
                    <a:pt x="0" y="955947"/>
                  </a:lnTo>
                  <a:lnTo>
                    <a:pt x="464" y="954824"/>
                  </a:lnTo>
                  <a:lnTo>
                    <a:pt x="2324" y="952964"/>
                  </a:lnTo>
                  <a:lnTo>
                    <a:pt x="3447" y="952499"/>
                  </a:lnTo>
                  <a:lnTo>
                    <a:pt x="6077" y="952499"/>
                  </a:lnTo>
                  <a:lnTo>
                    <a:pt x="7200" y="952964"/>
                  </a:lnTo>
                  <a:lnTo>
                    <a:pt x="9060" y="954824"/>
                  </a:lnTo>
                  <a:lnTo>
                    <a:pt x="9524" y="955947"/>
                  </a:lnTo>
                  <a:lnTo>
                    <a:pt x="9524" y="958577"/>
                  </a:lnTo>
                  <a:lnTo>
                    <a:pt x="9060" y="959700"/>
                  </a:lnTo>
                  <a:lnTo>
                    <a:pt x="7200" y="961559"/>
                  </a:lnTo>
                  <a:lnTo>
                    <a:pt x="6077" y="962024"/>
                  </a:lnTo>
                  <a:close/>
                </a:path>
                <a:path w="9525" h="2724150">
                  <a:moveTo>
                    <a:pt x="6077" y="914399"/>
                  </a:moveTo>
                  <a:lnTo>
                    <a:pt x="3447" y="914399"/>
                  </a:lnTo>
                  <a:lnTo>
                    <a:pt x="2324" y="913934"/>
                  </a:lnTo>
                  <a:lnTo>
                    <a:pt x="464" y="912075"/>
                  </a:lnTo>
                  <a:lnTo>
                    <a:pt x="0" y="910952"/>
                  </a:lnTo>
                  <a:lnTo>
                    <a:pt x="0" y="908321"/>
                  </a:lnTo>
                  <a:lnTo>
                    <a:pt x="464" y="907199"/>
                  </a:lnTo>
                  <a:lnTo>
                    <a:pt x="2324" y="905339"/>
                  </a:lnTo>
                  <a:lnTo>
                    <a:pt x="3447" y="904874"/>
                  </a:lnTo>
                  <a:lnTo>
                    <a:pt x="6077" y="904874"/>
                  </a:lnTo>
                  <a:lnTo>
                    <a:pt x="7200" y="905339"/>
                  </a:lnTo>
                  <a:lnTo>
                    <a:pt x="9060" y="907199"/>
                  </a:lnTo>
                  <a:lnTo>
                    <a:pt x="9524" y="908321"/>
                  </a:lnTo>
                  <a:lnTo>
                    <a:pt x="9524" y="910952"/>
                  </a:lnTo>
                  <a:lnTo>
                    <a:pt x="9060" y="912075"/>
                  </a:lnTo>
                  <a:lnTo>
                    <a:pt x="7200" y="913934"/>
                  </a:lnTo>
                  <a:lnTo>
                    <a:pt x="6077" y="914399"/>
                  </a:lnTo>
                  <a:close/>
                </a:path>
                <a:path w="9525" h="2724150">
                  <a:moveTo>
                    <a:pt x="6077" y="866774"/>
                  </a:moveTo>
                  <a:lnTo>
                    <a:pt x="3447" y="866774"/>
                  </a:lnTo>
                  <a:lnTo>
                    <a:pt x="2324" y="866309"/>
                  </a:lnTo>
                  <a:lnTo>
                    <a:pt x="464" y="864449"/>
                  </a:lnTo>
                  <a:lnTo>
                    <a:pt x="0" y="863327"/>
                  </a:lnTo>
                  <a:lnTo>
                    <a:pt x="0" y="860697"/>
                  </a:lnTo>
                  <a:lnTo>
                    <a:pt x="464" y="859574"/>
                  </a:lnTo>
                  <a:lnTo>
                    <a:pt x="2324" y="857714"/>
                  </a:lnTo>
                  <a:lnTo>
                    <a:pt x="3447" y="857249"/>
                  </a:lnTo>
                  <a:lnTo>
                    <a:pt x="6077" y="857249"/>
                  </a:lnTo>
                  <a:lnTo>
                    <a:pt x="7200" y="857714"/>
                  </a:lnTo>
                  <a:lnTo>
                    <a:pt x="9060" y="859574"/>
                  </a:lnTo>
                  <a:lnTo>
                    <a:pt x="9524" y="860697"/>
                  </a:lnTo>
                  <a:lnTo>
                    <a:pt x="9524" y="863327"/>
                  </a:lnTo>
                  <a:lnTo>
                    <a:pt x="9060" y="864449"/>
                  </a:lnTo>
                  <a:lnTo>
                    <a:pt x="7200" y="866309"/>
                  </a:lnTo>
                  <a:lnTo>
                    <a:pt x="6077" y="866774"/>
                  </a:lnTo>
                  <a:close/>
                </a:path>
                <a:path w="9525" h="2724150">
                  <a:moveTo>
                    <a:pt x="6077" y="819149"/>
                  </a:moveTo>
                  <a:lnTo>
                    <a:pt x="3447" y="819149"/>
                  </a:lnTo>
                  <a:lnTo>
                    <a:pt x="2324" y="818684"/>
                  </a:lnTo>
                  <a:lnTo>
                    <a:pt x="464" y="816824"/>
                  </a:lnTo>
                  <a:lnTo>
                    <a:pt x="0" y="815702"/>
                  </a:lnTo>
                  <a:lnTo>
                    <a:pt x="0" y="813072"/>
                  </a:lnTo>
                  <a:lnTo>
                    <a:pt x="464" y="811949"/>
                  </a:lnTo>
                  <a:lnTo>
                    <a:pt x="2324" y="810089"/>
                  </a:lnTo>
                  <a:lnTo>
                    <a:pt x="3447" y="809624"/>
                  </a:lnTo>
                  <a:lnTo>
                    <a:pt x="6077" y="809624"/>
                  </a:lnTo>
                  <a:lnTo>
                    <a:pt x="7200" y="810089"/>
                  </a:lnTo>
                  <a:lnTo>
                    <a:pt x="9060" y="811949"/>
                  </a:lnTo>
                  <a:lnTo>
                    <a:pt x="9524" y="813072"/>
                  </a:lnTo>
                  <a:lnTo>
                    <a:pt x="9524" y="815702"/>
                  </a:lnTo>
                  <a:lnTo>
                    <a:pt x="9060" y="816824"/>
                  </a:lnTo>
                  <a:lnTo>
                    <a:pt x="7200" y="818684"/>
                  </a:lnTo>
                  <a:lnTo>
                    <a:pt x="6077" y="819149"/>
                  </a:lnTo>
                  <a:close/>
                </a:path>
                <a:path w="9525" h="2724150">
                  <a:moveTo>
                    <a:pt x="6077" y="771524"/>
                  </a:moveTo>
                  <a:lnTo>
                    <a:pt x="3447" y="771524"/>
                  </a:lnTo>
                  <a:lnTo>
                    <a:pt x="2324" y="771059"/>
                  </a:lnTo>
                  <a:lnTo>
                    <a:pt x="464" y="769200"/>
                  </a:lnTo>
                  <a:lnTo>
                    <a:pt x="0" y="768077"/>
                  </a:lnTo>
                  <a:lnTo>
                    <a:pt x="0" y="765447"/>
                  </a:lnTo>
                  <a:lnTo>
                    <a:pt x="464" y="764324"/>
                  </a:lnTo>
                  <a:lnTo>
                    <a:pt x="2324" y="762464"/>
                  </a:lnTo>
                  <a:lnTo>
                    <a:pt x="3447" y="761999"/>
                  </a:lnTo>
                  <a:lnTo>
                    <a:pt x="6077" y="761999"/>
                  </a:lnTo>
                  <a:lnTo>
                    <a:pt x="7200" y="762464"/>
                  </a:lnTo>
                  <a:lnTo>
                    <a:pt x="9060" y="764324"/>
                  </a:lnTo>
                  <a:lnTo>
                    <a:pt x="9524" y="765447"/>
                  </a:lnTo>
                  <a:lnTo>
                    <a:pt x="9524" y="768077"/>
                  </a:lnTo>
                  <a:lnTo>
                    <a:pt x="9060" y="769200"/>
                  </a:lnTo>
                  <a:lnTo>
                    <a:pt x="7200" y="771059"/>
                  </a:lnTo>
                  <a:lnTo>
                    <a:pt x="6077" y="771524"/>
                  </a:lnTo>
                  <a:close/>
                </a:path>
                <a:path w="9525" h="2724150">
                  <a:moveTo>
                    <a:pt x="6077" y="723899"/>
                  </a:moveTo>
                  <a:lnTo>
                    <a:pt x="3447" y="723899"/>
                  </a:lnTo>
                  <a:lnTo>
                    <a:pt x="2324" y="723434"/>
                  </a:lnTo>
                  <a:lnTo>
                    <a:pt x="464" y="721575"/>
                  </a:lnTo>
                  <a:lnTo>
                    <a:pt x="0" y="720452"/>
                  </a:lnTo>
                  <a:lnTo>
                    <a:pt x="0" y="717822"/>
                  </a:lnTo>
                  <a:lnTo>
                    <a:pt x="464" y="716699"/>
                  </a:lnTo>
                  <a:lnTo>
                    <a:pt x="2324" y="714839"/>
                  </a:lnTo>
                  <a:lnTo>
                    <a:pt x="3447" y="714374"/>
                  </a:lnTo>
                  <a:lnTo>
                    <a:pt x="6077" y="714374"/>
                  </a:lnTo>
                  <a:lnTo>
                    <a:pt x="7200" y="714839"/>
                  </a:lnTo>
                  <a:lnTo>
                    <a:pt x="9060" y="716699"/>
                  </a:lnTo>
                  <a:lnTo>
                    <a:pt x="9524" y="717822"/>
                  </a:lnTo>
                  <a:lnTo>
                    <a:pt x="9524" y="720452"/>
                  </a:lnTo>
                  <a:lnTo>
                    <a:pt x="9060" y="721575"/>
                  </a:lnTo>
                  <a:lnTo>
                    <a:pt x="7200" y="723434"/>
                  </a:lnTo>
                  <a:lnTo>
                    <a:pt x="6077" y="723899"/>
                  </a:lnTo>
                  <a:close/>
                </a:path>
                <a:path w="9525" h="2724150">
                  <a:moveTo>
                    <a:pt x="6077" y="676274"/>
                  </a:moveTo>
                  <a:lnTo>
                    <a:pt x="3447" y="676274"/>
                  </a:lnTo>
                  <a:lnTo>
                    <a:pt x="2324" y="675809"/>
                  </a:lnTo>
                  <a:lnTo>
                    <a:pt x="464" y="673950"/>
                  </a:lnTo>
                  <a:lnTo>
                    <a:pt x="0" y="672827"/>
                  </a:lnTo>
                  <a:lnTo>
                    <a:pt x="0" y="670196"/>
                  </a:lnTo>
                  <a:lnTo>
                    <a:pt x="464" y="669074"/>
                  </a:lnTo>
                  <a:lnTo>
                    <a:pt x="2324" y="667214"/>
                  </a:lnTo>
                  <a:lnTo>
                    <a:pt x="3447" y="666749"/>
                  </a:lnTo>
                  <a:lnTo>
                    <a:pt x="6077" y="666749"/>
                  </a:lnTo>
                  <a:lnTo>
                    <a:pt x="7200" y="667214"/>
                  </a:lnTo>
                  <a:lnTo>
                    <a:pt x="9060" y="669074"/>
                  </a:lnTo>
                  <a:lnTo>
                    <a:pt x="9524" y="670196"/>
                  </a:lnTo>
                  <a:lnTo>
                    <a:pt x="9524" y="672827"/>
                  </a:lnTo>
                  <a:lnTo>
                    <a:pt x="9060" y="673950"/>
                  </a:lnTo>
                  <a:lnTo>
                    <a:pt x="7200" y="675809"/>
                  </a:lnTo>
                  <a:lnTo>
                    <a:pt x="6077" y="676274"/>
                  </a:lnTo>
                  <a:close/>
                </a:path>
                <a:path w="9525" h="2724150">
                  <a:moveTo>
                    <a:pt x="6077" y="628649"/>
                  </a:moveTo>
                  <a:lnTo>
                    <a:pt x="3447" y="628649"/>
                  </a:lnTo>
                  <a:lnTo>
                    <a:pt x="2324" y="628184"/>
                  </a:lnTo>
                  <a:lnTo>
                    <a:pt x="464" y="626325"/>
                  </a:lnTo>
                  <a:lnTo>
                    <a:pt x="0" y="625202"/>
                  </a:lnTo>
                  <a:lnTo>
                    <a:pt x="0" y="622572"/>
                  </a:lnTo>
                  <a:lnTo>
                    <a:pt x="464" y="621449"/>
                  </a:lnTo>
                  <a:lnTo>
                    <a:pt x="2324" y="619589"/>
                  </a:lnTo>
                  <a:lnTo>
                    <a:pt x="3447" y="619124"/>
                  </a:lnTo>
                  <a:lnTo>
                    <a:pt x="6077" y="619124"/>
                  </a:lnTo>
                  <a:lnTo>
                    <a:pt x="7200" y="619589"/>
                  </a:lnTo>
                  <a:lnTo>
                    <a:pt x="9060" y="621449"/>
                  </a:lnTo>
                  <a:lnTo>
                    <a:pt x="9524" y="622572"/>
                  </a:lnTo>
                  <a:lnTo>
                    <a:pt x="9524" y="625202"/>
                  </a:lnTo>
                  <a:lnTo>
                    <a:pt x="9060" y="626325"/>
                  </a:lnTo>
                  <a:lnTo>
                    <a:pt x="7200" y="628184"/>
                  </a:lnTo>
                  <a:lnTo>
                    <a:pt x="6077" y="628649"/>
                  </a:lnTo>
                  <a:close/>
                </a:path>
                <a:path w="9525" h="2724150">
                  <a:moveTo>
                    <a:pt x="6077" y="581024"/>
                  </a:moveTo>
                  <a:lnTo>
                    <a:pt x="3447" y="581024"/>
                  </a:lnTo>
                  <a:lnTo>
                    <a:pt x="2324" y="580559"/>
                  </a:lnTo>
                  <a:lnTo>
                    <a:pt x="464" y="578699"/>
                  </a:lnTo>
                  <a:lnTo>
                    <a:pt x="0" y="577577"/>
                  </a:lnTo>
                  <a:lnTo>
                    <a:pt x="0" y="574946"/>
                  </a:lnTo>
                  <a:lnTo>
                    <a:pt x="464" y="573824"/>
                  </a:lnTo>
                  <a:lnTo>
                    <a:pt x="2324" y="571964"/>
                  </a:lnTo>
                  <a:lnTo>
                    <a:pt x="3447" y="571499"/>
                  </a:lnTo>
                  <a:lnTo>
                    <a:pt x="6077" y="571499"/>
                  </a:lnTo>
                  <a:lnTo>
                    <a:pt x="7200" y="571964"/>
                  </a:lnTo>
                  <a:lnTo>
                    <a:pt x="9060" y="573824"/>
                  </a:lnTo>
                  <a:lnTo>
                    <a:pt x="9524" y="574946"/>
                  </a:lnTo>
                  <a:lnTo>
                    <a:pt x="9524" y="577577"/>
                  </a:lnTo>
                  <a:lnTo>
                    <a:pt x="9060" y="578699"/>
                  </a:lnTo>
                  <a:lnTo>
                    <a:pt x="7200" y="580559"/>
                  </a:lnTo>
                  <a:lnTo>
                    <a:pt x="6077" y="581024"/>
                  </a:lnTo>
                  <a:close/>
                </a:path>
                <a:path w="9525" h="2724150">
                  <a:moveTo>
                    <a:pt x="6077" y="533399"/>
                  </a:moveTo>
                  <a:lnTo>
                    <a:pt x="3447" y="533399"/>
                  </a:lnTo>
                  <a:lnTo>
                    <a:pt x="2324" y="532934"/>
                  </a:lnTo>
                  <a:lnTo>
                    <a:pt x="464" y="531075"/>
                  </a:lnTo>
                  <a:lnTo>
                    <a:pt x="0" y="529952"/>
                  </a:lnTo>
                  <a:lnTo>
                    <a:pt x="0" y="527322"/>
                  </a:lnTo>
                  <a:lnTo>
                    <a:pt x="464" y="526199"/>
                  </a:lnTo>
                  <a:lnTo>
                    <a:pt x="2324" y="524339"/>
                  </a:lnTo>
                  <a:lnTo>
                    <a:pt x="3447" y="523874"/>
                  </a:lnTo>
                  <a:lnTo>
                    <a:pt x="6077" y="523874"/>
                  </a:lnTo>
                  <a:lnTo>
                    <a:pt x="7200" y="524339"/>
                  </a:lnTo>
                  <a:lnTo>
                    <a:pt x="9060" y="526199"/>
                  </a:lnTo>
                  <a:lnTo>
                    <a:pt x="9524" y="527322"/>
                  </a:lnTo>
                  <a:lnTo>
                    <a:pt x="9524" y="529952"/>
                  </a:lnTo>
                  <a:lnTo>
                    <a:pt x="9060" y="531075"/>
                  </a:lnTo>
                  <a:lnTo>
                    <a:pt x="7200" y="532934"/>
                  </a:lnTo>
                  <a:lnTo>
                    <a:pt x="6077" y="533399"/>
                  </a:lnTo>
                  <a:close/>
                </a:path>
                <a:path w="9525" h="2724150">
                  <a:moveTo>
                    <a:pt x="6077" y="485774"/>
                  </a:moveTo>
                  <a:lnTo>
                    <a:pt x="3447" y="485774"/>
                  </a:lnTo>
                  <a:lnTo>
                    <a:pt x="2324" y="485309"/>
                  </a:lnTo>
                  <a:lnTo>
                    <a:pt x="464" y="483450"/>
                  </a:lnTo>
                  <a:lnTo>
                    <a:pt x="0" y="482327"/>
                  </a:lnTo>
                  <a:lnTo>
                    <a:pt x="0" y="479697"/>
                  </a:lnTo>
                  <a:lnTo>
                    <a:pt x="464" y="478574"/>
                  </a:lnTo>
                  <a:lnTo>
                    <a:pt x="2324" y="476714"/>
                  </a:lnTo>
                  <a:lnTo>
                    <a:pt x="3447" y="476249"/>
                  </a:lnTo>
                  <a:lnTo>
                    <a:pt x="6077" y="476249"/>
                  </a:lnTo>
                  <a:lnTo>
                    <a:pt x="7200" y="476714"/>
                  </a:lnTo>
                  <a:lnTo>
                    <a:pt x="9060" y="478574"/>
                  </a:lnTo>
                  <a:lnTo>
                    <a:pt x="9524" y="479697"/>
                  </a:lnTo>
                  <a:lnTo>
                    <a:pt x="9524" y="482327"/>
                  </a:lnTo>
                  <a:lnTo>
                    <a:pt x="9060" y="483450"/>
                  </a:lnTo>
                  <a:lnTo>
                    <a:pt x="7200" y="485309"/>
                  </a:lnTo>
                  <a:lnTo>
                    <a:pt x="6077" y="485774"/>
                  </a:lnTo>
                  <a:close/>
                </a:path>
                <a:path w="9525" h="2724150">
                  <a:moveTo>
                    <a:pt x="6077" y="438149"/>
                  </a:moveTo>
                  <a:lnTo>
                    <a:pt x="3447" y="438149"/>
                  </a:lnTo>
                  <a:lnTo>
                    <a:pt x="2324" y="437684"/>
                  </a:lnTo>
                  <a:lnTo>
                    <a:pt x="464" y="435825"/>
                  </a:lnTo>
                  <a:lnTo>
                    <a:pt x="0" y="434702"/>
                  </a:lnTo>
                  <a:lnTo>
                    <a:pt x="0" y="432072"/>
                  </a:lnTo>
                  <a:lnTo>
                    <a:pt x="464" y="430949"/>
                  </a:lnTo>
                  <a:lnTo>
                    <a:pt x="2324" y="429089"/>
                  </a:lnTo>
                  <a:lnTo>
                    <a:pt x="3447" y="428624"/>
                  </a:lnTo>
                  <a:lnTo>
                    <a:pt x="6077" y="428624"/>
                  </a:lnTo>
                  <a:lnTo>
                    <a:pt x="7200" y="429089"/>
                  </a:lnTo>
                  <a:lnTo>
                    <a:pt x="9060" y="430949"/>
                  </a:lnTo>
                  <a:lnTo>
                    <a:pt x="9524" y="432072"/>
                  </a:lnTo>
                  <a:lnTo>
                    <a:pt x="9524" y="434702"/>
                  </a:lnTo>
                  <a:lnTo>
                    <a:pt x="9060" y="435825"/>
                  </a:lnTo>
                  <a:lnTo>
                    <a:pt x="7200" y="437684"/>
                  </a:lnTo>
                  <a:lnTo>
                    <a:pt x="6077" y="438149"/>
                  </a:lnTo>
                  <a:close/>
                </a:path>
                <a:path w="9525" h="2724150">
                  <a:moveTo>
                    <a:pt x="6077" y="390524"/>
                  </a:moveTo>
                  <a:lnTo>
                    <a:pt x="3447" y="390524"/>
                  </a:lnTo>
                  <a:lnTo>
                    <a:pt x="2324" y="390059"/>
                  </a:lnTo>
                  <a:lnTo>
                    <a:pt x="464" y="388200"/>
                  </a:lnTo>
                  <a:lnTo>
                    <a:pt x="0" y="387077"/>
                  </a:lnTo>
                  <a:lnTo>
                    <a:pt x="0" y="384447"/>
                  </a:lnTo>
                  <a:lnTo>
                    <a:pt x="464" y="383324"/>
                  </a:lnTo>
                  <a:lnTo>
                    <a:pt x="2324" y="381464"/>
                  </a:lnTo>
                  <a:lnTo>
                    <a:pt x="3447" y="380999"/>
                  </a:lnTo>
                  <a:lnTo>
                    <a:pt x="6077" y="380999"/>
                  </a:lnTo>
                  <a:lnTo>
                    <a:pt x="7200" y="381464"/>
                  </a:lnTo>
                  <a:lnTo>
                    <a:pt x="9060" y="383324"/>
                  </a:lnTo>
                  <a:lnTo>
                    <a:pt x="9524" y="384447"/>
                  </a:lnTo>
                  <a:lnTo>
                    <a:pt x="9524" y="387077"/>
                  </a:lnTo>
                  <a:lnTo>
                    <a:pt x="9060" y="388200"/>
                  </a:lnTo>
                  <a:lnTo>
                    <a:pt x="7200" y="390059"/>
                  </a:lnTo>
                  <a:lnTo>
                    <a:pt x="6077" y="390524"/>
                  </a:lnTo>
                  <a:close/>
                </a:path>
                <a:path w="9525" h="2724150">
                  <a:moveTo>
                    <a:pt x="6077" y="342899"/>
                  </a:moveTo>
                  <a:lnTo>
                    <a:pt x="3447" y="342899"/>
                  </a:lnTo>
                  <a:lnTo>
                    <a:pt x="2324" y="342434"/>
                  </a:lnTo>
                  <a:lnTo>
                    <a:pt x="464" y="340574"/>
                  </a:lnTo>
                  <a:lnTo>
                    <a:pt x="0" y="339452"/>
                  </a:lnTo>
                  <a:lnTo>
                    <a:pt x="0" y="336822"/>
                  </a:lnTo>
                  <a:lnTo>
                    <a:pt x="464" y="335699"/>
                  </a:lnTo>
                  <a:lnTo>
                    <a:pt x="2324" y="333839"/>
                  </a:lnTo>
                  <a:lnTo>
                    <a:pt x="3447" y="333374"/>
                  </a:lnTo>
                  <a:lnTo>
                    <a:pt x="6077" y="333374"/>
                  </a:lnTo>
                  <a:lnTo>
                    <a:pt x="7200" y="333839"/>
                  </a:lnTo>
                  <a:lnTo>
                    <a:pt x="9060" y="335699"/>
                  </a:lnTo>
                  <a:lnTo>
                    <a:pt x="9524" y="336822"/>
                  </a:lnTo>
                  <a:lnTo>
                    <a:pt x="9524" y="339452"/>
                  </a:lnTo>
                  <a:lnTo>
                    <a:pt x="9060" y="340574"/>
                  </a:lnTo>
                  <a:lnTo>
                    <a:pt x="7200" y="342434"/>
                  </a:lnTo>
                  <a:lnTo>
                    <a:pt x="6077" y="342899"/>
                  </a:lnTo>
                  <a:close/>
                </a:path>
                <a:path w="9525" h="2724150">
                  <a:moveTo>
                    <a:pt x="6077" y="295274"/>
                  </a:moveTo>
                  <a:lnTo>
                    <a:pt x="3447" y="295274"/>
                  </a:lnTo>
                  <a:lnTo>
                    <a:pt x="2324" y="294809"/>
                  </a:lnTo>
                  <a:lnTo>
                    <a:pt x="464" y="292950"/>
                  </a:lnTo>
                  <a:lnTo>
                    <a:pt x="0" y="291827"/>
                  </a:lnTo>
                  <a:lnTo>
                    <a:pt x="0" y="289197"/>
                  </a:lnTo>
                  <a:lnTo>
                    <a:pt x="464" y="288074"/>
                  </a:lnTo>
                  <a:lnTo>
                    <a:pt x="2324" y="286214"/>
                  </a:lnTo>
                  <a:lnTo>
                    <a:pt x="3447" y="285749"/>
                  </a:lnTo>
                  <a:lnTo>
                    <a:pt x="6077" y="285749"/>
                  </a:lnTo>
                  <a:lnTo>
                    <a:pt x="7200" y="286214"/>
                  </a:lnTo>
                  <a:lnTo>
                    <a:pt x="9060" y="288074"/>
                  </a:lnTo>
                  <a:lnTo>
                    <a:pt x="9524" y="289197"/>
                  </a:lnTo>
                  <a:lnTo>
                    <a:pt x="9524" y="291827"/>
                  </a:lnTo>
                  <a:lnTo>
                    <a:pt x="9060" y="292950"/>
                  </a:lnTo>
                  <a:lnTo>
                    <a:pt x="7200" y="294809"/>
                  </a:lnTo>
                  <a:lnTo>
                    <a:pt x="6077" y="295274"/>
                  </a:lnTo>
                  <a:close/>
                </a:path>
                <a:path w="9525" h="2724150">
                  <a:moveTo>
                    <a:pt x="6077" y="247649"/>
                  </a:moveTo>
                  <a:lnTo>
                    <a:pt x="3447" y="247649"/>
                  </a:lnTo>
                  <a:lnTo>
                    <a:pt x="2324" y="247184"/>
                  </a:lnTo>
                  <a:lnTo>
                    <a:pt x="464" y="245325"/>
                  </a:lnTo>
                  <a:lnTo>
                    <a:pt x="0" y="244202"/>
                  </a:lnTo>
                  <a:lnTo>
                    <a:pt x="0" y="241572"/>
                  </a:lnTo>
                  <a:lnTo>
                    <a:pt x="464" y="240449"/>
                  </a:lnTo>
                  <a:lnTo>
                    <a:pt x="2324" y="238590"/>
                  </a:lnTo>
                  <a:lnTo>
                    <a:pt x="3447" y="238124"/>
                  </a:lnTo>
                  <a:lnTo>
                    <a:pt x="6077" y="238124"/>
                  </a:lnTo>
                  <a:lnTo>
                    <a:pt x="7200" y="238590"/>
                  </a:lnTo>
                  <a:lnTo>
                    <a:pt x="9060" y="240449"/>
                  </a:lnTo>
                  <a:lnTo>
                    <a:pt x="9524" y="241572"/>
                  </a:lnTo>
                  <a:lnTo>
                    <a:pt x="9524" y="244202"/>
                  </a:lnTo>
                  <a:lnTo>
                    <a:pt x="9060" y="245325"/>
                  </a:lnTo>
                  <a:lnTo>
                    <a:pt x="7200" y="247184"/>
                  </a:lnTo>
                  <a:lnTo>
                    <a:pt x="6077" y="247649"/>
                  </a:lnTo>
                  <a:close/>
                </a:path>
                <a:path w="9525" h="2724150">
                  <a:moveTo>
                    <a:pt x="6077" y="200024"/>
                  </a:moveTo>
                  <a:lnTo>
                    <a:pt x="3447" y="200024"/>
                  </a:lnTo>
                  <a:lnTo>
                    <a:pt x="2324" y="199559"/>
                  </a:lnTo>
                  <a:lnTo>
                    <a:pt x="464" y="197700"/>
                  </a:lnTo>
                  <a:lnTo>
                    <a:pt x="0" y="196577"/>
                  </a:lnTo>
                  <a:lnTo>
                    <a:pt x="0" y="193947"/>
                  </a:lnTo>
                  <a:lnTo>
                    <a:pt x="464" y="192824"/>
                  </a:lnTo>
                  <a:lnTo>
                    <a:pt x="2324" y="190964"/>
                  </a:lnTo>
                  <a:lnTo>
                    <a:pt x="3447" y="190499"/>
                  </a:lnTo>
                  <a:lnTo>
                    <a:pt x="6077" y="190499"/>
                  </a:lnTo>
                  <a:lnTo>
                    <a:pt x="7200" y="190964"/>
                  </a:lnTo>
                  <a:lnTo>
                    <a:pt x="9060" y="192824"/>
                  </a:lnTo>
                  <a:lnTo>
                    <a:pt x="9524" y="193947"/>
                  </a:lnTo>
                  <a:lnTo>
                    <a:pt x="9524" y="196577"/>
                  </a:lnTo>
                  <a:lnTo>
                    <a:pt x="9060" y="197700"/>
                  </a:lnTo>
                  <a:lnTo>
                    <a:pt x="7200" y="199559"/>
                  </a:lnTo>
                  <a:lnTo>
                    <a:pt x="6077" y="200024"/>
                  </a:lnTo>
                  <a:close/>
                </a:path>
                <a:path w="9525" h="2724150">
                  <a:moveTo>
                    <a:pt x="6077" y="152399"/>
                  </a:moveTo>
                  <a:lnTo>
                    <a:pt x="3447" y="152399"/>
                  </a:lnTo>
                  <a:lnTo>
                    <a:pt x="2324" y="151934"/>
                  </a:lnTo>
                  <a:lnTo>
                    <a:pt x="464" y="150075"/>
                  </a:lnTo>
                  <a:lnTo>
                    <a:pt x="0" y="148952"/>
                  </a:lnTo>
                  <a:lnTo>
                    <a:pt x="0" y="146322"/>
                  </a:lnTo>
                  <a:lnTo>
                    <a:pt x="464" y="145199"/>
                  </a:lnTo>
                  <a:lnTo>
                    <a:pt x="2324" y="143339"/>
                  </a:lnTo>
                  <a:lnTo>
                    <a:pt x="3447" y="142874"/>
                  </a:lnTo>
                  <a:lnTo>
                    <a:pt x="6077" y="142874"/>
                  </a:lnTo>
                  <a:lnTo>
                    <a:pt x="7200" y="143339"/>
                  </a:lnTo>
                  <a:lnTo>
                    <a:pt x="9060" y="145199"/>
                  </a:lnTo>
                  <a:lnTo>
                    <a:pt x="9524" y="146322"/>
                  </a:lnTo>
                  <a:lnTo>
                    <a:pt x="9524" y="148952"/>
                  </a:lnTo>
                  <a:lnTo>
                    <a:pt x="9060" y="150075"/>
                  </a:lnTo>
                  <a:lnTo>
                    <a:pt x="7200" y="151934"/>
                  </a:lnTo>
                  <a:lnTo>
                    <a:pt x="6077" y="152399"/>
                  </a:lnTo>
                  <a:close/>
                </a:path>
                <a:path w="9525" h="2724150">
                  <a:moveTo>
                    <a:pt x="6077" y="104774"/>
                  </a:moveTo>
                  <a:lnTo>
                    <a:pt x="3447" y="104774"/>
                  </a:lnTo>
                  <a:lnTo>
                    <a:pt x="2324" y="104309"/>
                  </a:lnTo>
                  <a:lnTo>
                    <a:pt x="464" y="102449"/>
                  </a:lnTo>
                  <a:lnTo>
                    <a:pt x="0" y="101327"/>
                  </a:lnTo>
                  <a:lnTo>
                    <a:pt x="0" y="98697"/>
                  </a:lnTo>
                  <a:lnTo>
                    <a:pt x="464" y="97574"/>
                  </a:lnTo>
                  <a:lnTo>
                    <a:pt x="2324" y="95714"/>
                  </a:lnTo>
                  <a:lnTo>
                    <a:pt x="3447" y="95249"/>
                  </a:lnTo>
                  <a:lnTo>
                    <a:pt x="6077" y="95249"/>
                  </a:lnTo>
                  <a:lnTo>
                    <a:pt x="7200" y="95714"/>
                  </a:lnTo>
                  <a:lnTo>
                    <a:pt x="9060" y="97574"/>
                  </a:lnTo>
                  <a:lnTo>
                    <a:pt x="9524" y="98697"/>
                  </a:lnTo>
                  <a:lnTo>
                    <a:pt x="9524" y="101327"/>
                  </a:lnTo>
                  <a:lnTo>
                    <a:pt x="9060" y="102449"/>
                  </a:lnTo>
                  <a:lnTo>
                    <a:pt x="7200" y="104309"/>
                  </a:lnTo>
                  <a:lnTo>
                    <a:pt x="6077" y="104774"/>
                  </a:lnTo>
                  <a:close/>
                </a:path>
                <a:path w="9525" h="2724150">
                  <a:moveTo>
                    <a:pt x="6077" y="57149"/>
                  </a:moveTo>
                  <a:lnTo>
                    <a:pt x="3447" y="57149"/>
                  </a:lnTo>
                  <a:lnTo>
                    <a:pt x="2324" y="56684"/>
                  </a:lnTo>
                  <a:lnTo>
                    <a:pt x="464" y="54825"/>
                  </a:lnTo>
                  <a:lnTo>
                    <a:pt x="0" y="53702"/>
                  </a:lnTo>
                  <a:lnTo>
                    <a:pt x="0" y="51072"/>
                  </a:lnTo>
                  <a:lnTo>
                    <a:pt x="464" y="49949"/>
                  </a:lnTo>
                  <a:lnTo>
                    <a:pt x="2324" y="48089"/>
                  </a:lnTo>
                  <a:lnTo>
                    <a:pt x="3447" y="47624"/>
                  </a:lnTo>
                  <a:lnTo>
                    <a:pt x="6077" y="47624"/>
                  </a:lnTo>
                  <a:lnTo>
                    <a:pt x="7200" y="48089"/>
                  </a:lnTo>
                  <a:lnTo>
                    <a:pt x="9060" y="49949"/>
                  </a:lnTo>
                  <a:lnTo>
                    <a:pt x="9524" y="51072"/>
                  </a:lnTo>
                  <a:lnTo>
                    <a:pt x="9524" y="53702"/>
                  </a:lnTo>
                  <a:lnTo>
                    <a:pt x="9060" y="54825"/>
                  </a:lnTo>
                  <a:lnTo>
                    <a:pt x="7200" y="56684"/>
                  </a:lnTo>
                  <a:lnTo>
                    <a:pt x="6077" y="57149"/>
                  </a:lnTo>
                  <a:close/>
                </a:path>
                <a:path w="9525" h="2724150">
                  <a:moveTo>
                    <a:pt x="6077" y="9524"/>
                  </a:moveTo>
                  <a:lnTo>
                    <a:pt x="3447" y="9524"/>
                  </a:lnTo>
                  <a:lnTo>
                    <a:pt x="2324" y="9059"/>
                  </a:lnTo>
                  <a:lnTo>
                    <a:pt x="464" y="7200"/>
                  </a:lnTo>
                  <a:lnTo>
                    <a:pt x="0" y="6077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5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5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6077"/>
                  </a:lnTo>
                  <a:lnTo>
                    <a:pt x="9060" y="7200"/>
                  </a:lnTo>
                  <a:lnTo>
                    <a:pt x="7200" y="9059"/>
                  </a:lnTo>
                  <a:lnTo>
                    <a:pt x="6077" y="9524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614390" y="3683000"/>
            <a:ext cx="694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5">
                <a:solidFill>
                  <a:srgbClr val="252423"/>
                </a:solidFill>
                <a:latin typeface="Tahoma"/>
                <a:cs typeface="Tahoma"/>
              </a:rPr>
              <a:t>Total</a:t>
            </a:r>
            <a:r>
              <a:rPr dirty="0" sz="1200" spc="-6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52423"/>
                </a:solidFill>
                <a:latin typeface="Tahoma"/>
                <a:cs typeface="Tahoma"/>
              </a:rPr>
              <a:t>Profit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678761" y="3309619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2684304" y="574357"/>
            <a:ext cx="9525" cy="2724150"/>
          </a:xfrm>
          <a:custGeom>
            <a:avLst/>
            <a:gdLst/>
            <a:ahLst/>
            <a:cxnLst/>
            <a:rect l="l" t="t" r="r" b="b"/>
            <a:pathLst>
              <a:path w="9525" h="2724150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1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1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2724150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6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6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2724150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1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1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2724150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6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6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2724150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1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1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2724150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6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6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2724150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1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1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2724150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2724150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2724150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272415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2724150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6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6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272415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72415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72415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72415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7241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72415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72415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72415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72415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72415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7241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72415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7241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72415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7241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7241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7241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1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1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7241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27241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27241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7241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27241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6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6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27241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7241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27241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1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1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27241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27241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1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1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272415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27241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4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4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7241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27241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27241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6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6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27241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27241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699"/>
                </a:lnTo>
                <a:lnTo>
                  <a:pt x="0" y="577577"/>
                </a:lnTo>
                <a:lnTo>
                  <a:pt x="0" y="574946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6"/>
                </a:lnTo>
                <a:lnTo>
                  <a:pt x="9524" y="577577"/>
                </a:lnTo>
                <a:lnTo>
                  <a:pt x="9060" y="578699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27241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7241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27241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27241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27241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4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4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27241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27241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7241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27241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27241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49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49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27241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27241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581563" y="3309619"/>
            <a:ext cx="215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20K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3617914" y="574357"/>
            <a:ext cx="9525" cy="2724150"/>
          </a:xfrm>
          <a:custGeom>
            <a:avLst/>
            <a:gdLst/>
            <a:ahLst/>
            <a:cxnLst/>
            <a:rect l="l" t="t" r="r" b="b"/>
            <a:pathLst>
              <a:path w="9525" h="2724150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1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1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2724150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6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6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2724150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1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1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2724150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6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6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2724150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1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1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2724150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6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6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2724150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1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1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2724150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2724150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2724150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272415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2724150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6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6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272415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72415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72415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72415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7241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72415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72415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72415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72415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72415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7241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72415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7241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72415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7241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7241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7241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1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1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7241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27241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27241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7241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27241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6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6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27241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7241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27241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1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1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27241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27241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1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1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272415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27241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4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4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7241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27241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27241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6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6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27241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27241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699"/>
                </a:lnTo>
                <a:lnTo>
                  <a:pt x="0" y="577577"/>
                </a:lnTo>
                <a:lnTo>
                  <a:pt x="0" y="574946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6"/>
                </a:lnTo>
                <a:lnTo>
                  <a:pt x="9524" y="577577"/>
                </a:lnTo>
                <a:lnTo>
                  <a:pt x="9060" y="578699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27241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7241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27241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27241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27241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4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4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27241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27241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7241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27241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27241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49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49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27241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27241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3515173" y="3309619"/>
            <a:ext cx="215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40K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4551523" y="574357"/>
            <a:ext cx="9525" cy="2724150"/>
          </a:xfrm>
          <a:custGeom>
            <a:avLst/>
            <a:gdLst/>
            <a:ahLst/>
            <a:cxnLst/>
            <a:rect l="l" t="t" r="r" b="b"/>
            <a:pathLst>
              <a:path w="9525" h="2724150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1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1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2724150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6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6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2724150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1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1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2724150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6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6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2724150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1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1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2724150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6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6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2724150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1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1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2724150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2724150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2724150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272415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2724150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6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6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272415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72415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72415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72415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7241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72415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72415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72415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72415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72415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7241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72415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7241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72415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7241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7241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7241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1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1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7241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27241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27241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7241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27241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6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6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27241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7241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27241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1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1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27241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27241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1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1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272415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27241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4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4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7241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27241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27241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6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6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27241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27241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699"/>
                </a:lnTo>
                <a:lnTo>
                  <a:pt x="0" y="577577"/>
                </a:lnTo>
                <a:lnTo>
                  <a:pt x="0" y="574946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6"/>
                </a:lnTo>
                <a:lnTo>
                  <a:pt x="9524" y="577577"/>
                </a:lnTo>
                <a:lnTo>
                  <a:pt x="9060" y="578699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27241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7241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27241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27241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27241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4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4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27241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27241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7241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27241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27241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49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49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27241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27241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4448782" y="3309619"/>
            <a:ext cx="215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60K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5485133" y="574357"/>
            <a:ext cx="9525" cy="2724150"/>
          </a:xfrm>
          <a:custGeom>
            <a:avLst/>
            <a:gdLst/>
            <a:ahLst/>
            <a:cxnLst/>
            <a:rect l="l" t="t" r="r" b="b"/>
            <a:pathLst>
              <a:path w="9525" h="2724150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1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1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2724150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6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6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2724150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1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1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2724150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6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6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2724150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1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1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2724150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6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6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2724150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1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1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2724150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2724150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2724150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272415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2724150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6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6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272415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72415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72415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72415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7241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72415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72415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72415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72415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72415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7241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72415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7241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72415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7241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7241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7241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1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1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7241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27241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27241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7241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27241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6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6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27241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7241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27241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1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1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27241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27241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1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1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272415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27241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4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4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7241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27241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27241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6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6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27241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27241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699"/>
                </a:lnTo>
                <a:lnTo>
                  <a:pt x="0" y="577577"/>
                </a:lnTo>
                <a:lnTo>
                  <a:pt x="0" y="574946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6"/>
                </a:lnTo>
                <a:lnTo>
                  <a:pt x="9524" y="577577"/>
                </a:lnTo>
                <a:lnTo>
                  <a:pt x="9060" y="578699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27241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7241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27241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27241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27241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4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4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27241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27241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7241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27241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27241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49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49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27241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27241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5382392" y="3309619"/>
            <a:ext cx="215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80K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61454" y="1322940"/>
            <a:ext cx="224154" cy="11912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10" b="1">
                <a:solidFill>
                  <a:srgbClr val="252423"/>
                </a:solidFill>
                <a:latin typeface="Arial"/>
                <a:cs typeface="Arial"/>
              </a:rPr>
              <a:t>Sub-Category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31891" y="559285"/>
            <a:ext cx="1146175" cy="264541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00"/>
              </a:spcBef>
            </a:pPr>
            <a:r>
              <a:rPr dirty="0" sz="1100" spc="-10" b="1">
                <a:latin typeface="Segoe UI"/>
                <a:cs typeface="Segoe UI"/>
              </a:rPr>
              <a:t>Markers</a:t>
            </a:r>
            <a:endParaRPr sz="1100">
              <a:latin typeface="Segoe UI"/>
              <a:cs typeface="Segoe UI"/>
            </a:endParaRPr>
          </a:p>
          <a:p>
            <a:pPr algn="just" marL="757555" marR="5080" indent="23495">
              <a:lnSpc>
                <a:spcPct val="130200"/>
              </a:lnSpc>
            </a:pPr>
            <a:r>
              <a:rPr dirty="0" sz="1100" spc="-20" b="1">
                <a:latin typeface="Segoe UI"/>
                <a:cs typeface="Segoe UI"/>
              </a:rPr>
              <a:t>Sofas Pens Paper</a:t>
            </a:r>
            <a:endParaRPr sz="110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395"/>
              </a:spcBef>
            </a:pPr>
            <a:r>
              <a:rPr dirty="0" sz="1100" b="1">
                <a:latin typeface="Segoe UI"/>
                <a:cs typeface="Segoe UI"/>
              </a:rPr>
              <a:t>Electronic</a:t>
            </a:r>
            <a:r>
              <a:rPr dirty="0" sz="1100" spc="-30" b="1">
                <a:latin typeface="Segoe UI"/>
                <a:cs typeface="Segoe UI"/>
              </a:rPr>
              <a:t> </a:t>
            </a:r>
            <a:r>
              <a:rPr dirty="0" sz="1100" spc="-20" b="1">
                <a:latin typeface="Segoe UI"/>
                <a:cs typeface="Segoe UI"/>
              </a:rPr>
              <a:t>Games</a:t>
            </a:r>
            <a:endParaRPr sz="1100">
              <a:latin typeface="Segoe UI"/>
              <a:cs typeface="Segoe UI"/>
            </a:endParaRPr>
          </a:p>
          <a:p>
            <a:pPr algn="r" marL="455930" marR="5080" indent="163195">
              <a:lnSpc>
                <a:spcPct val="130200"/>
              </a:lnSpc>
              <a:spcBef>
                <a:spcPts val="5"/>
              </a:spcBef>
            </a:pPr>
            <a:r>
              <a:rPr dirty="0" sz="1100" spc="-10" b="1">
                <a:latin typeface="Segoe UI"/>
                <a:cs typeface="Segoe UI"/>
              </a:rPr>
              <a:t>Printers Phones Tables Laptops Bookcases</a:t>
            </a:r>
            <a:endParaRPr sz="1100">
              <a:latin typeface="Segoe UI"/>
              <a:cs typeface="Segoe UI"/>
            </a:endParaRPr>
          </a:p>
          <a:p>
            <a:pPr algn="r" marL="639445" marR="5080" indent="89535">
              <a:lnSpc>
                <a:spcPct val="130200"/>
              </a:lnSpc>
            </a:pPr>
            <a:r>
              <a:rPr dirty="0" sz="1100" spc="-10" b="1">
                <a:latin typeface="Segoe UI"/>
                <a:cs typeface="Segoe UI"/>
              </a:rPr>
              <a:t>Chairs Binders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1741169" y="620727"/>
            <a:ext cx="4004310" cy="2592705"/>
            <a:chOff x="1741169" y="620727"/>
            <a:chExt cx="4004310" cy="2592705"/>
          </a:xfrm>
        </p:grpSpPr>
        <p:sp>
          <p:nvSpPr>
            <p:cNvPr id="23" name="object 23" descr=""/>
            <p:cNvSpPr/>
            <p:nvPr/>
          </p:nvSpPr>
          <p:spPr>
            <a:xfrm>
              <a:off x="1750694" y="630252"/>
              <a:ext cx="3985260" cy="172085"/>
            </a:xfrm>
            <a:custGeom>
              <a:avLst/>
              <a:gdLst/>
              <a:ahLst/>
              <a:cxnLst/>
              <a:rect l="l" t="t" r="r" b="b"/>
              <a:pathLst>
                <a:path w="3985260" h="172084">
                  <a:moveTo>
                    <a:pt x="3984692" y="171926"/>
                  </a:moveTo>
                  <a:lnTo>
                    <a:pt x="0" y="171926"/>
                  </a:lnTo>
                  <a:lnTo>
                    <a:pt x="0" y="0"/>
                  </a:lnTo>
                  <a:lnTo>
                    <a:pt x="3984692" y="0"/>
                  </a:lnTo>
                  <a:lnTo>
                    <a:pt x="3984692" y="171926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750694" y="630252"/>
              <a:ext cx="3985260" cy="172085"/>
            </a:xfrm>
            <a:custGeom>
              <a:avLst/>
              <a:gdLst/>
              <a:ahLst/>
              <a:cxnLst/>
              <a:rect l="l" t="t" r="r" b="b"/>
              <a:pathLst>
                <a:path w="3985260" h="172084">
                  <a:moveTo>
                    <a:pt x="0" y="0"/>
                  </a:moveTo>
                  <a:lnTo>
                    <a:pt x="3984692" y="0"/>
                  </a:lnTo>
                  <a:lnTo>
                    <a:pt x="3984692" y="171926"/>
                  </a:lnTo>
                  <a:lnTo>
                    <a:pt x="0" y="17192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750694" y="848571"/>
              <a:ext cx="3322320" cy="172085"/>
            </a:xfrm>
            <a:custGeom>
              <a:avLst/>
              <a:gdLst/>
              <a:ahLst/>
              <a:cxnLst/>
              <a:rect l="l" t="t" r="r" b="b"/>
              <a:pathLst>
                <a:path w="3322320" h="172084">
                  <a:moveTo>
                    <a:pt x="3321969" y="171926"/>
                  </a:moveTo>
                  <a:lnTo>
                    <a:pt x="0" y="171926"/>
                  </a:lnTo>
                  <a:lnTo>
                    <a:pt x="0" y="0"/>
                  </a:lnTo>
                  <a:lnTo>
                    <a:pt x="3321969" y="0"/>
                  </a:lnTo>
                  <a:lnTo>
                    <a:pt x="3321969" y="171926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750694" y="848571"/>
              <a:ext cx="3322320" cy="172085"/>
            </a:xfrm>
            <a:custGeom>
              <a:avLst/>
              <a:gdLst/>
              <a:ahLst/>
              <a:cxnLst/>
              <a:rect l="l" t="t" r="r" b="b"/>
              <a:pathLst>
                <a:path w="3322320" h="172084">
                  <a:moveTo>
                    <a:pt x="0" y="0"/>
                  </a:moveTo>
                  <a:lnTo>
                    <a:pt x="3321969" y="0"/>
                  </a:lnTo>
                  <a:lnTo>
                    <a:pt x="3321969" y="171926"/>
                  </a:lnTo>
                  <a:lnTo>
                    <a:pt x="0" y="17192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750694" y="1066890"/>
              <a:ext cx="3317875" cy="172085"/>
            </a:xfrm>
            <a:custGeom>
              <a:avLst/>
              <a:gdLst/>
              <a:ahLst/>
              <a:cxnLst/>
              <a:rect l="l" t="t" r="r" b="b"/>
              <a:pathLst>
                <a:path w="3317875" h="172084">
                  <a:moveTo>
                    <a:pt x="3317488" y="171926"/>
                  </a:moveTo>
                  <a:lnTo>
                    <a:pt x="0" y="171926"/>
                  </a:lnTo>
                  <a:lnTo>
                    <a:pt x="0" y="0"/>
                  </a:lnTo>
                  <a:lnTo>
                    <a:pt x="3317488" y="0"/>
                  </a:lnTo>
                  <a:lnTo>
                    <a:pt x="3317488" y="171926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750694" y="1066890"/>
              <a:ext cx="3317875" cy="172085"/>
            </a:xfrm>
            <a:custGeom>
              <a:avLst/>
              <a:gdLst/>
              <a:ahLst/>
              <a:cxnLst/>
              <a:rect l="l" t="t" r="r" b="b"/>
              <a:pathLst>
                <a:path w="3317875" h="172084">
                  <a:moveTo>
                    <a:pt x="0" y="0"/>
                  </a:moveTo>
                  <a:lnTo>
                    <a:pt x="3317488" y="0"/>
                  </a:lnTo>
                  <a:lnTo>
                    <a:pt x="3317488" y="171926"/>
                  </a:lnTo>
                  <a:lnTo>
                    <a:pt x="0" y="17192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750694" y="1285209"/>
              <a:ext cx="3277870" cy="172085"/>
            </a:xfrm>
            <a:custGeom>
              <a:avLst/>
              <a:gdLst/>
              <a:ahLst/>
              <a:cxnLst/>
              <a:rect l="l" t="t" r="r" b="b"/>
              <a:pathLst>
                <a:path w="3277870" h="172084">
                  <a:moveTo>
                    <a:pt x="3277763" y="171926"/>
                  </a:moveTo>
                  <a:lnTo>
                    <a:pt x="0" y="171926"/>
                  </a:lnTo>
                  <a:lnTo>
                    <a:pt x="0" y="0"/>
                  </a:lnTo>
                  <a:lnTo>
                    <a:pt x="3277763" y="0"/>
                  </a:lnTo>
                  <a:lnTo>
                    <a:pt x="3277763" y="171926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750694" y="1285209"/>
              <a:ext cx="3277870" cy="172085"/>
            </a:xfrm>
            <a:custGeom>
              <a:avLst/>
              <a:gdLst/>
              <a:ahLst/>
              <a:cxnLst/>
              <a:rect l="l" t="t" r="r" b="b"/>
              <a:pathLst>
                <a:path w="3277870" h="172084">
                  <a:moveTo>
                    <a:pt x="0" y="0"/>
                  </a:moveTo>
                  <a:lnTo>
                    <a:pt x="3277763" y="0"/>
                  </a:lnTo>
                  <a:lnTo>
                    <a:pt x="3277763" y="171926"/>
                  </a:lnTo>
                  <a:lnTo>
                    <a:pt x="0" y="17192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750694" y="1503528"/>
              <a:ext cx="3097530" cy="172085"/>
            </a:xfrm>
            <a:custGeom>
              <a:avLst/>
              <a:gdLst/>
              <a:ahLst/>
              <a:cxnLst/>
              <a:rect l="l" t="t" r="r" b="b"/>
              <a:pathLst>
                <a:path w="3097529" h="172085">
                  <a:moveTo>
                    <a:pt x="3097063" y="171926"/>
                  </a:moveTo>
                  <a:lnTo>
                    <a:pt x="0" y="171926"/>
                  </a:lnTo>
                  <a:lnTo>
                    <a:pt x="0" y="0"/>
                  </a:lnTo>
                  <a:lnTo>
                    <a:pt x="3097063" y="0"/>
                  </a:lnTo>
                  <a:lnTo>
                    <a:pt x="3097063" y="171926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750694" y="1503528"/>
              <a:ext cx="3097530" cy="172085"/>
            </a:xfrm>
            <a:custGeom>
              <a:avLst/>
              <a:gdLst/>
              <a:ahLst/>
              <a:cxnLst/>
              <a:rect l="l" t="t" r="r" b="b"/>
              <a:pathLst>
                <a:path w="3097529" h="172085">
                  <a:moveTo>
                    <a:pt x="0" y="0"/>
                  </a:moveTo>
                  <a:lnTo>
                    <a:pt x="3097063" y="0"/>
                  </a:lnTo>
                  <a:lnTo>
                    <a:pt x="3097063" y="171926"/>
                  </a:lnTo>
                  <a:lnTo>
                    <a:pt x="0" y="17192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750694" y="1721847"/>
              <a:ext cx="2979420" cy="172085"/>
            </a:xfrm>
            <a:custGeom>
              <a:avLst/>
              <a:gdLst/>
              <a:ahLst/>
              <a:cxnLst/>
              <a:rect l="l" t="t" r="r" b="b"/>
              <a:pathLst>
                <a:path w="2979420" h="172085">
                  <a:moveTo>
                    <a:pt x="2978821" y="171926"/>
                  </a:moveTo>
                  <a:lnTo>
                    <a:pt x="0" y="171926"/>
                  </a:lnTo>
                  <a:lnTo>
                    <a:pt x="0" y="0"/>
                  </a:lnTo>
                  <a:lnTo>
                    <a:pt x="2978821" y="0"/>
                  </a:lnTo>
                  <a:lnTo>
                    <a:pt x="2978821" y="171926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750694" y="1721847"/>
              <a:ext cx="2979420" cy="172085"/>
            </a:xfrm>
            <a:custGeom>
              <a:avLst/>
              <a:gdLst/>
              <a:ahLst/>
              <a:cxnLst/>
              <a:rect l="l" t="t" r="r" b="b"/>
              <a:pathLst>
                <a:path w="2979420" h="172085">
                  <a:moveTo>
                    <a:pt x="0" y="0"/>
                  </a:moveTo>
                  <a:lnTo>
                    <a:pt x="2978821" y="0"/>
                  </a:lnTo>
                  <a:lnTo>
                    <a:pt x="2978821" y="171926"/>
                  </a:lnTo>
                  <a:lnTo>
                    <a:pt x="0" y="17192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750694" y="1940166"/>
              <a:ext cx="2936875" cy="172085"/>
            </a:xfrm>
            <a:custGeom>
              <a:avLst/>
              <a:gdLst/>
              <a:ahLst/>
              <a:cxnLst/>
              <a:rect l="l" t="t" r="r" b="b"/>
              <a:pathLst>
                <a:path w="2936875" h="172085">
                  <a:moveTo>
                    <a:pt x="2936528" y="171926"/>
                  </a:moveTo>
                  <a:lnTo>
                    <a:pt x="0" y="171926"/>
                  </a:lnTo>
                  <a:lnTo>
                    <a:pt x="0" y="0"/>
                  </a:lnTo>
                  <a:lnTo>
                    <a:pt x="2936528" y="0"/>
                  </a:lnTo>
                  <a:lnTo>
                    <a:pt x="2936528" y="171926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750694" y="1940166"/>
              <a:ext cx="2936875" cy="172085"/>
            </a:xfrm>
            <a:custGeom>
              <a:avLst/>
              <a:gdLst/>
              <a:ahLst/>
              <a:cxnLst/>
              <a:rect l="l" t="t" r="r" b="b"/>
              <a:pathLst>
                <a:path w="2936875" h="172085">
                  <a:moveTo>
                    <a:pt x="0" y="0"/>
                  </a:moveTo>
                  <a:lnTo>
                    <a:pt x="2936528" y="0"/>
                  </a:lnTo>
                  <a:lnTo>
                    <a:pt x="2936528" y="171926"/>
                  </a:lnTo>
                  <a:lnTo>
                    <a:pt x="0" y="17192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750694" y="2158485"/>
              <a:ext cx="2885440" cy="172085"/>
            </a:xfrm>
            <a:custGeom>
              <a:avLst/>
              <a:gdLst/>
              <a:ahLst/>
              <a:cxnLst/>
              <a:rect l="l" t="t" r="r" b="b"/>
              <a:pathLst>
                <a:path w="2885440" h="172085">
                  <a:moveTo>
                    <a:pt x="2885273" y="171926"/>
                  </a:moveTo>
                  <a:lnTo>
                    <a:pt x="0" y="171926"/>
                  </a:lnTo>
                  <a:lnTo>
                    <a:pt x="0" y="0"/>
                  </a:lnTo>
                  <a:lnTo>
                    <a:pt x="2885273" y="0"/>
                  </a:lnTo>
                  <a:lnTo>
                    <a:pt x="2885273" y="171926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750694" y="2158485"/>
              <a:ext cx="2885440" cy="172085"/>
            </a:xfrm>
            <a:custGeom>
              <a:avLst/>
              <a:gdLst/>
              <a:ahLst/>
              <a:cxnLst/>
              <a:rect l="l" t="t" r="r" b="b"/>
              <a:pathLst>
                <a:path w="2885440" h="172085">
                  <a:moveTo>
                    <a:pt x="0" y="0"/>
                  </a:moveTo>
                  <a:lnTo>
                    <a:pt x="2885273" y="0"/>
                  </a:lnTo>
                  <a:lnTo>
                    <a:pt x="2885273" y="171926"/>
                  </a:lnTo>
                  <a:lnTo>
                    <a:pt x="0" y="17192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750694" y="2376804"/>
              <a:ext cx="2676525" cy="172085"/>
            </a:xfrm>
            <a:custGeom>
              <a:avLst/>
              <a:gdLst/>
              <a:ahLst/>
              <a:cxnLst/>
              <a:rect l="l" t="t" r="r" b="b"/>
              <a:pathLst>
                <a:path w="2676525" h="172085">
                  <a:moveTo>
                    <a:pt x="2676191" y="171926"/>
                  </a:moveTo>
                  <a:lnTo>
                    <a:pt x="0" y="171926"/>
                  </a:lnTo>
                  <a:lnTo>
                    <a:pt x="0" y="0"/>
                  </a:lnTo>
                  <a:lnTo>
                    <a:pt x="2676191" y="0"/>
                  </a:lnTo>
                  <a:lnTo>
                    <a:pt x="2676191" y="171926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750694" y="2376804"/>
              <a:ext cx="2676525" cy="172085"/>
            </a:xfrm>
            <a:custGeom>
              <a:avLst/>
              <a:gdLst/>
              <a:ahLst/>
              <a:cxnLst/>
              <a:rect l="l" t="t" r="r" b="b"/>
              <a:pathLst>
                <a:path w="2676525" h="172085">
                  <a:moveTo>
                    <a:pt x="0" y="0"/>
                  </a:moveTo>
                  <a:lnTo>
                    <a:pt x="2676191" y="0"/>
                  </a:lnTo>
                  <a:lnTo>
                    <a:pt x="2676191" y="171926"/>
                  </a:lnTo>
                  <a:lnTo>
                    <a:pt x="0" y="17192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750694" y="2595123"/>
              <a:ext cx="2348230" cy="172085"/>
            </a:xfrm>
            <a:custGeom>
              <a:avLst/>
              <a:gdLst/>
              <a:ahLst/>
              <a:cxnLst/>
              <a:rect l="l" t="t" r="r" b="b"/>
              <a:pathLst>
                <a:path w="2348229" h="172085">
                  <a:moveTo>
                    <a:pt x="2347887" y="171926"/>
                  </a:moveTo>
                  <a:lnTo>
                    <a:pt x="0" y="171926"/>
                  </a:lnTo>
                  <a:lnTo>
                    <a:pt x="0" y="0"/>
                  </a:lnTo>
                  <a:lnTo>
                    <a:pt x="2347887" y="0"/>
                  </a:lnTo>
                  <a:lnTo>
                    <a:pt x="2347887" y="171926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750694" y="2595123"/>
              <a:ext cx="2348230" cy="172085"/>
            </a:xfrm>
            <a:custGeom>
              <a:avLst/>
              <a:gdLst/>
              <a:ahLst/>
              <a:cxnLst/>
              <a:rect l="l" t="t" r="r" b="b"/>
              <a:pathLst>
                <a:path w="2348229" h="172085">
                  <a:moveTo>
                    <a:pt x="0" y="0"/>
                  </a:moveTo>
                  <a:lnTo>
                    <a:pt x="2347887" y="0"/>
                  </a:lnTo>
                  <a:lnTo>
                    <a:pt x="2347887" y="171926"/>
                  </a:lnTo>
                  <a:lnTo>
                    <a:pt x="0" y="17192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750694" y="2813442"/>
              <a:ext cx="2331085" cy="172085"/>
            </a:xfrm>
            <a:custGeom>
              <a:avLst/>
              <a:gdLst/>
              <a:ahLst/>
              <a:cxnLst/>
              <a:rect l="l" t="t" r="r" b="b"/>
              <a:pathLst>
                <a:path w="2331085" h="172085">
                  <a:moveTo>
                    <a:pt x="2330802" y="171926"/>
                  </a:moveTo>
                  <a:lnTo>
                    <a:pt x="0" y="171926"/>
                  </a:lnTo>
                  <a:lnTo>
                    <a:pt x="0" y="0"/>
                  </a:lnTo>
                  <a:lnTo>
                    <a:pt x="2330802" y="0"/>
                  </a:lnTo>
                  <a:lnTo>
                    <a:pt x="2330802" y="171926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750694" y="2813442"/>
              <a:ext cx="2331085" cy="172085"/>
            </a:xfrm>
            <a:custGeom>
              <a:avLst/>
              <a:gdLst/>
              <a:ahLst/>
              <a:cxnLst/>
              <a:rect l="l" t="t" r="r" b="b"/>
              <a:pathLst>
                <a:path w="2331085" h="172085">
                  <a:moveTo>
                    <a:pt x="0" y="0"/>
                  </a:moveTo>
                  <a:lnTo>
                    <a:pt x="2330802" y="0"/>
                  </a:lnTo>
                  <a:lnTo>
                    <a:pt x="2330802" y="171926"/>
                  </a:lnTo>
                  <a:lnTo>
                    <a:pt x="0" y="17192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750694" y="3031761"/>
              <a:ext cx="2117725" cy="172085"/>
            </a:xfrm>
            <a:custGeom>
              <a:avLst/>
              <a:gdLst/>
              <a:ahLst/>
              <a:cxnLst/>
              <a:rect l="l" t="t" r="r" b="b"/>
              <a:pathLst>
                <a:path w="2117725" h="172085">
                  <a:moveTo>
                    <a:pt x="2117286" y="171926"/>
                  </a:moveTo>
                  <a:lnTo>
                    <a:pt x="0" y="171926"/>
                  </a:lnTo>
                  <a:lnTo>
                    <a:pt x="0" y="0"/>
                  </a:lnTo>
                  <a:lnTo>
                    <a:pt x="2117286" y="0"/>
                  </a:lnTo>
                  <a:lnTo>
                    <a:pt x="2117286" y="171926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750694" y="3031761"/>
              <a:ext cx="2117725" cy="172085"/>
            </a:xfrm>
            <a:custGeom>
              <a:avLst/>
              <a:gdLst/>
              <a:ahLst/>
              <a:cxnLst/>
              <a:rect l="l" t="t" r="r" b="b"/>
              <a:pathLst>
                <a:path w="2117725" h="172085">
                  <a:moveTo>
                    <a:pt x="0" y="0"/>
                  </a:moveTo>
                  <a:lnTo>
                    <a:pt x="2117286" y="0"/>
                  </a:lnTo>
                  <a:lnTo>
                    <a:pt x="2117286" y="171926"/>
                  </a:lnTo>
                  <a:lnTo>
                    <a:pt x="0" y="17192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5798999" y="629250"/>
            <a:ext cx="215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85K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5092069" y="847569"/>
            <a:ext cx="259715" cy="599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515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71K</a:t>
            </a:r>
            <a:endParaRPr sz="900">
              <a:latin typeface="Segoe UI"/>
              <a:cs typeface="Segoe UI"/>
            </a:endParaRPr>
          </a:p>
          <a:p>
            <a:pPr marL="52069">
              <a:lnSpc>
                <a:spcPct val="100000"/>
              </a:lnSpc>
              <a:spcBef>
                <a:spcPts val="64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71K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70K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4911369" y="1502526"/>
            <a:ext cx="215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66K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4793127" y="1720845"/>
            <a:ext cx="215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64K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4750835" y="1939164"/>
            <a:ext cx="215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63K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4699580" y="2157483"/>
            <a:ext cx="215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62K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4490497" y="2375803"/>
            <a:ext cx="215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57K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4162194" y="2594121"/>
            <a:ext cx="215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50K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4145109" y="2812440"/>
            <a:ext cx="215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50K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3931592" y="3030759"/>
            <a:ext cx="215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45K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1675804" y="228600"/>
            <a:ext cx="10744835" cy="3705225"/>
            <a:chOff x="1675804" y="228600"/>
            <a:chExt cx="10744835" cy="3705225"/>
          </a:xfrm>
        </p:grpSpPr>
        <p:sp>
          <p:nvSpPr>
            <p:cNvPr id="58" name="object 58" descr=""/>
            <p:cNvSpPr/>
            <p:nvPr/>
          </p:nvSpPr>
          <p:spPr>
            <a:xfrm>
              <a:off x="1752599" y="3600449"/>
              <a:ext cx="4419600" cy="38100"/>
            </a:xfrm>
            <a:custGeom>
              <a:avLst/>
              <a:gdLst/>
              <a:ahLst/>
              <a:cxnLst/>
              <a:rect l="l" t="t" r="r" b="b"/>
              <a:pathLst>
                <a:path w="4419600" h="38100">
                  <a:moveTo>
                    <a:pt x="4403075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4403075" y="0"/>
                  </a:lnTo>
                  <a:lnTo>
                    <a:pt x="4419599" y="16523"/>
                  </a:lnTo>
                  <a:lnTo>
                    <a:pt x="4419599" y="21576"/>
                  </a:lnTo>
                  <a:lnTo>
                    <a:pt x="4405505" y="37616"/>
                  </a:lnTo>
                  <a:lnTo>
                    <a:pt x="4403075" y="38099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752599" y="3600450"/>
              <a:ext cx="4419600" cy="38100"/>
            </a:xfrm>
            <a:custGeom>
              <a:avLst/>
              <a:gdLst/>
              <a:ahLst/>
              <a:cxnLst/>
              <a:rect l="l" t="t" r="r" b="b"/>
              <a:pathLst>
                <a:path w="4419600" h="38100">
                  <a:moveTo>
                    <a:pt x="44195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4419599" y="0"/>
                  </a:lnTo>
                  <a:lnTo>
                    <a:pt x="4419599" y="38099"/>
                  </a:lnTo>
                  <a:close/>
                </a:path>
              </a:pathLst>
            </a:custGeom>
            <a:solidFill>
              <a:srgbClr val="4845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0" y="3543300"/>
              <a:ext cx="152399" cy="152399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5804" y="3543300"/>
              <a:ext cx="152399" cy="152399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6329362" y="233362"/>
              <a:ext cx="6086475" cy="3695700"/>
            </a:xfrm>
            <a:custGeom>
              <a:avLst/>
              <a:gdLst/>
              <a:ahLst/>
              <a:cxnLst/>
              <a:rect l="l" t="t" r="r" b="b"/>
              <a:pathLst>
                <a:path w="6086475" h="3695700">
                  <a:moveTo>
                    <a:pt x="0" y="0"/>
                  </a:moveTo>
                  <a:lnTo>
                    <a:pt x="6086474" y="0"/>
                  </a:lnTo>
                  <a:lnTo>
                    <a:pt x="6086474" y="3695699"/>
                  </a:lnTo>
                  <a:lnTo>
                    <a:pt x="0" y="3695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6391274" y="285749"/>
              <a:ext cx="1438275" cy="361950"/>
            </a:xfrm>
            <a:custGeom>
              <a:avLst/>
              <a:gdLst/>
              <a:ahLst/>
              <a:cxnLst/>
              <a:rect l="l" t="t" r="r" b="b"/>
              <a:pathLst>
                <a:path w="1438275" h="361950">
                  <a:moveTo>
                    <a:pt x="1438274" y="361949"/>
                  </a:moveTo>
                  <a:lnTo>
                    <a:pt x="0" y="361949"/>
                  </a:lnTo>
                  <a:lnTo>
                    <a:pt x="0" y="0"/>
                  </a:lnTo>
                  <a:lnTo>
                    <a:pt x="1438274" y="0"/>
                  </a:lnTo>
                  <a:lnTo>
                    <a:pt x="1438274" y="361949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7800975" y="285750"/>
              <a:ext cx="28575" cy="361950"/>
            </a:xfrm>
            <a:custGeom>
              <a:avLst/>
              <a:gdLst/>
              <a:ahLst/>
              <a:cxnLst/>
              <a:rect l="l" t="t" r="r" b="b"/>
              <a:pathLst>
                <a:path w="28575" h="361950">
                  <a:moveTo>
                    <a:pt x="0" y="361949"/>
                  </a:moveTo>
                  <a:lnTo>
                    <a:pt x="0" y="0"/>
                  </a:lnTo>
                  <a:lnTo>
                    <a:pt x="28575" y="0"/>
                  </a:lnTo>
                  <a:lnTo>
                    <a:pt x="28575" y="361949"/>
                  </a:lnTo>
                  <a:lnTo>
                    <a:pt x="0" y="36194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 descr=""/>
          <p:cNvSpPr txBox="1"/>
          <p:nvPr/>
        </p:nvSpPr>
        <p:spPr>
          <a:xfrm>
            <a:off x="6438899" y="311150"/>
            <a:ext cx="1126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Segoe UI"/>
                <a:cs typeface="Segoe UI"/>
              </a:rPr>
              <a:t>CustomerName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66" name="object 66" descr=""/>
          <p:cNvGrpSpPr/>
          <p:nvPr/>
        </p:nvGrpSpPr>
        <p:grpSpPr>
          <a:xfrm>
            <a:off x="7829550" y="285749"/>
            <a:ext cx="1047750" cy="361950"/>
            <a:chOff x="7829550" y="285749"/>
            <a:chExt cx="1047750" cy="361950"/>
          </a:xfrm>
        </p:grpSpPr>
        <p:sp>
          <p:nvSpPr>
            <p:cNvPr id="67" name="object 67" descr=""/>
            <p:cNvSpPr/>
            <p:nvPr/>
          </p:nvSpPr>
          <p:spPr>
            <a:xfrm>
              <a:off x="7829550" y="285749"/>
              <a:ext cx="1047750" cy="361950"/>
            </a:xfrm>
            <a:custGeom>
              <a:avLst/>
              <a:gdLst/>
              <a:ahLst/>
              <a:cxnLst/>
              <a:rect l="l" t="t" r="r" b="b"/>
              <a:pathLst>
                <a:path w="1047750" h="361950">
                  <a:moveTo>
                    <a:pt x="1047749" y="361949"/>
                  </a:moveTo>
                  <a:lnTo>
                    <a:pt x="0" y="361949"/>
                  </a:lnTo>
                  <a:lnTo>
                    <a:pt x="0" y="0"/>
                  </a:lnTo>
                  <a:lnTo>
                    <a:pt x="1047749" y="0"/>
                  </a:lnTo>
                  <a:lnTo>
                    <a:pt x="1047749" y="361949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8848725" y="285749"/>
              <a:ext cx="28575" cy="361950"/>
            </a:xfrm>
            <a:custGeom>
              <a:avLst/>
              <a:gdLst/>
              <a:ahLst/>
              <a:cxnLst/>
              <a:rect l="l" t="t" r="r" b="b"/>
              <a:pathLst>
                <a:path w="28575" h="361950">
                  <a:moveTo>
                    <a:pt x="0" y="361949"/>
                  </a:moveTo>
                  <a:lnTo>
                    <a:pt x="0" y="0"/>
                  </a:lnTo>
                  <a:lnTo>
                    <a:pt x="28575" y="0"/>
                  </a:lnTo>
                  <a:lnTo>
                    <a:pt x="28575" y="361949"/>
                  </a:lnTo>
                  <a:lnTo>
                    <a:pt x="0" y="36194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 descr=""/>
          <p:cNvSpPr txBox="1"/>
          <p:nvPr/>
        </p:nvSpPr>
        <p:spPr>
          <a:xfrm>
            <a:off x="7877175" y="311150"/>
            <a:ext cx="768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Segoe UI"/>
                <a:cs typeface="Segoe UI"/>
              </a:rPr>
              <a:t>Total</a:t>
            </a:r>
            <a:r>
              <a:rPr dirty="0" sz="1200" spc="-70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70" name="object 70" descr=""/>
          <p:cNvGrpSpPr/>
          <p:nvPr/>
        </p:nvGrpSpPr>
        <p:grpSpPr>
          <a:xfrm>
            <a:off x="6391275" y="285749"/>
            <a:ext cx="5848350" cy="647700"/>
            <a:chOff x="6391275" y="285749"/>
            <a:chExt cx="5848350" cy="647700"/>
          </a:xfrm>
        </p:grpSpPr>
        <p:sp>
          <p:nvSpPr>
            <p:cNvPr id="71" name="object 71" descr=""/>
            <p:cNvSpPr/>
            <p:nvPr/>
          </p:nvSpPr>
          <p:spPr>
            <a:xfrm>
              <a:off x="8877299" y="285749"/>
              <a:ext cx="962025" cy="361950"/>
            </a:xfrm>
            <a:custGeom>
              <a:avLst/>
              <a:gdLst/>
              <a:ahLst/>
              <a:cxnLst/>
              <a:rect l="l" t="t" r="r" b="b"/>
              <a:pathLst>
                <a:path w="962025" h="361950">
                  <a:moveTo>
                    <a:pt x="962024" y="361949"/>
                  </a:moveTo>
                  <a:lnTo>
                    <a:pt x="0" y="361949"/>
                  </a:lnTo>
                  <a:lnTo>
                    <a:pt x="0" y="0"/>
                  </a:lnTo>
                  <a:lnTo>
                    <a:pt x="962024" y="0"/>
                  </a:lnTo>
                  <a:lnTo>
                    <a:pt x="962024" y="361949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9810749" y="285749"/>
              <a:ext cx="28575" cy="361950"/>
            </a:xfrm>
            <a:custGeom>
              <a:avLst/>
              <a:gdLst/>
              <a:ahLst/>
              <a:cxnLst/>
              <a:rect l="l" t="t" r="r" b="b"/>
              <a:pathLst>
                <a:path w="28575" h="361950">
                  <a:moveTo>
                    <a:pt x="0" y="361949"/>
                  </a:moveTo>
                  <a:lnTo>
                    <a:pt x="0" y="0"/>
                  </a:lnTo>
                  <a:lnTo>
                    <a:pt x="28575" y="0"/>
                  </a:lnTo>
                  <a:lnTo>
                    <a:pt x="28575" y="361949"/>
                  </a:lnTo>
                  <a:lnTo>
                    <a:pt x="0" y="36194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9839324" y="285749"/>
              <a:ext cx="1152525" cy="361950"/>
            </a:xfrm>
            <a:custGeom>
              <a:avLst/>
              <a:gdLst/>
              <a:ahLst/>
              <a:cxnLst/>
              <a:rect l="l" t="t" r="r" b="b"/>
              <a:pathLst>
                <a:path w="1152525" h="361950">
                  <a:moveTo>
                    <a:pt x="1152524" y="361949"/>
                  </a:moveTo>
                  <a:lnTo>
                    <a:pt x="0" y="361949"/>
                  </a:lnTo>
                  <a:lnTo>
                    <a:pt x="0" y="0"/>
                  </a:lnTo>
                  <a:lnTo>
                    <a:pt x="1152524" y="0"/>
                  </a:lnTo>
                  <a:lnTo>
                    <a:pt x="1152524" y="361949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0963274" y="285749"/>
              <a:ext cx="28575" cy="361950"/>
            </a:xfrm>
            <a:custGeom>
              <a:avLst/>
              <a:gdLst/>
              <a:ahLst/>
              <a:cxnLst/>
              <a:rect l="l" t="t" r="r" b="b"/>
              <a:pathLst>
                <a:path w="28575" h="361950">
                  <a:moveTo>
                    <a:pt x="0" y="361949"/>
                  </a:moveTo>
                  <a:lnTo>
                    <a:pt x="0" y="0"/>
                  </a:lnTo>
                  <a:lnTo>
                    <a:pt x="28575" y="0"/>
                  </a:lnTo>
                  <a:lnTo>
                    <a:pt x="28575" y="361949"/>
                  </a:lnTo>
                  <a:lnTo>
                    <a:pt x="0" y="36194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0991849" y="285749"/>
              <a:ext cx="1247775" cy="361950"/>
            </a:xfrm>
            <a:custGeom>
              <a:avLst/>
              <a:gdLst/>
              <a:ahLst/>
              <a:cxnLst/>
              <a:rect l="l" t="t" r="r" b="b"/>
              <a:pathLst>
                <a:path w="1247775" h="361950">
                  <a:moveTo>
                    <a:pt x="1247774" y="361949"/>
                  </a:moveTo>
                  <a:lnTo>
                    <a:pt x="0" y="361949"/>
                  </a:lnTo>
                  <a:lnTo>
                    <a:pt x="0" y="0"/>
                  </a:lnTo>
                  <a:lnTo>
                    <a:pt x="1247774" y="0"/>
                  </a:lnTo>
                  <a:lnTo>
                    <a:pt x="1247774" y="361949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6391275" y="647699"/>
              <a:ext cx="1438275" cy="285750"/>
            </a:xfrm>
            <a:custGeom>
              <a:avLst/>
              <a:gdLst/>
              <a:ahLst/>
              <a:cxnLst/>
              <a:rect l="l" t="t" r="r" b="b"/>
              <a:pathLst>
                <a:path w="1438275" h="285750">
                  <a:moveTo>
                    <a:pt x="1438275" y="0"/>
                  </a:moveTo>
                  <a:lnTo>
                    <a:pt x="1409687" y="0"/>
                  </a:lnTo>
                  <a:lnTo>
                    <a:pt x="1409687" y="266700"/>
                  </a:lnTo>
                  <a:lnTo>
                    <a:pt x="0" y="266700"/>
                  </a:lnTo>
                  <a:lnTo>
                    <a:pt x="0" y="285750"/>
                  </a:lnTo>
                  <a:lnTo>
                    <a:pt x="1409687" y="285750"/>
                  </a:lnTo>
                  <a:lnTo>
                    <a:pt x="1438275" y="285750"/>
                  </a:lnTo>
                  <a:lnTo>
                    <a:pt x="1438275" y="266700"/>
                  </a:lnTo>
                  <a:lnTo>
                    <a:pt x="143827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 descr=""/>
          <p:cNvSpPr txBox="1"/>
          <p:nvPr/>
        </p:nvSpPr>
        <p:spPr>
          <a:xfrm>
            <a:off x="6426199" y="673100"/>
            <a:ext cx="10483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Brandi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Vasquez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8" name="object 78" descr=""/>
          <p:cNvSpPr/>
          <p:nvPr/>
        </p:nvSpPr>
        <p:spPr>
          <a:xfrm>
            <a:off x="7829550" y="647699"/>
            <a:ext cx="1047750" cy="285750"/>
          </a:xfrm>
          <a:custGeom>
            <a:avLst/>
            <a:gdLst/>
            <a:ahLst/>
            <a:cxnLst/>
            <a:rect l="l" t="t" r="r" b="b"/>
            <a:pathLst>
              <a:path w="1047750" h="285750">
                <a:moveTo>
                  <a:pt x="1047750" y="0"/>
                </a:moveTo>
                <a:lnTo>
                  <a:pt x="1019162" y="0"/>
                </a:lnTo>
                <a:lnTo>
                  <a:pt x="1019162" y="266700"/>
                </a:lnTo>
                <a:lnTo>
                  <a:pt x="0" y="266700"/>
                </a:lnTo>
                <a:lnTo>
                  <a:pt x="0" y="285750"/>
                </a:lnTo>
                <a:lnTo>
                  <a:pt x="1019162" y="285750"/>
                </a:lnTo>
                <a:lnTo>
                  <a:pt x="1047750" y="285750"/>
                </a:lnTo>
                <a:lnTo>
                  <a:pt x="1047750" y="266700"/>
                </a:lnTo>
                <a:lnTo>
                  <a:pt x="104775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 txBox="1"/>
          <p:nvPr/>
        </p:nvSpPr>
        <p:spPr>
          <a:xfrm>
            <a:off x="8229401" y="673100"/>
            <a:ext cx="584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9,879.00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80" name="object 80" descr=""/>
          <p:cNvGrpSpPr/>
          <p:nvPr/>
        </p:nvGrpSpPr>
        <p:grpSpPr>
          <a:xfrm>
            <a:off x="6391274" y="647699"/>
            <a:ext cx="5848350" cy="571500"/>
            <a:chOff x="6391274" y="647699"/>
            <a:chExt cx="5848350" cy="571500"/>
          </a:xfrm>
        </p:grpSpPr>
        <p:sp>
          <p:nvSpPr>
            <p:cNvPr id="81" name="object 81" descr=""/>
            <p:cNvSpPr/>
            <p:nvPr/>
          </p:nvSpPr>
          <p:spPr>
            <a:xfrm>
              <a:off x="8877300" y="647699"/>
              <a:ext cx="3362325" cy="285750"/>
            </a:xfrm>
            <a:custGeom>
              <a:avLst/>
              <a:gdLst/>
              <a:ahLst/>
              <a:cxnLst/>
              <a:rect l="l" t="t" r="r" b="b"/>
              <a:pathLst>
                <a:path w="3362325" h="285750">
                  <a:moveTo>
                    <a:pt x="3362312" y="266700"/>
                  </a:moveTo>
                  <a:lnTo>
                    <a:pt x="2114537" y="266700"/>
                  </a:lnTo>
                  <a:lnTo>
                    <a:pt x="2114537" y="0"/>
                  </a:lnTo>
                  <a:lnTo>
                    <a:pt x="2085962" y="0"/>
                  </a:lnTo>
                  <a:lnTo>
                    <a:pt x="2085962" y="266700"/>
                  </a:lnTo>
                  <a:lnTo>
                    <a:pt x="962025" y="266700"/>
                  </a:lnTo>
                  <a:lnTo>
                    <a:pt x="962025" y="0"/>
                  </a:lnTo>
                  <a:lnTo>
                    <a:pt x="933437" y="0"/>
                  </a:lnTo>
                  <a:lnTo>
                    <a:pt x="933437" y="266700"/>
                  </a:lnTo>
                  <a:lnTo>
                    <a:pt x="0" y="266700"/>
                  </a:lnTo>
                  <a:lnTo>
                    <a:pt x="0" y="285750"/>
                  </a:lnTo>
                  <a:lnTo>
                    <a:pt x="3362312" y="285750"/>
                  </a:lnTo>
                  <a:lnTo>
                    <a:pt x="3362312" y="26670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6391274" y="933449"/>
              <a:ext cx="1438275" cy="285750"/>
            </a:xfrm>
            <a:custGeom>
              <a:avLst/>
              <a:gdLst/>
              <a:ahLst/>
              <a:cxnLst/>
              <a:rect l="l" t="t" r="r" b="b"/>
              <a:pathLst>
                <a:path w="1438275" h="285750">
                  <a:moveTo>
                    <a:pt x="1438274" y="285749"/>
                  </a:moveTo>
                  <a:lnTo>
                    <a:pt x="0" y="285749"/>
                  </a:lnTo>
                  <a:lnTo>
                    <a:pt x="0" y="0"/>
                  </a:lnTo>
                  <a:lnTo>
                    <a:pt x="1438274" y="0"/>
                  </a:lnTo>
                  <a:lnTo>
                    <a:pt x="1438274" y="28574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6391275" y="933449"/>
              <a:ext cx="1438275" cy="285750"/>
            </a:xfrm>
            <a:custGeom>
              <a:avLst/>
              <a:gdLst/>
              <a:ahLst/>
              <a:cxnLst/>
              <a:rect l="l" t="t" r="r" b="b"/>
              <a:pathLst>
                <a:path w="1438275" h="285750">
                  <a:moveTo>
                    <a:pt x="1438275" y="0"/>
                  </a:moveTo>
                  <a:lnTo>
                    <a:pt x="1409687" y="0"/>
                  </a:lnTo>
                  <a:lnTo>
                    <a:pt x="1409687" y="266700"/>
                  </a:lnTo>
                  <a:lnTo>
                    <a:pt x="0" y="266700"/>
                  </a:lnTo>
                  <a:lnTo>
                    <a:pt x="0" y="285750"/>
                  </a:lnTo>
                  <a:lnTo>
                    <a:pt x="1409687" y="285750"/>
                  </a:lnTo>
                  <a:lnTo>
                    <a:pt x="1438275" y="285750"/>
                  </a:lnTo>
                  <a:lnTo>
                    <a:pt x="1438275" y="266700"/>
                  </a:lnTo>
                  <a:lnTo>
                    <a:pt x="143827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 descr=""/>
          <p:cNvSpPr txBox="1"/>
          <p:nvPr/>
        </p:nvSpPr>
        <p:spPr>
          <a:xfrm>
            <a:off x="6426199" y="958850"/>
            <a:ext cx="12001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Jeffrey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Middleton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85" name="object 85" descr=""/>
          <p:cNvGrpSpPr/>
          <p:nvPr/>
        </p:nvGrpSpPr>
        <p:grpSpPr>
          <a:xfrm>
            <a:off x="7829550" y="933449"/>
            <a:ext cx="1047750" cy="285750"/>
            <a:chOff x="7829550" y="933449"/>
            <a:chExt cx="1047750" cy="285750"/>
          </a:xfrm>
        </p:grpSpPr>
        <p:sp>
          <p:nvSpPr>
            <p:cNvPr id="86" name="object 86" descr=""/>
            <p:cNvSpPr/>
            <p:nvPr/>
          </p:nvSpPr>
          <p:spPr>
            <a:xfrm>
              <a:off x="7829550" y="933449"/>
              <a:ext cx="1047750" cy="285750"/>
            </a:xfrm>
            <a:custGeom>
              <a:avLst/>
              <a:gdLst/>
              <a:ahLst/>
              <a:cxnLst/>
              <a:rect l="l" t="t" r="r" b="b"/>
              <a:pathLst>
                <a:path w="1047750" h="285750">
                  <a:moveTo>
                    <a:pt x="1047749" y="285749"/>
                  </a:moveTo>
                  <a:lnTo>
                    <a:pt x="0" y="285749"/>
                  </a:lnTo>
                  <a:lnTo>
                    <a:pt x="0" y="0"/>
                  </a:lnTo>
                  <a:lnTo>
                    <a:pt x="1047749" y="0"/>
                  </a:lnTo>
                  <a:lnTo>
                    <a:pt x="1047749" y="28574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7829550" y="933449"/>
              <a:ext cx="1047750" cy="285750"/>
            </a:xfrm>
            <a:custGeom>
              <a:avLst/>
              <a:gdLst/>
              <a:ahLst/>
              <a:cxnLst/>
              <a:rect l="l" t="t" r="r" b="b"/>
              <a:pathLst>
                <a:path w="1047750" h="285750">
                  <a:moveTo>
                    <a:pt x="1047750" y="0"/>
                  </a:moveTo>
                  <a:lnTo>
                    <a:pt x="1019162" y="0"/>
                  </a:lnTo>
                  <a:lnTo>
                    <a:pt x="1019162" y="266700"/>
                  </a:lnTo>
                  <a:lnTo>
                    <a:pt x="0" y="266700"/>
                  </a:lnTo>
                  <a:lnTo>
                    <a:pt x="0" y="285750"/>
                  </a:lnTo>
                  <a:lnTo>
                    <a:pt x="1019162" y="285750"/>
                  </a:lnTo>
                  <a:lnTo>
                    <a:pt x="1047750" y="285750"/>
                  </a:lnTo>
                  <a:lnTo>
                    <a:pt x="1047750" y="266700"/>
                  </a:lnTo>
                  <a:lnTo>
                    <a:pt x="104775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 descr=""/>
          <p:cNvSpPr txBox="1"/>
          <p:nvPr/>
        </p:nvSpPr>
        <p:spPr>
          <a:xfrm>
            <a:off x="8229401" y="958850"/>
            <a:ext cx="584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9,883.00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89" name="object 89" descr=""/>
          <p:cNvGrpSpPr/>
          <p:nvPr/>
        </p:nvGrpSpPr>
        <p:grpSpPr>
          <a:xfrm>
            <a:off x="6391275" y="933449"/>
            <a:ext cx="5848350" cy="571500"/>
            <a:chOff x="6391275" y="933449"/>
            <a:chExt cx="5848350" cy="571500"/>
          </a:xfrm>
        </p:grpSpPr>
        <p:sp>
          <p:nvSpPr>
            <p:cNvPr id="90" name="object 90" descr=""/>
            <p:cNvSpPr/>
            <p:nvPr/>
          </p:nvSpPr>
          <p:spPr>
            <a:xfrm>
              <a:off x="8877299" y="933449"/>
              <a:ext cx="962025" cy="285750"/>
            </a:xfrm>
            <a:custGeom>
              <a:avLst/>
              <a:gdLst/>
              <a:ahLst/>
              <a:cxnLst/>
              <a:rect l="l" t="t" r="r" b="b"/>
              <a:pathLst>
                <a:path w="962025" h="285750">
                  <a:moveTo>
                    <a:pt x="962024" y="285749"/>
                  </a:moveTo>
                  <a:lnTo>
                    <a:pt x="0" y="285749"/>
                  </a:lnTo>
                  <a:lnTo>
                    <a:pt x="0" y="0"/>
                  </a:lnTo>
                  <a:lnTo>
                    <a:pt x="962024" y="0"/>
                  </a:lnTo>
                  <a:lnTo>
                    <a:pt x="962024" y="28574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8877300" y="933449"/>
              <a:ext cx="962025" cy="285750"/>
            </a:xfrm>
            <a:custGeom>
              <a:avLst/>
              <a:gdLst/>
              <a:ahLst/>
              <a:cxnLst/>
              <a:rect l="l" t="t" r="r" b="b"/>
              <a:pathLst>
                <a:path w="962025" h="285750">
                  <a:moveTo>
                    <a:pt x="962025" y="0"/>
                  </a:moveTo>
                  <a:lnTo>
                    <a:pt x="933437" y="0"/>
                  </a:lnTo>
                  <a:lnTo>
                    <a:pt x="933437" y="266700"/>
                  </a:lnTo>
                  <a:lnTo>
                    <a:pt x="0" y="266700"/>
                  </a:lnTo>
                  <a:lnTo>
                    <a:pt x="0" y="285750"/>
                  </a:lnTo>
                  <a:lnTo>
                    <a:pt x="933437" y="285750"/>
                  </a:lnTo>
                  <a:lnTo>
                    <a:pt x="962025" y="285750"/>
                  </a:lnTo>
                  <a:lnTo>
                    <a:pt x="962025" y="266700"/>
                  </a:lnTo>
                  <a:lnTo>
                    <a:pt x="96202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9839324" y="933449"/>
              <a:ext cx="1152525" cy="285750"/>
            </a:xfrm>
            <a:custGeom>
              <a:avLst/>
              <a:gdLst/>
              <a:ahLst/>
              <a:cxnLst/>
              <a:rect l="l" t="t" r="r" b="b"/>
              <a:pathLst>
                <a:path w="1152525" h="285750">
                  <a:moveTo>
                    <a:pt x="1152524" y="285749"/>
                  </a:moveTo>
                  <a:lnTo>
                    <a:pt x="0" y="285749"/>
                  </a:lnTo>
                  <a:lnTo>
                    <a:pt x="0" y="0"/>
                  </a:lnTo>
                  <a:lnTo>
                    <a:pt x="1152524" y="0"/>
                  </a:lnTo>
                  <a:lnTo>
                    <a:pt x="1152524" y="28574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9839325" y="933449"/>
              <a:ext cx="1152525" cy="285750"/>
            </a:xfrm>
            <a:custGeom>
              <a:avLst/>
              <a:gdLst/>
              <a:ahLst/>
              <a:cxnLst/>
              <a:rect l="l" t="t" r="r" b="b"/>
              <a:pathLst>
                <a:path w="1152525" h="285750">
                  <a:moveTo>
                    <a:pt x="1152512" y="0"/>
                  </a:moveTo>
                  <a:lnTo>
                    <a:pt x="1123937" y="0"/>
                  </a:lnTo>
                  <a:lnTo>
                    <a:pt x="1123937" y="266700"/>
                  </a:lnTo>
                  <a:lnTo>
                    <a:pt x="0" y="266700"/>
                  </a:lnTo>
                  <a:lnTo>
                    <a:pt x="0" y="285750"/>
                  </a:lnTo>
                  <a:lnTo>
                    <a:pt x="1123937" y="285750"/>
                  </a:lnTo>
                  <a:lnTo>
                    <a:pt x="1152512" y="285750"/>
                  </a:lnTo>
                  <a:lnTo>
                    <a:pt x="1152512" y="266700"/>
                  </a:lnTo>
                  <a:lnTo>
                    <a:pt x="115251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10991849" y="933449"/>
              <a:ext cx="1247775" cy="285750"/>
            </a:xfrm>
            <a:custGeom>
              <a:avLst/>
              <a:gdLst/>
              <a:ahLst/>
              <a:cxnLst/>
              <a:rect l="l" t="t" r="r" b="b"/>
              <a:pathLst>
                <a:path w="1247775" h="285750">
                  <a:moveTo>
                    <a:pt x="1247774" y="285749"/>
                  </a:moveTo>
                  <a:lnTo>
                    <a:pt x="0" y="285749"/>
                  </a:lnTo>
                  <a:lnTo>
                    <a:pt x="0" y="0"/>
                  </a:lnTo>
                  <a:lnTo>
                    <a:pt x="1247774" y="0"/>
                  </a:lnTo>
                  <a:lnTo>
                    <a:pt x="1247774" y="28574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6391275" y="1200149"/>
              <a:ext cx="5848350" cy="304800"/>
            </a:xfrm>
            <a:custGeom>
              <a:avLst/>
              <a:gdLst/>
              <a:ahLst/>
              <a:cxnLst/>
              <a:rect l="l" t="t" r="r" b="b"/>
              <a:pathLst>
                <a:path w="5848350" h="304800">
                  <a:moveTo>
                    <a:pt x="1438275" y="19050"/>
                  </a:moveTo>
                  <a:lnTo>
                    <a:pt x="1409687" y="19050"/>
                  </a:lnTo>
                  <a:lnTo>
                    <a:pt x="1409687" y="285750"/>
                  </a:lnTo>
                  <a:lnTo>
                    <a:pt x="0" y="285750"/>
                  </a:lnTo>
                  <a:lnTo>
                    <a:pt x="0" y="304800"/>
                  </a:lnTo>
                  <a:lnTo>
                    <a:pt x="1409687" y="304800"/>
                  </a:lnTo>
                  <a:lnTo>
                    <a:pt x="1438275" y="304800"/>
                  </a:lnTo>
                  <a:lnTo>
                    <a:pt x="1438275" y="285750"/>
                  </a:lnTo>
                  <a:lnTo>
                    <a:pt x="1438275" y="19050"/>
                  </a:lnTo>
                  <a:close/>
                </a:path>
                <a:path w="5848350" h="304800">
                  <a:moveTo>
                    <a:pt x="5848337" y="0"/>
                  </a:moveTo>
                  <a:lnTo>
                    <a:pt x="4600562" y="0"/>
                  </a:lnTo>
                  <a:lnTo>
                    <a:pt x="4600562" y="19050"/>
                  </a:lnTo>
                  <a:lnTo>
                    <a:pt x="5848337" y="19050"/>
                  </a:lnTo>
                  <a:lnTo>
                    <a:pt x="5848337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 descr=""/>
          <p:cNvSpPr txBox="1"/>
          <p:nvPr/>
        </p:nvSpPr>
        <p:spPr>
          <a:xfrm>
            <a:off x="6426199" y="1244600"/>
            <a:ext cx="904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Maria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Galvan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97" name="object 97" descr=""/>
          <p:cNvSpPr/>
          <p:nvPr/>
        </p:nvSpPr>
        <p:spPr>
          <a:xfrm>
            <a:off x="7829550" y="1219199"/>
            <a:ext cx="1047750" cy="285750"/>
          </a:xfrm>
          <a:custGeom>
            <a:avLst/>
            <a:gdLst/>
            <a:ahLst/>
            <a:cxnLst/>
            <a:rect l="l" t="t" r="r" b="b"/>
            <a:pathLst>
              <a:path w="1047750" h="285750">
                <a:moveTo>
                  <a:pt x="1047750" y="0"/>
                </a:moveTo>
                <a:lnTo>
                  <a:pt x="1019162" y="0"/>
                </a:lnTo>
                <a:lnTo>
                  <a:pt x="1019162" y="266700"/>
                </a:lnTo>
                <a:lnTo>
                  <a:pt x="0" y="266700"/>
                </a:lnTo>
                <a:lnTo>
                  <a:pt x="0" y="285750"/>
                </a:lnTo>
                <a:lnTo>
                  <a:pt x="1019162" y="285750"/>
                </a:lnTo>
                <a:lnTo>
                  <a:pt x="1047750" y="285750"/>
                </a:lnTo>
                <a:lnTo>
                  <a:pt x="1047750" y="266700"/>
                </a:lnTo>
                <a:lnTo>
                  <a:pt x="104775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 txBox="1"/>
          <p:nvPr/>
        </p:nvSpPr>
        <p:spPr>
          <a:xfrm>
            <a:off x="8229401" y="1244600"/>
            <a:ext cx="584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9,873.00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99" name="object 99" descr=""/>
          <p:cNvGrpSpPr/>
          <p:nvPr/>
        </p:nvGrpSpPr>
        <p:grpSpPr>
          <a:xfrm>
            <a:off x="6391274" y="1219199"/>
            <a:ext cx="5848350" cy="571500"/>
            <a:chOff x="6391274" y="1219199"/>
            <a:chExt cx="5848350" cy="571500"/>
          </a:xfrm>
        </p:grpSpPr>
        <p:sp>
          <p:nvSpPr>
            <p:cNvPr id="100" name="object 100" descr=""/>
            <p:cNvSpPr/>
            <p:nvPr/>
          </p:nvSpPr>
          <p:spPr>
            <a:xfrm>
              <a:off x="8877300" y="1219199"/>
              <a:ext cx="3362325" cy="285750"/>
            </a:xfrm>
            <a:custGeom>
              <a:avLst/>
              <a:gdLst/>
              <a:ahLst/>
              <a:cxnLst/>
              <a:rect l="l" t="t" r="r" b="b"/>
              <a:pathLst>
                <a:path w="3362325" h="285750">
                  <a:moveTo>
                    <a:pt x="3362312" y="266700"/>
                  </a:moveTo>
                  <a:lnTo>
                    <a:pt x="2114537" y="266700"/>
                  </a:lnTo>
                  <a:lnTo>
                    <a:pt x="2114537" y="0"/>
                  </a:lnTo>
                  <a:lnTo>
                    <a:pt x="2085962" y="0"/>
                  </a:lnTo>
                  <a:lnTo>
                    <a:pt x="2085962" y="266700"/>
                  </a:lnTo>
                  <a:lnTo>
                    <a:pt x="962025" y="266700"/>
                  </a:lnTo>
                  <a:lnTo>
                    <a:pt x="962025" y="0"/>
                  </a:lnTo>
                  <a:lnTo>
                    <a:pt x="933437" y="0"/>
                  </a:lnTo>
                  <a:lnTo>
                    <a:pt x="933437" y="266700"/>
                  </a:lnTo>
                  <a:lnTo>
                    <a:pt x="0" y="266700"/>
                  </a:lnTo>
                  <a:lnTo>
                    <a:pt x="0" y="285750"/>
                  </a:lnTo>
                  <a:lnTo>
                    <a:pt x="3362312" y="285750"/>
                  </a:lnTo>
                  <a:lnTo>
                    <a:pt x="3362312" y="26670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6391274" y="1504949"/>
              <a:ext cx="1438275" cy="285750"/>
            </a:xfrm>
            <a:custGeom>
              <a:avLst/>
              <a:gdLst/>
              <a:ahLst/>
              <a:cxnLst/>
              <a:rect l="l" t="t" r="r" b="b"/>
              <a:pathLst>
                <a:path w="1438275" h="285750">
                  <a:moveTo>
                    <a:pt x="1438274" y="285749"/>
                  </a:moveTo>
                  <a:lnTo>
                    <a:pt x="0" y="285749"/>
                  </a:lnTo>
                  <a:lnTo>
                    <a:pt x="0" y="0"/>
                  </a:lnTo>
                  <a:lnTo>
                    <a:pt x="1438274" y="0"/>
                  </a:lnTo>
                  <a:lnTo>
                    <a:pt x="1438274" y="28574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6391275" y="1504949"/>
              <a:ext cx="1438275" cy="285750"/>
            </a:xfrm>
            <a:custGeom>
              <a:avLst/>
              <a:gdLst/>
              <a:ahLst/>
              <a:cxnLst/>
              <a:rect l="l" t="t" r="r" b="b"/>
              <a:pathLst>
                <a:path w="1438275" h="285750">
                  <a:moveTo>
                    <a:pt x="1438275" y="0"/>
                  </a:moveTo>
                  <a:lnTo>
                    <a:pt x="1409687" y="0"/>
                  </a:lnTo>
                  <a:lnTo>
                    <a:pt x="1409687" y="266700"/>
                  </a:lnTo>
                  <a:lnTo>
                    <a:pt x="0" y="266700"/>
                  </a:lnTo>
                  <a:lnTo>
                    <a:pt x="0" y="285750"/>
                  </a:lnTo>
                  <a:lnTo>
                    <a:pt x="1409687" y="285750"/>
                  </a:lnTo>
                  <a:lnTo>
                    <a:pt x="1438275" y="285750"/>
                  </a:lnTo>
                  <a:lnTo>
                    <a:pt x="1438275" y="266700"/>
                  </a:lnTo>
                  <a:lnTo>
                    <a:pt x="143827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3" name="object 103" descr=""/>
          <p:cNvSpPr txBox="1"/>
          <p:nvPr/>
        </p:nvSpPr>
        <p:spPr>
          <a:xfrm>
            <a:off x="6426199" y="1530350"/>
            <a:ext cx="9245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Michael </a:t>
            </a:r>
            <a:r>
              <a:rPr dirty="0" sz="1200" spc="-20">
                <a:solidFill>
                  <a:srgbClr val="252423"/>
                </a:solidFill>
                <a:latin typeface="Segoe UI"/>
                <a:cs typeface="Segoe UI"/>
              </a:rPr>
              <a:t>Hunt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04" name="object 104" descr=""/>
          <p:cNvGrpSpPr/>
          <p:nvPr/>
        </p:nvGrpSpPr>
        <p:grpSpPr>
          <a:xfrm>
            <a:off x="7829550" y="1504949"/>
            <a:ext cx="1047750" cy="285750"/>
            <a:chOff x="7829550" y="1504949"/>
            <a:chExt cx="1047750" cy="285750"/>
          </a:xfrm>
        </p:grpSpPr>
        <p:sp>
          <p:nvSpPr>
            <p:cNvPr id="105" name="object 105" descr=""/>
            <p:cNvSpPr/>
            <p:nvPr/>
          </p:nvSpPr>
          <p:spPr>
            <a:xfrm>
              <a:off x="7829550" y="1504949"/>
              <a:ext cx="1047750" cy="285750"/>
            </a:xfrm>
            <a:custGeom>
              <a:avLst/>
              <a:gdLst/>
              <a:ahLst/>
              <a:cxnLst/>
              <a:rect l="l" t="t" r="r" b="b"/>
              <a:pathLst>
                <a:path w="1047750" h="285750">
                  <a:moveTo>
                    <a:pt x="1047749" y="285749"/>
                  </a:moveTo>
                  <a:lnTo>
                    <a:pt x="0" y="285749"/>
                  </a:lnTo>
                  <a:lnTo>
                    <a:pt x="0" y="0"/>
                  </a:lnTo>
                  <a:lnTo>
                    <a:pt x="1047749" y="0"/>
                  </a:lnTo>
                  <a:lnTo>
                    <a:pt x="1047749" y="28574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7829550" y="1504949"/>
              <a:ext cx="1047750" cy="285750"/>
            </a:xfrm>
            <a:custGeom>
              <a:avLst/>
              <a:gdLst/>
              <a:ahLst/>
              <a:cxnLst/>
              <a:rect l="l" t="t" r="r" b="b"/>
              <a:pathLst>
                <a:path w="1047750" h="285750">
                  <a:moveTo>
                    <a:pt x="1047750" y="0"/>
                  </a:moveTo>
                  <a:lnTo>
                    <a:pt x="1019162" y="0"/>
                  </a:lnTo>
                  <a:lnTo>
                    <a:pt x="1019162" y="266700"/>
                  </a:lnTo>
                  <a:lnTo>
                    <a:pt x="0" y="266700"/>
                  </a:lnTo>
                  <a:lnTo>
                    <a:pt x="0" y="285750"/>
                  </a:lnTo>
                  <a:lnTo>
                    <a:pt x="1019162" y="285750"/>
                  </a:lnTo>
                  <a:lnTo>
                    <a:pt x="1047750" y="285750"/>
                  </a:lnTo>
                  <a:lnTo>
                    <a:pt x="1047750" y="266700"/>
                  </a:lnTo>
                  <a:lnTo>
                    <a:pt x="104775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7" name="object 107" descr=""/>
          <p:cNvSpPr txBox="1"/>
          <p:nvPr/>
        </p:nvSpPr>
        <p:spPr>
          <a:xfrm>
            <a:off x="8229401" y="1530350"/>
            <a:ext cx="584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9,768.00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08" name="object 108" descr=""/>
          <p:cNvGrpSpPr/>
          <p:nvPr/>
        </p:nvGrpSpPr>
        <p:grpSpPr>
          <a:xfrm>
            <a:off x="6391275" y="1504949"/>
            <a:ext cx="5848350" cy="571500"/>
            <a:chOff x="6391275" y="1504949"/>
            <a:chExt cx="5848350" cy="571500"/>
          </a:xfrm>
        </p:grpSpPr>
        <p:sp>
          <p:nvSpPr>
            <p:cNvPr id="109" name="object 109" descr=""/>
            <p:cNvSpPr/>
            <p:nvPr/>
          </p:nvSpPr>
          <p:spPr>
            <a:xfrm>
              <a:off x="8877299" y="1504949"/>
              <a:ext cx="962025" cy="285750"/>
            </a:xfrm>
            <a:custGeom>
              <a:avLst/>
              <a:gdLst/>
              <a:ahLst/>
              <a:cxnLst/>
              <a:rect l="l" t="t" r="r" b="b"/>
              <a:pathLst>
                <a:path w="962025" h="285750">
                  <a:moveTo>
                    <a:pt x="962024" y="285749"/>
                  </a:moveTo>
                  <a:lnTo>
                    <a:pt x="0" y="285749"/>
                  </a:lnTo>
                  <a:lnTo>
                    <a:pt x="0" y="0"/>
                  </a:lnTo>
                  <a:lnTo>
                    <a:pt x="962024" y="0"/>
                  </a:lnTo>
                  <a:lnTo>
                    <a:pt x="962024" y="28574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8877300" y="1504949"/>
              <a:ext cx="962025" cy="285750"/>
            </a:xfrm>
            <a:custGeom>
              <a:avLst/>
              <a:gdLst/>
              <a:ahLst/>
              <a:cxnLst/>
              <a:rect l="l" t="t" r="r" b="b"/>
              <a:pathLst>
                <a:path w="962025" h="285750">
                  <a:moveTo>
                    <a:pt x="962025" y="0"/>
                  </a:moveTo>
                  <a:lnTo>
                    <a:pt x="933437" y="0"/>
                  </a:lnTo>
                  <a:lnTo>
                    <a:pt x="933437" y="266700"/>
                  </a:lnTo>
                  <a:lnTo>
                    <a:pt x="0" y="266700"/>
                  </a:lnTo>
                  <a:lnTo>
                    <a:pt x="0" y="285750"/>
                  </a:lnTo>
                  <a:lnTo>
                    <a:pt x="933437" y="285750"/>
                  </a:lnTo>
                  <a:lnTo>
                    <a:pt x="962025" y="285750"/>
                  </a:lnTo>
                  <a:lnTo>
                    <a:pt x="962025" y="266700"/>
                  </a:lnTo>
                  <a:lnTo>
                    <a:pt x="96202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9839324" y="1504949"/>
              <a:ext cx="1152525" cy="285750"/>
            </a:xfrm>
            <a:custGeom>
              <a:avLst/>
              <a:gdLst/>
              <a:ahLst/>
              <a:cxnLst/>
              <a:rect l="l" t="t" r="r" b="b"/>
              <a:pathLst>
                <a:path w="1152525" h="285750">
                  <a:moveTo>
                    <a:pt x="1152524" y="285749"/>
                  </a:moveTo>
                  <a:lnTo>
                    <a:pt x="0" y="285749"/>
                  </a:lnTo>
                  <a:lnTo>
                    <a:pt x="0" y="0"/>
                  </a:lnTo>
                  <a:lnTo>
                    <a:pt x="1152524" y="0"/>
                  </a:lnTo>
                  <a:lnTo>
                    <a:pt x="1152524" y="28574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9839325" y="1504949"/>
              <a:ext cx="1152525" cy="285750"/>
            </a:xfrm>
            <a:custGeom>
              <a:avLst/>
              <a:gdLst/>
              <a:ahLst/>
              <a:cxnLst/>
              <a:rect l="l" t="t" r="r" b="b"/>
              <a:pathLst>
                <a:path w="1152525" h="285750">
                  <a:moveTo>
                    <a:pt x="1152512" y="0"/>
                  </a:moveTo>
                  <a:lnTo>
                    <a:pt x="1123937" y="0"/>
                  </a:lnTo>
                  <a:lnTo>
                    <a:pt x="1123937" y="266700"/>
                  </a:lnTo>
                  <a:lnTo>
                    <a:pt x="0" y="266700"/>
                  </a:lnTo>
                  <a:lnTo>
                    <a:pt x="0" y="285750"/>
                  </a:lnTo>
                  <a:lnTo>
                    <a:pt x="1123937" y="285750"/>
                  </a:lnTo>
                  <a:lnTo>
                    <a:pt x="1152512" y="285750"/>
                  </a:lnTo>
                  <a:lnTo>
                    <a:pt x="1152512" y="266700"/>
                  </a:lnTo>
                  <a:lnTo>
                    <a:pt x="115251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10991849" y="1504949"/>
              <a:ext cx="1247775" cy="285750"/>
            </a:xfrm>
            <a:custGeom>
              <a:avLst/>
              <a:gdLst/>
              <a:ahLst/>
              <a:cxnLst/>
              <a:rect l="l" t="t" r="r" b="b"/>
              <a:pathLst>
                <a:path w="1247775" h="285750">
                  <a:moveTo>
                    <a:pt x="1247774" y="285749"/>
                  </a:moveTo>
                  <a:lnTo>
                    <a:pt x="0" y="285749"/>
                  </a:lnTo>
                  <a:lnTo>
                    <a:pt x="0" y="0"/>
                  </a:lnTo>
                  <a:lnTo>
                    <a:pt x="1247774" y="0"/>
                  </a:lnTo>
                  <a:lnTo>
                    <a:pt x="1247774" y="28574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6391275" y="1771649"/>
              <a:ext cx="5848350" cy="304800"/>
            </a:xfrm>
            <a:custGeom>
              <a:avLst/>
              <a:gdLst/>
              <a:ahLst/>
              <a:cxnLst/>
              <a:rect l="l" t="t" r="r" b="b"/>
              <a:pathLst>
                <a:path w="5848350" h="304800">
                  <a:moveTo>
                    <a:pt x="1438275" y="19050"/>
                  </a:moveTo>
                  <a:lnTo>
                    <a:pt x="1409687" y="19050"/>
                  </a:lnTo>
                  <a:lnTo>
                    <a:pt x="1409687" y="285750"/>
                  </a:lnTo>
                  <a:lnTo>
                    <a:pt x="0" y="285750"/>
                  </a:lnTo>
                  <a:lnTo>
                    <a:pt x="0" y="304800"/>
                  </a:lnTo>
                  <a:lnTo>
                    <a:pt x="1409687" y="304800"/>
                  </a:lnTo>
                  <a:lnTo>
                    <a:pt x="1438275" y="304800"/>
                  </a:lnTo>
                  <a:lnTo>
                    <a:pt x="1438275" y="285750"/>
                  </a:lnTo>
                  <a:lnTo>
                    <a:pt x="1438275" y="19050"/>
                  </a:lnTo>
                  <a:close/>
                </a:path>
                <a:path w="5848350" h="304800">
                  <a:moveTo>
                    <a:pt x="5848337" y="0"/>
                  </a:moveTo>
                  <a:lnTo>
                    <a:pt x="4600562" y="0"/>
                  </a:lnTo>
                  <a:lnTo>
                    <a:pt x="4600562" y="19050"/>
                  </a:lnTo>
                  <a:lnTo>
                    <a:pt x="5848337" y="19050"/>
                  </a:lnTo>
                  <a:lnTo>
                    <a:pt x="5848337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5" name="object 115" descr=""/>
          <p:cNvSpPr txBox="1"/>
          <p:nvPr/>
        </p:nvSpPr>
        <p:spPr>
          <a:xfrm>
            <a:off x="6426199" y="1816100"/>
            <a:ext cx="10871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Amy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Thompson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6" name="object 116" descr=""/>
          <p:cNvSpPr/>
          <p:nvPr/>
        </p:nvSpPr>
        <p:spPr>
          <a:xfrm>
            <a:off x="7829550" y="1790699"/>
            <a:ext cx="1047750" cy="285750"/>
          </a:xfrm>
          <a:custGeom>
            <a:avLst/>
            <a:gdLst/>
            <a:ahLst/>
            <a:cxnLst/>
            <a:rect l="l" t="t" r="r" b="b"/>
            <a:pathLst>
              <a:path w="1047750" h="285750">
                <a:moveTo>
                  <a:pt x="1047750" y="0"/>
                </a:moveTo>
                <a:lnTo>
                  <a:pt x="1019162" y="0"/>
                </a:lnTo>
                <a:lnTo>
                  <a:pt x="1019162" y="266700"/>
                </a:lnTo>
                <a:lnTo>
                  <a:pt x="0" y="266700"/>
                </a:lnTo>
                <a:lnTo>
                  <a:pt x="0" y="285750"/>
                </a:lnTo>
                <a:lnTo>
                  <a:pt x="1019162" y="285750"/>
                </a:lnTo>
                <a:lnTo>
                  <a:pt x="1047750" y="285750"/>
                </a:lnTo>
                <a:lnTo>
                  <a:pt x="1047750" y="266700"/>
                </a:lnTo>
                <a:lnTo>
                  <a:pt x="104775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 txBox="1"/>
          <p:nvPr/>
        </p:nvSpPr>
        <p:spPr>
          <a:xfrm>
            <a:off x="8229401" y="1816100"/>
            <a:ext cx="584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9,775.00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18" name="object 118" descr=""/>
          <p:cNvGrpSpPr/>
          <p:nvPr/>
        </p:nvGrpSpPr>
        <p:grpSpPr>
          <a:xfrm>
            <a:off x="6391274" y="1790700"/>
            <a:ext cx="5848350" cy="571500"/>
            <a:chOff x="6391274" y="1790700"/>
            <a:chExt cx="5848350" cy="571500"/>
          </a:xfrm>
        </p:grpSpPr>
        <p:sp>
          <p:nvSpPr>
            <p:cNvPr id="119" name="object 119" descr=""/>
            <p:cNvSpPr/>
            <p:nvPr/>
          </p:nvSpPr>
          <p:spPr>
            <a:xfrm>
              <a:off x="8877300" y="1790699"/>
              <a:ext cx="3362325" cy="285750"/>
            </a:xfrm>
            <a:custGeom>
              <a:avLst/>
              <a:gdLst/>
              <a:ahLst/>
              <a:cxnLst/>
              <a:rect l="l" t="t" r="r" b="b"/>
              <a:pathLst>
                <a:path w="3362325" h="285750">
                  <a:moveTo>
                    <a:pt x="3362312" y="266700"/>
                  </a:moveTo>
                  <a:lnTo>
                    <a:pt x="2114537" y="266700"/>
                  </a:lnTo>
                  <a:lnTo>
                    <a:pt x="2114537" y="0"/>
                  </a:lnTo>
                  <a:lnTo>
                    <a:pt x="2085962" y="0"/>
                  </a:lnTo>
                  <a:lnTo>
                    <a:pt x="2085962" y="266700"/>
                  </a:lnTo>
                  <a:lnTo>
                    <a:pt x="962025" y="266700"/>
                  </a:lnTo>
                  <a:lnTo>
                    <a:pt x="962025" y="0"/>
                  </a:lnTo>
                  <a:lnTo>
                    <a:pt x="933437" y="0"/>
                  </a:lnTo>
                  <a:lnTo>
                    <a:pt x="933437" y="266700"/>
                  </a:lnTo>
                  <a:lnTo>
                    <a:pt x="0" y="266700"/>
                  </a:lnTo>
                  <a:lnTo>
                    <a:pt x="0" y="285750"/>
                  </a:lnTo>
                  <a:lnTo>
                    <a:pt x="3362312" y="285750"/>
                  </a:lnTo>
                  <a:lnTo>
                    <a:pt x="3362312" y="26670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6391274" y="2076449"/>
              <a:ext cx="1438275" cy="285750"/>
            </a:xfrm>
            <a:custGeom>
              <a:avLst/>
              <a:gdLst/>
              <a:ahLst/>
              <a:cxnLst/>
              <a:rect l="l" t="t" r="r" b="b"/>
              <a:pathLst>
                <a:path w="1438275" h="285750">
                  <a:moveTo>
                    <a:pt x="1438274" y="285749"/>
                  </a:moveTo>
                  <a:lnTo>
                    <a:pt x="0" y="285749"/>
                  </a:lnTo>
                  <a:lnTo>
                    <a:pt x="0" y="0"/>
                  </a:lnTo>
                  <a:lnTo>
                    <a:pt x="1438274" y="0"/>
                  </a:lnTo>
                  <a:lnTo>
                    <a:pt x="1438274" y="28574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6391275" y="2076449"/>
              <a:ext cx="1438275" cy="285750"/>
            </a:xfrm>
            <a:custGeom>
              <a:avLst/>
              <a:gdLst/>
              <a:ahLst/>
              <a:cxnLst/>
              <a:rect l="l" t="t" r="r" b="b"/>
              <a:pathLst>
                <a:path w="1438275" h="285750">
                  <a:moveTo>
                    <a:pt x="1438275" y="0"/>
                  </a:moveTo>
                  <a:lnTo>
                    <a:pt x="1409687" y="0"/>
                  </a:lnTo>
                  <a:lnTo>
                    <a:pt x="1409687" y="266700"/>
                  </a:lnTo>
                  <a:lnTo>
                    <a:pt x="0" y="266700"/>
                  </a:lnTo>
                  <a:lnTo>
                    <a:pt x="0" y="285750"/>
                  </a:lnTo>
                  <a:lnTo>
                    <a:pt x="1409687" y="285750"/>
                  </a:lnTo>
                  <a:lnTo>
                    <a:pt x="1438275" y="285750"/>
                  </a:lnTo>
                  <a:lnTo>
                    <a:pt x="1438275" y="266700"/>
                  </a:lnTo>
                  <a:lnTo>
                    <a:pt x="143827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2" name="object 122" descr=""/>
          <p:cNvSpPr txBox="1"/>
          <p:nvPr/>
        </p:nvSpPr>
        <p:spPr>
          <a:xfrm>
            <a:off x="6426199" y="2101850"/>
            <a:ext cx="102044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Sharon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Wilkins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23" name="object 123" descr=""/>
          <p:cNvGrpSpPr/>
          <p:nvPr/>
        </p:nvGrpSpPr>
        <p:grpSpPr>
          <a:xfrm>
            <a:off x="7829550" y="2076449"/>
            <a:ext cx="1047750" cy="285750"/>
            <a:chOff x="7829550" y="2076449"/>
            <a:chExt cx="1047750" cy="285750"/>
          </a:xfrm>
        </p:grpSpPr>
        <p:sp>
          <p:nvSpPr>
            <p:cNvPr id="124" name="object 124" descr=""/>
            <p:cNvSpPr/>
            <p:nvPr/>
          </p:nvSpPr>
          <p:spPr>
            <a:xfrm>
              <a:off x="7829550" y="2076449"/>
              <a:ext cx="1047750" cy="285750"/>
            </a:xfrm>
            <a:custGeom>
              <a:avLst/>
              <a:gdLst/>
              <a:ahLst/>
              <a:cxnLst/>
              <a:rect l="l" t="t" r="r" b="b"/>
              <a:pathLst>
                <a:path w="1047750" h="285750">
                  <a:moveTo>
                    <a:pt x="1047749" y="285749"/>
                  </a:moveTo>
                  <a:lnTo>
                    <a:pt x="0" y="285749"/>
                  </a:lnTo>
                  <a:lnTo>
                    <a:pt x="0" y="0"/>
                  </a:lnTo>
                  <a:lnTo>
                    <a:pt x="1047749" y="0"/>
                  </a:lnTo>
                  <a:lnTo>
                    <a:pt x="1047749" y="28574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7829550" y="2076449"/>
              <a:ext cx="1047750" cy="285750"/>
            </a:xfrm>
            <a:custGeom>
              <a:avLst/>
              <a:gdLst/>
              <a:ahLst/>
              <a:cxnLst/>
              <a:rect l="l" t="t" r="r" b="b"/>
              <a:pathLst>
                <a:path w="1047750" h="285750">
                  <a:moveTo>
                    <a:pt x="1047750" y="0"/>
                  </a:moveTo>
                  <a:lnTo>
                    <a:pt x="1019162" y="0"/>
                  </a:lnTo>
                  <a:lnTo>
                    <a:pt x="1019162" y="266700"/>
                  </a:lnTo>
                  <a:lnTo>
                    <a:pt x="0" y="266700"/>
                  </a:lnTo>
                  <a:lnTo>
                    <a:pt x="0" y="285750"/>
                  </a:lnTo>
                  <a:lnTo>
                    <a:pt x="1019162" y="285750"/>
                  </a:lnTo>
                  <a:lnTo>
                    <a:pt x="1047750" y="285750"/>
                  </a:lnTo>
                  <a:lnTo>
                    <a:pt x="1047750" y="266700"/>
                  </a:lnTo>
                  <a:lnTo>
                    <a:pt x="104775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6" name="object 126" descr=""/>
          <p:cNvSpPr txBox="1"/>
          <p:nvPr/>
        </p:nvSpPr>
        <p:spPr>
          <a:xfrm>
            <a:off x="8229401" y="2101850"/>
            <a:ext cx="584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8,979.00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27" name="object 127" descr=""/>
          <p:cNvGrpSpPr/>
          <p:nvPr/>
        </p:nvGrpSpPr>
        <p:grpSpPr>
          <a:xfrm>
            <a:off x="6391275" y="2076449"/>
            <a:ext cx="5848350" cy="571500"/>
            <a:chOff x="6391275" y="2076449"/>
            <a:chExt cx="5848350" cy="571500"/>
          </a:xfrm>
        </p:grpSpPr>
        <p:sp>
          <p:nvSpPr>
            <p:cNvPr id="128" name="object 128" descr=""/>
            <p:cNvSpPr/>
            <p:nvPr/>
          </p:nvSpPr>
          <p:spPr>
            <a:xfrm>
              <a:off x="8877299" y="2076449"/>
              <a:ext cx="962025" cy="285750"/>
            </a:xfrm>
            <a:custGeom>
              <a:avLst/>
              <a:gdLst/>
              <a:ahLst/>
              <a:cxnLst/>
              <a:rect l="l" t="t" r="r" b="b"/>
              <a:pathLst>
                <a:path w="962025" h="285750">
                  <a:moveTo>
                    <a:pt x="962024" y="285749"/>
                  </a:moveTo>
                  <a:lnTo>
                    <a:pt x="0" y="285749"/>
                  </a:lnTo>
                  <a:lnTo>
                    <a:pt x="0" y="0"/>
                  </a:lnTo>
                  <a:lnTo>
                    <a:pt x="962024" y="0"/>
                  </a:lnTo>
                  <a:lnTo>
                    <a:pt x="962024" y="28574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8877300" y="2076449"/>
              <a:ext cx="962025" cy="285750"/>
            </a:xfrm>
            <a:custGeom>
              <a:avLst/>
              <a:gdLst/>
              <a:ahLst/>
              <a:cxnLst/>
              <a:rect l="l" t="t" r="r" b="b"/>
              <a:pathLst>
                <a:path w="962025" h="285750">
                  <a:moveTo>
                    <a:pt x="962025" y="0"/>
                  </a:moveTo>
                  <a:lnTo>
                    <a:pt x="933437" y="0"/>
                  </a:lnTo>
                  <a:lnTo>
                    <a:pt x="933437" y="266700"/>
                  </a:lnTo>
                  <a:lnTo>
                    <a:pt x="0" y="266700"/>
                  </a:lnTo>
                  <a:lnTo>
                    <a:pt x="0" y="285750"/>
                  </a:lnTo>
                  <a:lnTo>
                    <a:pt x="933437" y="285750"/>
                  </a:lnTo>
                  <a:lnTo>
                    <a:pt x="962025" y="285750"/>
                  </a:lnTo>
                  <a:lnTo>
                    <a:pt x="962025" y="266700"/>
                  </a:lnTo>
                  <a:lnTo>
                    <a:pt x="96202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9839324" y="2076449"/>
              <a:ext cx="1152525" cy="285750"/>
            </a:xfrm>
            <a:custGeom>
              <a:avLst/>
              <a:gdLst/>
              <a:ahLst/>
              <a:cxnLst/>
              <a:rect l="l" t="t" r="r" b="b"/>
              <a:pathLst>
                <a:path w="1152525" h="285750">
                  <a:moveTo>
                    <a:pt x="1152524" y="285749"/>
                  </a:moveTo>
                  <a:lnTo>
                    <a:pt x="0" y="285749"/>
                  </a:lnTo>
                  <a:lnTo>
                    <a:pt x="0" y="0"/>
                  </a:lnTo>
                  <a:lnTo>
                    <a:pt x="1152524" y="0"/>
                  </a:lnTo>
                  <a:lnTo>
                    <a:pt x="1152524" y="28574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9839325" y="2076449"/>
              <a:ext cx="1152525" cy="285750"/>
            </a:xfrm>
            <a:custGeom>
              <a:avLst/>
              <a:gdLst/>
              <a:ahLst/>
              <a:cxnLst/>
              <a:rect l="l" t="t" r="r" b="b"/>
              <a:pathLst>
                <a:path w="1152525" h="285750">
                  <a:moveTo>
                    <a:pt x="1152512" y="0"/>
                  </a:moveTo>
                  <a:lnTo>
                    <a:pt x="1123937" y="0"/>
                  </a:lnTo>
                  <a:lnTo>
                    <a:pt x="1123937" y="266700"/>
                  </a:lnTo>
                  <a:lnTo>
                    <a:pt x="0" y="266700"/>
                  </a:lnTo>
                  <a:lnTo>
                    <a:pt x="0" y="285750"/>
                  </a:lnTo>
                  <a:lnTo>
                    <a:pt x="1123937" y="285750"/>
                  </a:lnTo>
                  <a:lnTo>
                    <a:pt x="1152512" y="285750"/>
                  </a:lnTo>
                  <a:lnTo>
                    <a:pt x="1152512" y="266700"/>
                  </a:lnTo>
                  <a:lnTo>
                    <a:pt x="115251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10991849" y="2076449"/>
              <a:ext cx="1247775" cy="285750"/>
            </a:xfrm>
            <a:custGeom>
              <a:avLst/>
              <a:gdLst/>
              <a:ahLst/>
              <a:cxnLst/>
              <a:rect l="l" t="t" r="r" b="b"/>
              <a:pathLst>
                <a:path w="1247775" h="285750">
                  <a:moveTo>
                    <a:pt x="1247774" y="285749"/>
                  </a:moveTo>
                  <a:lnTo>
                    <a:pt x="0" y="285749"/>
                  </a:lnTo>
                  <a:lnTo>
                    <a:pt x="0" y="0"/>
                  </a:lnTo>
                  <a:lnTo>
                    <a:pt x="1247774" y="0"/>
                  </a:lnTo>
                  <a:lnTo>
                    <a:pt x="1247774" y="28574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6391275" y="2343149"/>
              <a:ext cx="5848350" cy="304800"/>
            </a:xfrm>
            <a:custGeom>
              <a:avLst/>
              <a:gdLst/>
              <a:ahLst/>
              <a:cxnLst/>
              <a:rect l="l" t="t" r="r" b="b"/>
              <a:pathLst>
                <a:path w="5848350" h="304800">
                  <a:moveTo>
                    <a:pt x="1438275" y="19050"/>
                  </a:moveTo>
                  <a:lnTo>
                    <a:pt x="1409687" y="19050"/>
                  </a:lnTo>
                  <a:lnTo>
                    <a:pt x="1409687" y="285750"/>
                  </a:lnTo>
                  <a:lnTo>
                    <a:pt x="0" y="285750"/>
                  </a:lnTo>
                  <a:lnTo>
                    <a:pt x="0" y="304800"/>
                  </a:lnTo>
                  <a:lnTo>
                    <a:pt x="1409687" y="304800"/>
                  </a:lnTo>
                  <a:lnTo>
                    <a:pt x="1438275" y="304800"/>
                  </a:lnTo>
                  <a:lnTo>
                    <a:pt x="1438275" y="285750"/>
                  </a:lnTo>
                  <a:lnTo>
                    <a:pt x="1438275" y="19050"/>
                  </a:lnTo>
                  <a:close/>
                </a:path>
                <a:path w="5848350" h="304800">
                  <a:moveTo>
                    <a:pt x="5848337" y="0"/>
                  </a:moveTo>
                  <a:lnTo>
                    <a:pt x="4600562" y="0"/>
                  </a:lnTo>
                  <a:lnTo>
                    <a:pt x="4600562" y="19050"/>
                  </a:lnTo>
                  <a:lnTo>
                    <a:pt x="5848337" y="19050"/>
                  </a:lnTo>
                  <a:lnTo>
                    <a:pt x="5848337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4" name="object 134" descr=""/>
          <p:cNvSpPr txBox="1"/>
          <p:nvPr/>
        </p:nvSpPr>
        <p:spPr>
          <a:xfrm>
            <a:off x="6426199" y="2387600"/>
            <a:ext cx="8699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Angela </a:t>
            </a:r>
            <a:r>
              <a:rPr dirty="0" sz="1200" spc="-25">
                <a:solidFill>
                  <a:srgbClr val="252423"/>
                </a:solidFill>
                <a:latin typeface="Segoe UI"/>
                <a:cs typeface="Segoe UI"/>
              </a:rPr>
              <a:t>Todd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35" name="object 135" descr=""/>
          <p:cNvSpPr/>
          <p:nvPr/>
        </p:nvSpPr>
        <p:spPr>
          <a:xfrm>
            <a:off x="7829550" y="2362199"/>
            <a:ext cx="1047750" cy="285750"/>
          </a:xfrm>
          <a:custGeom>
            <a:avLst/>
            <a:gdLst/>
            <a:ahLst/>
            <a:cxnLst/>
            <a:rect l="l" t="t" r="r" b="b"/>
            <a:pathLst>
              <a:path w="1047750" h="285750">
                <a:moveTo>
                  <a:pt x="1047750" y="0"/>
                </a:moveTo>
                <a:lnTo>
                  <a:pt x="1019162" y="0"/>
                </a:lnTo>
                <a:lnTo>
                  <a:pt x="1019162" y="266700"/>
                </a:lnTo>
                <a:lnTo>
                  <a:pt x="0" y="266700"/>
                </a:lnTo>
                <a:lnTo>
                  <a:pt x="0" y="285750"/>
                </a:lnTo>
                <a:lnTo>
                  <a:pt x="1019162" y="285750"/>
                </a:lnTo>
                <a:lnTo>
                  <a:pt x="1047750" y="285750"/>
                </a:lnTo>
                <a:lnTo>
                  <a:pt x="1047750" y="266700"/>
                </a:lnTo>
                <a:lnTo>
                  <a:pt x="104775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 descr=""/>
          <p:cNvSpPr txBox="1"/>
          <p:nvPr/>
        </p:nvSpPr>
        <p:spPr>
          <a:xfrm>
            <a:off x="8229401" y="2387600"/>
            <a:ext cx="584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8,974.00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37" name="object 137" descr=""/>
          <p:cNvGrpSpPr/>
          <p:nvPr/>
        </p:nvGrpSpPr>
        <p:grpSpPr>
          <a:xfrm>
            <a:off x="6391274" y="2362199"/>
            <a:ext cx="5848350" cy="571500"/>
            <a:chOff x="6391274" y="2362199"/>
            <a:chExt cx="5848350" cy="571500"/>
          </a:xfrm>
        </p:grpSpPr>
        <p:sp>
          <p:nvSpPr>
            <p:cNvPr id="138" name="object 138" descr=""/>
            <p:cNvSpPr/>
            <p:nvPr/>
          </p:nvSpPr>
          <p:spPr>
            <a:xfrm>
              <a:off x="8877300" y="2362199"/>
              <a:ext cx="3362325" cy="285750"/>
            </a:xfrm>
            <a:custGeom>
              <a:avLst/>
              <a:gdLst/>
              <a:ahLst/>
              <a:cxnLst/>
              <a:rect l="l" t="t" r="r" b="b"/>
              <a:pathLst>
                <a:path w="3362325" h="285750">
                  <a:moveTo>
                    <a:pt x="3362312" y="266700"/>
                  </a:moveTo>
                  <a:lnTo>
                    <a:pt x="2114537" y="266700"/>
                  </a:lnTo>
                  <a:lnTo>
                    <a:pt x="2114537" y="0"/>
                  </a:lnTo>
                  <a:lnTo>
                    <a:pt x="2085962" y="0"/>
                  </a:lnTo>
                  <a:lnTo>
                    <a:pt x="2085962" y="266700"/>
                  </a:lnTo>
                  <a:lnTo>
                    <a:pt x="962025" y="266700"/>
                  </a:lnTo>
                  <a:lnTo>
                    <a:pt x="962025" y="0"/>
                  </a:lnTo>
                  <a:lnTo>
                    <a:pt x="933437" y="0"/>
                  </a:lnTo>
                  <a:lnTo>
                    <a:pt x="933437" y="266700"/>
                  </a:lnTo>
                  <a:lnTo>
                    <a:pt x="0" y="266700"/>
                  </a:lnTo>
                  <a:lnTo>
                    <a:pt x="0" y="285750"/>
                  </a:lnTo>
                  <a:lnTo>
                    <a:pt x="3362312" y="285750"/>
                  </a:lnTo>
                  <a:lnTo>
                    <a:pt x="3362312" y="26670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6391274" y="2647949"/>
              <a:ext cx="1438275" cy="285750"/>
            </a:xfrm>
            <a:custGeom>
              <a:avLst/>
              <a:gdLst/>
              <a:ahLst/>
              <a:cxnLst/>
              <a:rect l="l" t="t" r="r" b="b"/>
              <a:pathLst>
                <a:path w="1438275" h="285750">
                  <a:moveTo>
                    <a:pt x="1438274" y="285749"/>
                  </a:moveTo>
                  <a:lnTo>
                    <a:pt x="0" y="285749"/>
                  </a:lnTo>
                  <a:lnTo>
                    <a:pt x="0" y="0"/>
                  </a:lnTo>
                  <a:lnTo>
                    <a:pt x="1438274" y="0"/>
                  </a:lnTo>
                  <a:lnTo>
                    <a:pt x="1438274" y="28574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6391275" y="2647949"/>
              <a:ext cx="1438275" cy="285750"/>
            </a:xfrm>
            <a:custGeom>
              <a:avLst/>
              <a:gdLst/>
              <a:ahLst/>
              <a:cxnLst/>
              <a:rect l="l" t="t" r="r" b="b"/>
              <a:pathLst>
                <a:path w="1438275" h="285750">
                  <a:moveTo>
                    <a:pt x="1438275" y="0"/>
                  </a:moveTo>
                  <a:lnTo>
                    <a:pt x="1409687" y="0"/>
                  </a:lnTo>
                  <a:lnTo>
                    <a:pt x="1409687" y="266700"/>
                  </a:lnTo>
                  <a:lnTo>
                    <a:pt x="0" y="266700"/>
                  </a:lnTo>
                  <a:lnTo>
                    <a:pt x="0" y="285750"/>
                  </a:lnTo>
                  <a:lnTo>
                    <a:pt x="1409687" y="285750"/>
                  </a:lnTo>
                  <a:lnTo>
                    <a:pt x="1438275" y="285750"/>
                  </a:lnTo>
                  <a:lnTo>
                    <a:pt x="1438275" y="266700"/>
                  </a:lnTo>
                  <a:lnTo>
                    <a:pt x="143827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1" name="object 141" descr=""/>
          <p:cNvSpPr txBox="1"/>
          <p:nvPr/>
        </p:nvSpPr>
        <p:spPr>
          <a:xfrm>
            <a:off x="6426199" y="2673350"/>
            <a:ext cx="13023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Christopher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Jordan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42" name="object 142" descr=""/>
          <p:cNvGrpSpPr/>
          <p:nvPr/>
        </p:nvGrpSpPr>
        <p:grpSpPr>
          <a:xfrm>
            <a:off x="7829550" y="2647949"/>
            <a:ext cx="1047750" cy="285750"/>
            <a:chOff x="7829550" y="2647949"/>
            <a:chExt cx="1047750" cy="285750"/>
          </a:xfrm>
        </p:grpSpPr>
        <p:sp>
          <p:nvSpPr>
            <p:cNvPr id="143" name="object 143" descr=""/>
            <p:cNvSpPr/>
            <p:nvPr/>
          </p:nvSpPr>
          <p:spPr>
            <a:xfrm>
              <a:off x="7829550" y="2647949"/>
              <a:ext cx="1047750" cy="285750"/>
            </a:xfrm>
            <a:custGeom>
              <a:avLst/>
              <a:gdLst/>
              <a:ahLst/>
              <a:cxnLst/>
              <a:rect l="l" t="t" r="r" b="b"/>
              <a:pathLst>
                <a:path w="1047750" h="285750">
                  <a:moveTo>
                    <a:pt x="1047749" y="285749"/>
                  </a:moveTo>
                  <a:lnTo>
                    <a:pt x="0" y="285749"/>
                  </a:lnTo>
                  <a:lnTo>
                    <a:pt x="0" y="0"/>
                  </a:lnTo>
                  <a:lnTo>
                    <a:pt x="1047749" y="0"/>
                  </a:lnTo>
                  <a:lnTo>
                    <a:pt x="1047749" y="28574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7829550" y="2647949"/>
              <a:ext cx="1047750" cy="285750"/>
            </a:xfrm>
            <a:custGeom>
              <a:avLst/>
              <a:gdLst/>
              <a:ahLst/>
              <a:cxnLst/>
              <a:rect l="l" t="t" r="r" b="b"/>
              <a:pathLst>
                <a:path w="1047750" h="285750">
                  <a:moveTo>
                    <a:pt x="1047750" y="0"/>
                  </a:moveTo>
                  <a:lnTo>
                    <a:pt x="1019162" y="0"/>
                  </a:lnTo>
                  <a:lnTo>
                    <a:pt x="1019162" y="266700"/>
                  </a:lnTo>
                  <a:lnTo>
                    <a:pt x="0" y="266700"/>
                  </a:lnTo>
                  <a:lnTo>
                    <a:pt x="0" y="285750"/>
                  </a:lnTo>
                  <a:lnTo>
                    <a:pt x="1019162" y="285750"/>
                  </a:lnTo>
                  <a:lnTo>
                    <a:pt x="1047750" y="285750"/>
                  </a:lnTo>
                  <a:lnTo>
                    <a:pt x="1047750" y="266700"/>
                  </a:lnTo>
                  <a:lnTo>
                    <a:pt x="104775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5" name="object 145" descr=""/>
          <p:cNvSpPr txBox="1"/>
          <p:nvPr/>
        </p:nvSpPr>
        <p:spPr>
          <a:xfrm>
            <a:off x="8229401" y="2673350"/>
            <a:ext cx="584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8,903.00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46" name="object 146" descr=""/>
          <p:cNvGrpSpPr/>
          <p:nvPr/>
        </p:nvGrpSpPr>
        <p:grpSpPr>
          <a:xfrm>
            <a:off x="6391275" y="2647949"/>
            <a:ext cx="5848350" cy="571500"/>
            <a:chOff x="6391275" y="2647949"/>
            <a:chExt cx="5848350" cy="571500"/>
          </a:xfrm>
        </p:grpSpPr>
        <p:sp>
          <p:nvSpPr>
            <p:cNvPr id="147" name="object 147" descr=""/>
            <p:cNvSpPr/>
            <p:nvPr/>
          </p:nvSpPr>
          <p:spPr>
            <a:xfrm>
              <a:off x="8877299" y="2647949"/>
              <a:ext cx="962025" cy="285750"/>
            </a:xfrm>
            <a:custGeom>
              <a:avLst/>
              <a:gdLst/>
              <a:ahLst/>
              <a:cxnLst/>
              <a:rect l="l" t="t" r="r" b="b"/>
              <a:pathLst>
                <a:path w="962025" h="285750">
                  <a:moveTo>
                    <a:pt x="962024" y="285749"/>
                  </a:moveTo>
                  <a:lnTo>
                    <a:pt x="0" y="285749"/>
                  </a:lnTo>
                  <a:lnTo>
                    <a:pt x="0" y="0"/>
                  </a:lnTo>
                  <a:lnTo>
                    <a:pt x="962024" y="0"/>
                  </a:lnTo>
                  <a:lnTo>
                    <a:pt x="962024" y="28574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8877300" y="2647949"/>
              <a:ext cx="962025" cy="285750"/>
            </a:xfrm>
            <a:custGeom>
              <a:avLst/>
              <a:gdLst/>
              <a:ahLst/>
              <a:cxnLst/>
              <a:rect l="l" t="t" r="r" b="b"/>
              <a:pathLst>
                <a:path w="962025" h="285750">
                  <a:moveTo>
                    <a:pt x="962025" y="0"/>
                  </a:moveTo>
                  <a:lnTo>
                    <a:pt x="933437" y="0"/>
                  </a:lnTo>
                  <a:lnTo>
                    <a:pt x="933437" y="266700"/>
                  </a:lnTo>
                  <a:lnTo>
                    <a:pt x="0" y="266700"/>
                  </a:lnTo>
                  <a:lnTo>
                    <a:pt x="0" y="285750"/>
                  </a:lnTo>
                  <a:lnTo>
                    <a:pt x="933437" y="285750"/>
                  </a:lnTo>
                  <a:lnTo>
                    <a:pt x="962025" y="285750"/>
                  </a:lnTo>
                  <a:lnTo>
                    <a:pt x="962025" y="266700"/>
                  </a:lnTo>
                  <a:lnTo>
                    <a:pt x="96202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9839324" y="2647949"/>
              <a:ext cx="1152525" cy="285750"/>
            </a:xfrm>
            <a:custGeom>
              <a:avLst/>
              <a:gdLst/>
              <a:ahLst/>
              <a:cxnLst/>
              <a:rect l="l" t="t" r="r" b="b"/>
              <a:pathLst>
                <a:path w="1152525" h="285750">
                  <a:moveTo>
                    <a:pt x="1152524" y="285749"/>
                  </a:moveTo>
                  <a:lnTo>
                    <a:pt x="0" y="285749"/>
                  </a:lnTo>
                  <a:lnTo>
                    <a:pt x="0" y="0"/>
                  </a:lnTo>
                  <a:lnTo>
                    <a:pt x="1152524" y="0"/>
                  </a:lnTo>
                  <a:lnTo>
                    <a:pt x="1152524" y="28574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9839325" y="2647949"/>
              <a:ext cx="1152525" cy="285750"/>
            </a:xfrm>
            <a:custGeom>
              <a:avLst/>
              <a:gdLst/>
              <a:ahLst/>
              <a:cxnLst/>
              <a:rect l="l" t="t" r="r" b="b"/>
              <a:pathLst>
                <a:path w="1152525" h="285750">
                  <a:moveTo>
                    <a:pt x="1152512" y="0"/>
                  </a:moveTo>
                  <a:lnTo>
                    <a:pt x="1123937" y="0"/>
                  </a:lnTo>
                  <a:lnTo>
                    <a:pt x="1123937" y="266700"/>
                  </a:lnTo>
                  <a:lnTo>
                    <a:pt x="0" y="266700"/>
                  </a:lnTo>
                  <a:lnTo>
                    <a:pt x="0" y="285750"/>
                  </a:lnTo>
                  <a:lnTo>
                    <a:pt x="1123937" y="285750"/>
                  </a:lnTo>
                  <a:lnTo>
                    <a:pt x="1152512" y="285750"/>
                  </a:lnTo>
                  <a:lnTo>
                    <a:pt x="1152512" y="266700"/>
                  </a:lnTo>
                  <a:lnTo>
                    <a:pt x="115251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10991849" y="2647949"/>
              <a:ext cx="1247775" cy="285750"/>
            </a:xfrm>
            <a:custGeom>
              <a:avLst/>
              <a:gdLst/>
              <a:ahLst/>
              <a:cxnLst/>
              <a:rect l="l" t="t" r="r" b="b"/>
              <a:pathLst>
                <a:path w="1247775" h="285750">
                  <a:moveTo>
                    <a:pt x="1247774" y="285749"/>
                  </a:moveTo>
                  <a:lnTo>
                    <a:pt x="0" y="285749"/>
                  </a:lnTo>
                  <a:lnTo>
                    <a:pt x="0" y="0"/>
                  </a:lnTo>
                  <a:lnTo>
                    <a:pt x="1247774" y="0"/>
                  </a:lnTo>
                  <a:lnTo>
                    <a:pt x="1247774" y="28574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 descr=""/>
            <p:cNvSpPr/>
            <p:nvPr/>
          </p:nvSpPr>
          <p:spPr>
            <a:xfrm>
              <a:off x="6391275" y="2914649"/>
              <a:ext cx="5848350" cy="304800"/>
            </a:xfrm>
            <a:custGeom>
              <a:avLst/>
              <a:gdLst/>
              <a:ahLst/>
              <a:cxnLst/>
              <a:rect l="l" t="t" r="r" b="b"/>
              <a:pathLst>
                <a:path w="5848350" h="304800">
                  <a:moveTo>
                    <a:pt x="1438275" y="19050"/>
                  </a:moveTo>
                  <a:lnTo>
                    <a:pt x="1409687" y="19050"/>
                  </a:lnTo>
                  <a:lnTo>
                    <a:pt x="1409687" y="285750"/>
                  </a:lnTo>
                  <a:lnTo>
                    <a:pt x="0" y="285750"/>
                  </a:lnTo>
                  <a:lnTo>
                    <a:pt x="0" y="304800"/>
                  </a:lnTo>
                  <a:lnTo>
                    <a:pt x="1409687" y="304800"/>
                  </a:lnTo>
                  <a:lnTo>
                    <a:pt x="1438275" y="304800"/>
                  </a:lnTo>
                  <a:lnTo>
                    <a:pt x="1438275" y="285750"/>
                  </a:lnTo>
                  <a:lnTo>
                    <a:pt x="1438275" y="19050"/>
                  </a:lnTo>
                  <a:close/>
                </a:path>
                <a:path w="5848350" h="304800">
                  <a:moveTo>
                    <a:pt x="5848337" y="0"/>
                  </a:moveTo>
                  <a:lnTo>
                    <a:pt x="4600562" y="0"/>
                  </a:lnTo>
                  <a:lnTo>
                    <a:pt x="4600562" y="19050"/>
                  </a:lnTo>
                  <a:lnTo>
                    <a:pt x="5848337" y="19050"/>
                  </a:lnTo>
                  <a:lnTo>
                    <a:pt x="5848337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3" name="object 153" descr=""/>
          <p:cNvSpPr txBox="1"/>
          <p:nvPr/>
        </p:nvSpPr>
        <p:spPr>
          <a:xfrm>
            <a:off x="6426199" y="2959100"/>
            <a:ext cx="1057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Roberto</a:t>
            </a:r>
            <a:r>
              <a:rPr dirty="0" sz="1200" spc="-4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Parrish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54" name="object 154" descr=""/>
          <p:cNvSpPr/>
          <p:nvPr/>
        </p:nvSpPr>
        <p:spPr>
          <a:xfrm>
            <a:off x="7829550" y="2933699"/>
            <a:ext cx="1047750" cy="285750"/>
          </a:xfrm>
          <a:custGeom>
            <a:avLst/>
            <a:gdLst/>
            <a:ahLst/>
            <a:cxnLst/>
            <a:rect l="l" t="t" r="r" b="b"/>
            <a:pathLst>
              <a:path w="1047750" h="285750">
                <a:moveTo>
                  <a:pt x="1047750" y="0"/>
                </a:moveTo>
                <a:lnTo>
                  <a:pt x="1019162" y="0"/>
                </a:lnTo>
                <a:lnTo>
                  <a:pt x="1019162" y="266700"/>
                </a:lnTo>
                <a:lnTo>
                  <a:pt x="0" y="266700"/>
                </a:lnTo>
                <a:lnTo>
                  <a:pt x="0" y="285750"/>
                </a:lnTo>
                <a:lnTo>
                  <a:pt x="1019162" y="285750"/>
                </a:lnTo>
                <a:lnTo>
                  <a:pt x="1047750" y="285750"/>
                </a:lnTo>
                <a:lnTo>
                  <a:pt x="1047750" y="266700"/>
                </a:lnTo>
                <a:lnTo>
                  <a:pt x="104775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 descr=""/>
          <p:cNvSpPr txBox="1"/>
          <p:nvPr/>
        </p:nvSpPr>
        <p:spPr>
          <a:xfrm>
            <a:off x="8229401" y="2959100"/>
            <a:ext cx="584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9,694.00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56" name="object 156" descr=""/>
          <p:cNvGrpSpPr/>
          <p:nvPr/>
        </p:nvGrpSpPr>
        <p:grpSpPr>
          <a:xfrm>
            <a:off x="6391274" y="2933699"/>
            <a:ext cx="5848350" cy="942975"/>
            <a:chOff x="6391274" y="2933699"/>
            <a:chExt cx="5848350" cy="942975"/>
          </a:xfrm>
        </p:grpSpPr>
        <p:sp>
          <p:nvSpPr>
            <p:cNvPr id="157" name="object 157" descr=""/>
            <p:cNvSpPr/>
            <p:nvPr/>
          </p:nvSpPr>
          <p:spPr>
            <a:xfrm>
              <a:off x="8877300" y="2933699"/>
              <a:ext cx="3362325" cy="285750"/>
            </a:xfrm>
            <a:custGeom>
              <a:avLst/>
              <a:gdLst/>
              <a:ahLst/>
              <a:cxnLst/>
              <a:rect l="l" t="t" r="r" b="b"/>
              <a:pathLst>
                <a:path w="3362325" h="285750">
                  <a:moveTo>
                    <a:pt x="3362312" y="266700"/>
                  </a:moveTo>
                  <a:lnTo>
                    <a:pt x="2114537" y="266700"/>
                  </a:lnTo>
                  <a:lnTo>
                    <a:pt x="2114537" y="0"/>
                  </a:lnTo>
                  <a:lnTo>
                    <a:pt x="2085962" y="0"/>
                  </a:lnTo>
                  <a:lnTo>
                    <a:pt x="2085962" y="266700"/>
                  </a:lnTo>
                  <a:lnTo>
                    <a:pt x="962025" y="266700"/>
                  </a:lnTo>
                  <a:lnTo>
                    <a:pt x="962025" y="0"/>
                  </a:lnTo>
                  <a:lnTo>
                    <a:pt x="933437" y="0"/>
                  </a:lnTo>
                  <a:lnTo>
                    <a:pt x="933437" y="266700"/>
                  </a:lnTo>
                  <a:lnTo>
                    <a:pt x="0" y="266700"/>
                  </a:lnTo>
                  <a:lnTo>
                    <a:pt x="0" y="285750"/>
                  </a:lnTo>
                  <a:lnTo>
                    <a:pt x="3362312" y="285750"/>
                  </a:lnTo>
                  <a:lnTo>
                    <a:pt x="3362312" y="26670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 descr=""/>
            <p:cNvSpPr/>
            <p:nvPr/>
          </p:nvSpPr>
          <p:spPr>
            <a:xfrm>
              <a:off x="6391274" y="3219449"/>
              <a:ext cx="1438275" cy="285750"/>
            </a:xfrm>
            <a:custGeom>
              <a:avLst/>
              <a:gdLst/>
              <a:ahLst/>
              <a:cxnLst/>
              <a:rect l="l" t="t" r="r" b="b"/>
              <a:pathLst>
                <a:path w="1438275" h="285750">
                  <a:moveTo>
                    <a:pt x="1438274" y="285749"/>
                  </a:moveTo>
                  <a:lnTo>
                    <a:pt x="0" y="285749"/>
                  </a:lnTo>
                  <a:lnTo>
                    <a:pt x="0" y="0"/>
                  </a:lnTo>
                  <a:lnTo>
                    <a:pt x="1438274" y="0"/>
                  </a:lnTo>
                  <a:lnTo>
                    <a:pt x="1438274" y="28574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 descr=""/>
            <p:cNvSpPr/>
            <p:nvPr/>
          </p:nvSpPr>
          <p:spPr>
            <a:xfrm>
              <a:off x="6391275" y="3219449"/>
              <a:ext cx="1438275" cy="285750"/>
            </a:xfrm>
            <a:custGeom>
              <a:avLst/>
              <a:gdLst/>
              <a:ahLst/>
              <a:cxnLst/>
              <a:rect l="l" t="t" r="r" b="b"/>
              <a:pathLst>
                <a:path w="1438275" h="285750">
                  <a:moveTo>
                    <a:pt x="1438275" y="0"/>
                  </a:moveTo>
                  <a:lnTo>
                    <a:pt x="1409687" y="0"/>
                  </a:lnTo>
                  <a:lnTo>
                    <a:pt x="1409687" y="266700"/>
                  </a:lnTo>
                  <a:lnTo>
                    <a:pt x="0" y="266700"/>
                  </a:lnTo>
                  <a:lnTo>
                    <a:pt x="0" y="285750"/>
                  </a:lnTo>
                  <a:lnTo>
                    <a:pt x="1409687" y="285750"/>
                  </a:lnTo>
                  <a:lnTo>
                    <a:pt x="1438275" y="285750"/>
                  </a:lnTo>
                  <a:lnTo>
                    <a:pt x="1438275" y="266700"/>
                  </a:lnTo>
                  <a:lnTo>
                    <a:pt x="143827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 descr=""/>
            <p:cNvSpPr/>
            <p:nvPr/>
          </p:nvSpPr>
          <p:spPr>
            <a:xfrm>
              <a:off x="7829549" y="3219449"/>
              <a:ext cx="1047750" cy="285750"/>
            </a:xfrm>
            <a:custGeom>
              <a:avLst/>
              <a:gdLst/>
              <a:ahLst/>
              <a:cxnLst/>
              <a:rect l="l" t="t" r="r" b="b"/>
              <a:pathLst>
                <a:path w="1047750" h="285750">
                  <a:moveTo>
                    <a:pt x="1047749" y="285749"/>
                  </a:moveTo>
                  <a:lnTo>
                    <a:pt x="0" y="285749"/>
                  </a:lnTo>
                  <a:lnTo>
                    <a:pt x="0" y="0"/>
                  </a:lnTo>
                  <a:lnTo>
                    <a:pt x="1047749" y="0"/>
                  </a:lnTo>
                  <a:lnTo>
                    <a:pt x="1047749" y="28574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 descr=""/>
            <p:cNvSpPr/>
            <p:nvPr/>
          </p:nvSpPr>
          <p:spPr>
            <a:xfrm>
              <a:off x="7829550" y="3219449"/>
              <a:ext cx="1047750" cy="285750"/>
            </a:xfrm>
            <a:custGeom>
              <a:avLst/>
              <a:gdLst/>
              <a:ahLst/>
              <a:cxnLst/>
              <a:rect l="l" t="t" r="r" b="b"/>
              <a:pathLst>
                <a:path w="1047750" h="285750">
                  <a:moveTo>
                    <a:pt x="1047750" y="0"/>
                  </a:moveTo>
                  <a:lnTo>
                    <a:pt x="1019162" y="0"/>
                  </a:lnTo>
                  <a:lnTo>
                    <a:pt x="1019162" y="266700"/>
                  </a:lnTo>
                  <a:lnTo>
                    <a:pt x="0" y="266700"/>
                  </a:lnTo>
                  <a:lnTo>
                    <a:pt x="0" y="285750"/>
                  </a:lnTo>
                  <a:lnTo>
                    <a:pt x="1019162" y="285750"/>
                  </a:lnTo>
                  <a:lnTo>
                    <a:pt x="1047750" y="285750"/>
                  </a:lnTo>
                  <a:lnTo>
                    <a:pt x="1047750" y="266700"/>
                  </a:lnTo>
                  <a:lnTo>
                    <a:pt x="104775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 descr=""/>
            <p:cNvSpPr/>
            <p:nvPr/>
          </p:nvSpPr>
          <p:spPr>
            <a:xfrm>
              <a:off x="8877299" y="3219449"/>
              <a:ext cx="962025" cy="285750"/>
            </a:xfrm>
            <a:custGeom>
              <a:avLst/>
              <a:gdLst/>
              <a:ahLst/>
              <a:cxnLst/>
              <a:rect l="l" t="t" r="r" b="b"/>
              <a:pathLst>
                <a:path w="962025" h="285750">
                  <a:moveTo>
                    <a:pt x="962024" y="285749"/>
                  </a:moveTo>
                  <a:lnTo>
                    <a:pt x="0" y="285749"/>
                  </a:lnTo>
                  <a:lnTo>
                    <a:pt x="0" y="0"/>
                  </a:lnTo>
                  <a:lnTo>
                    <a:pt x="962024" y="0"/>
                  </a:lnTo>
                  <a:lnTo>
                    <a:pt x="962024" y="28574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 descr=""/>
            <p:cNvSpPr/>
            <p:nvPr/>
          </p:nvSpPr>
          <p:spPr>
            <a:xfrm>
              <a:off x="8877300" y="3219449"/>
              <a:ext cx="962025" cy="285750"/>
            </a:xfrm>
            <a:custGeom>
              <a:avLst/>
              <a:gdLst/>
              <a:ahLst/>
              <a:cxnLst/>
              <a:rect l="l" t="t" r="r" b="b"/>
              <a:pathLst>
                <a:path w="962025" h="285750">
                  <a:moveTo>
                    <a:pt x="962025" y="0"/>
                  </a:moveTo>
                  <a:lnTo>
                    <a:pt x="933437" y="0"/>
                  </a:lnTo>
                  <a:lnTo>
                    <a:pt x="933437" y="266700"/>
                  </a:lnTo>
                  <a:lnTo>
                    <a:pt x="0" y="266700"/>
                  </a:lnTo>
                  <a:lnTo>
                    <a:pt x="0" y="285750"/>
                  </a:lnTo>
                  <a:lnTo>
                    <a:pt x="933437" y="285750"/>
                  </a:lnTo>
                  <a:lnTo>
                    <a:pt x="962025" y="285750"/>
                  </a:lnTo>
                  <a:lnTo>
                    <a:pt x="962025" y="266700"/>
                  </a:lnTo>
                  <a:lnTo>
                    <a:pt x="96202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 descr=""/>
            <p:cNvSpPr/>
            <p:nvPr/>
          </p:nvSpPr>
          <p:spPr>
            <a:xfrm>
              <a:off x="9839324" y="3219449"/>
              <a:ext cx="1152525" cy="285750"/>
            </a:xfrm>
            <a:custGeom>
              <a:avLst/>
              <a:gdLst/>
              <a:ahLst/>
              <a:cxnLst/>
              <a:rect l="l" t="t" r="r" b="b"/>
              <a:pathLst>
                <a:path w="1152525" h="285750">
                  <a:moveTo>
                    <a:pt x="1152524" y="285749"/>
                  </a:moveTo>
                  <a:lnTo>
                    <a:pt x="0" y="285749"/>
                  </a:lnTo>
                  <a:lnTo>
                    <a:pt x="0" y="0"/>
                  </a:lnTo>
                  <a:lnTo>
                    <a:pt x="1152524" y="0"/>
                  </a:lnTo>
                  <a:lnTo>
                    <a:pt x="1152524" y="28574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 descr=""/>
            <p:cNvSpPr/>
            <p:nvPr/>
          </p:nvSpPr>
          <p:spPr>
            <a:xfrm>
              <a:off x="9839325" y="3219449"/>
              <a:ext cx="1152525" cy="285750"/>
            </a:xfrm>
            <a:custGeom>
              <a:avLst/>
              <a:gdLst/>
              <a:ahLst/>
              <a:cxnLst/>
              <a:rect l="l" t="t" r="r" b="b"/>
              <a:pathLst>
                <a:path w="1152525" h="285750">
                  <a:moveTo>
                    <a:pt x="1152512" y="0"/>
                  </a:moveTo>
                  <a:lnTo>
                    <a:pt x="1123937" y="0"/>
                  </a:lnTo>
                  <a:lnTo>
                    <a:pt x="1123937" y="266700"/>
                  </a:lnTo>
                  <a:lnTo>
                    <a:pt x="0" y="266700"/>
                  </a:lnTo>
                  <a:lnTo>
                    <a:pt x="0" y="285750"/>
                  </a:lnTo>
                  <a:lnTo>
                    <a:pt x="1123937" y="285750"/>
                  </a:lnTo>
                  <a:lnTo>
                    <a:pt x="1152512" y="285750"/>
                  </a:lnTo>
                  <a:lnTo>
                    <a:pt x="1152512" y="266700"/>
                  </a:lnTo>
                  <a:lnTo>
                    <a:pt x="115251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 descr=""/>
            <p:cNvSpPr/>
            <p:nvPr/>
          </p:nvSpPr>
          <p:spPr>
            <a:xfrm>
              <a:off x="10991849" y="3219449"/>
              <a:ext cx="1247775" cy="285750"/>
            </a:xfrm>
            <a:custGeom>
              <a:avLst/>
              <a:gdLst/>
              <a:ahLst/>
              <a:cxnLst/>
              <a:rect l="l" t="t" r="r" b="b"/>
              <a:pathLst>
                <a:path w="1247775" h="285750">
                  <a:moveTo>
                    <a:pt x="1247774" y="285749"/>
                  </a:moveTo>
                  <a:lnTo>
                    <a:pt x="0" y="285749"/>
                  </a:lnTo>
                  <a:lnTo>
                    <a:pt x="0" y="0"/>
                  </a:lnTo>
                  <a:lnTo>
                    <a:pt x="1247774" y="0"/>
                  </a:lnTo>
                  <a:lnTo>
                    <a:pt x="1247774" y="28574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 descr=""/>
            <p:cNvSpPr/>
            <p:nvPr/>
          </p:nvSpPr>
          <p:spPr>
            <a:xfrm>
              <a:off x="7800962" y="3486149"/>
              <a:ext cx="4438650" cy="123825"/>
            </a:xfrm>
            <a:custGeom>
              <a:avLst/>
              <a:gdLst/>
              <a:ahLst/>
              <a:cxnLst/>
              <a:rect l="l" t="t" r="r" b="b"/>
              <a:pathLst>
                <a:path w="4438650" h="123825">
                  <a:moveTo>
                    <a:pt x="28587" y="19050"/>
                  </a:moveTo>
                  <a:lnTo>
                    <a:pt x="0" y="19050"/>
                  </a:lnTo>
                  <a:lnTo>
                    <a:pt x="0" y="123825"/>
                  </a:lnTo>
                  <a:lnTo>
                    <a:pt x="28587" y="123825"/>
                  </a:lnTo>
                  <a:lnTo>
                    <a:pt x="28587" y="19050"/>
                  </a:lnTo>
                  <a:close/>
                </a:path>
                <a:path w="4438650" h="123825">
                  <a:moveTo>
                    <a:pt x="1076337" y="19050"/>
                  </a:moveTo>
                  <a:lnTo>
                    <a:pt x="1047750" y="19050"/>
                  </a:lnTo>
                  <a:lnTo>
                    <a:pt x="1047750" y="123825"/>
                  </a:lnTo>
                  <a:lnTo>
                    <a:pt x="1076337" y="123825"/>
                  </a:lnTo>
                  <a:lnTo>
                    <a:pt x="1076337" y="19050"/>
                  </a:lnTo>
                  <a:close/>
                </a:path>
                <a:path w="4438650" h="123825">
                  <a:moveTo>
                    <a:pt x="2038362" y="19050"/>
                  </a:moveTo>
                  <a:lnTo>
                    <a:pt x="2009775" y="19050"/>
                  </a:lnTo>
                  <a:lnTo>
                    <a:pt x="2009775" y="123825"/>
                  </a:lnTo>
                  <a:lnTo>
                    <a:pt x="2038362" y="123825"/>
                  </a:lnTo>
                  <a:lnTo>
                    <a:pt x="2038362" y="19050"/>
                  </a:lnTo>
                  <a:close/>
                </a:path>
                <a:path w="4438650" h="123825">
                  <a:moveTo>
                    <a:pt x="3190875" y="19050"/>
                  </a:moveTo>
                  <a:lnTo>
                    <a:pt x="3162300" y="19050"/>
                  </a:lnTo>
                  <a:lnTo>
                    <a:pt x="3162300" y="123825"/>
                  </a:lnTo>
                  <a:lnTo>
                    <a:pt x="3190875" y="123825"/>
                  </a:lnTo>
                  <a:lnTo>
                    <a:pt x="3190875" y="19050"/>
                  </a:lnTo>
                  <a:close/>
                </a:path>
                <a:path w="4438650" h="123825">
                  <a:moveTo>
                    <a:pt x="4438650" y="0"/>
                  </a:moveTo>
                  <a:lnTo>
                    <a:pt x="3190875" y="0"/>
                  </a:lnTo>
                  <a:lnTo>
                    <a:pt x="3190875" y="19050"/>
                  </a:lnTo>
                  <a:lnTo>
                    <a:pt x="4438650" y="19050"/>
                  </a:lnTo>
                  <a:lnTo>
                    <a:pt x="443865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 descr=""/>
            <p:cNvSpPr/>
            <p:nvPr/>
          </p:nvSpPr>
          <p:spPr>
            <a:xfrm>
              <a:off x="6391274" y="3609974"/>
              <a:ext cx="1438275" cy="266700"/>
            </a:xfrm>
            <a:custGeom>
              <a:avLst/>
              <a:gdLst/>
              <a:ahLst/>
              <a:cxnLst/>
              <a:rect l="l" t="t" r="r" b="b"/>
              <a:pathLst>
                <a:path w="1438275" h="266700">
                  <a:moveTo>
                    <a:pt x="1438274" y="266699"/>
                  </a:moveTo>
                  <a:lnTo>
                    <a:pt x="0" y="266699"/>
                  </a:lnTo>
                  <a:lnTo>
                    <a:pt x="0" y="0"/>
                  </a:lnTo>
                  <a:lnTo>
                    <a:pt x="1438274" y="0"/>
                  </a:lnTo>
                  <a:lnTo>
                    <a:pt x="1438274" y="266699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 descr=""/>
            <p:cNvSpPr/>
            <p:nvPr/>
          </p:nvSpPr>
          <p:spPr>
            <a:xfrm>
              <a:off x="7800974" y="3609974"/>
              <a:ext cx="28575" cy="266700"/>
            </a:xfrm>
            <a:custGeom>
              <a:avLst/>
              <a:gdLst/>
              <a:ahLst/>
              <a:cxnLst/>
              <a:rect l="l" t="t" r="r" b="b"/>
              <a:pathLst>
                <a:path w="28575" h="266700">
                  <a:moveTo>
                    <a:pt x="0" y="266699"/>
                  </a:moveTo>
                  <a:lnTo>
                    <a:pt x="0" y="0"/>
                  </a:lnTo>
                  <a:lnTo>
                    <a:pt x="28575" y="0"/>
                  </a:lnTo>
                  <a:lnTo>
                    <a:pt x="28575" y="266699"/>
                  </a:lnTo>
                  <a:lnTo>
                    <a:pt x="0" y="2666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 descr=""/>
            <p:cNvSpPr/>
            <p:nvPr/>
          </p:nvSpPr>
          <p:spPr>
            <a:xfrm>
              <a:off x="7829549" y="3609974"/>
              <a:ext cx="1047750" cy="266700"/>
            </a:xfrm>
            <a:custGeom>
              <a:avLst/>
              <a:gdLst/>
              <a:ahLst/>
              <a:cxnLst/>
              <a:rect l="l" t="t" r="r" b="b"/>
              <a:pathLst>
                <a:path w="1047750" h="266700">
                  <a:moveTo>
                    <a:pt x="1047749" y="266699"/>
                  </a:moveTo>
                  <a:lnTo>
                    <a:pt x="0" y="266699"/>
                  </a:lnTo>
                  <a:lnTo>
                    <a:pt x="0" y="0"/>
                  </a:lnTo>
                  <a:lnTo>
                    <a:pt x="1047749" y="0"/>
                  </a:lnTo>
                  <a:lnTo>
                    <a:pt x="1047749" y="266699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 descr=""/>
            <p:cNvSpPr/>
            <p:nvPr/>
          </p:nvSpPr>
          <p:spPr>
            <a:xfrm>
              <a:off x="8848724" y="3609974"/>
              <a:ext cx="28575" cy="266700"/>
            </a:xfrm>
            <a:custGeom>
              <a:avLst/>
              <a:gdLst/>
              <a:ahLst/>
              <a:cxnLst/>
              <a:rect l="l" t="t" r="r" b="b"/>
              <a:pathLst>
                <a:path w="28575" h="266700">
                  <a:moveTo>
                    <a:pt x="0" y="266699"/>
                  </a:moveTo>
                  <a:lnTo>
                    <a:pt x="0" y="0"/>
                  </a:lnTo>
                  <a:lnTo>
                    <a:pt x="28575" y="0"/>
                  </a:lnTo>
                  <a:lnTo>
                    <a:pt x="28575" y="266699"/>
                  </a:lnTo>
                  <a:lnTo>
                    <a:pt x="0" y="2666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 descr=""/>
            <p:cNvSpPr/>
            <p:nvPr/>
          </p:nvSpPr>
          <p:spPr>
            <a:xfrm>
              <a:off x="8877299" y="3609974"/>
              <a:ext cx="962025" cy="266700"/>
            </a:xfrm>
            <a:custGeom>
              <a:avLst/>
              <a:gdLst/>
              <a:ahLst/>
              <a:cxnLst/>
              <a:rect l="l" t="t" r="r" b="b"/>
              <a:pathLst>
                <a:path w="962025" h="266700">
                  <a:moveTo>
                    <a:pt x="962024" y="266699"/>
                  </a:moveTo>
                  <a:lnTo>
                    <a:pt x="0" y="266699"/>
                  </a:lnTo>
                  <a:lnTo>
                    <a:pt x="0" y="0"/>
                  </a:lnTo>
                  <a:lnTo>
                    <a:pt x="962024" y="0"/>
                  </a:lnTo>
                  <a:lnTo>
                    <a:pt x="962024" y="266699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 descr=""/>
            <p:cNvSpPr/>
            <p:nvPr/>
          </p:nvSpPr>
          <p:spPr>
            <a:xfrm>
              <a:off x="9810749" y="3609974"/>
              <a:ext cx="28575" cy="266700"/>
            </a:xfrm>
            <a:custGeom>
              <a:avLst/>
              <a:gdLst/>
              <a:ahLst/>
              <a:cxnLst/>
              <a:rect l="l" t="t" r="r" b="b"/>
              <a:pathLst>
                <a:path w="28575" h="266700">
                  <a:moveTo>
                    <a:pt x="0" y="266699"/>
                  </a:moveTo>
                  <a:lnTo>
                    <a:pt x="0" y="0"/>
                  </a:lnTo>
                  <a:lnTo>
                    <a:pt x="28575" y="0"/>
                  </a:lnTo>
                  <a:lnTo>
                    <a:pt x="28575" y="266699"/>
                  </a:lnTo>
                  <a:lnTo>
                    <a:pt x="0" y="2666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 descr=""/>
            <p:cNvSpPr/>
            <p:nvPr/>
          </p:nvSpPr>
          <p:spPr>
            <a:xfrm>
              <a:off x="9839324" y="3609974"/>
              <a:ext cx="1152525" cy="266700"/>
            </a:xfrm>
            <a:custGeom>
              <a:avLst/>
              <a:gdLst/>
              <a:ahLst/>
              <a:cxnLst/>
              <a:rect l="l" t="t" r="r" b="b"/>
              <a:pathLst>
                <a:path w="1152525" h="266700">
                  <a:moveTo>
                    <a:pt x="1152524" y="266699"/>
                  </a:moveTo>
                  <a:lnTo>
                    <a:pt x="0" y="266699"/>
                  </a:lnTo>
                  <a:lnTo>
                    <a:pt x="0" y="0"/>
                  </a:lnTo>
                  <a:lnTo>
                    <a:pt x="1152524" y="0"/>
                  </a:lnTo>
                  <a:lnTo>
                    <a:pt x="1152524" y="266699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 descr=""/>
            <p:cNvSpPr/>
            <p:nvPr/>
          </p:nvSpPr>
          <p:spPr>
            <a:xfrm>
              <a:off x="10963274" y="3609974"/>
              <a:ext cx="28575" cy="266700"/>
            </a:xfrm>
            <a:custGeom>
              <a:avLst/>
              <a:gdLst/>
              <a:ahLst/>
              <a:cxnLst/>
              <a:rect l="l" t="t" r="r" b="b"/>
              <a:pathLst>
                <a:path w="28575" h="266700">
                  <a:moveTo>
                    <a:pt x="0" y="266699"/>
                  </a:moveTo>
                  <a:lnTo>
                    <a:pt x="0" y="0"/>
                  </a:lnTo>
                  <a:lnTo>
                    <a:pt x="28575" y="0"/>
                  </a:lnTo>
                  <a:lnTo>
                    <a:pt x="28575" y="266699"/>
                  </a:lnTo>
                  <a:lnTo>
                    <a:pt x="0" y="2666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 descr=""/>
            <p:cNvSpPr/>
            <p:nvPr/>
          </p:nvSpPr>
          <p:spPr>
            <a:xfrm>
              <a:off x="10991849" y="3609974"/>
              <a:ext cx="1247775" cy="266700"/>
            </a:xfrm>
            <a:custGeom>
              <a:avLst/>
              <a:gdLst/>
              <a:ahLst/>
              <a:cxnLst/>
              <a:rect l="l" t="t" r="r" b="b"/>
              <a:pathLst>
                <a:path w="1247775" h="266700">
                  <a:moveTo>
                    <a:pt x="1247774" y="266699"/>
                  </a:moveTo>
                  <a:lnTo>
                    <a:pt x="0" y="266699"/>
                  </a:lnTo>
                  <a:lnTo>
                    <a:pt x="0" y="0"/>
                  </a:lnTo>
                  <a:lnTo>
                    <a:pt x="1247774" y="0"/>
                  </a:lnTo>
                  <a:lnTo>
                    <a:pt x="1247774" y="266699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7" name="object 177" descr=""/>
          <p:cNvSpPr txBox="1"/>
          <p:nvPr/>
        </p:nvSpPr>
        <p:spPr>
          <a:xfrm>
            <a:off x="8924925" y="311150"/>
            <a:ext cx="3279775" cy="35325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7780">
              <a:lnSpc>
                <a:spcPct val="100000"/>
              </a:lnSpc>
              <a:spcBef>
                <a:spcPts val="100"/>
              </a:spcBef>
              <a:tabLst>
                <a:tab pos="961390" algn="l"/>
                <a:tab pos="2113915" algn="l"/>
              </a:tabLst>
            </a:pPr>
            <a:r>
              <a:rPr dirty="0" sz="1200" spc="-10" b="1">
                <a:solidFill>
                  <a:srgbClr val="FFFFFF"/>
                </a:solidFill>
                <a:latin typeface="Segoe UI"/>
                <a:cs typeface="Segoe UI"/>
              </a:rPr>
              <a:t>Total</a:t>
            </a:r>
            <a:r>
              <a:rPr dirty="0" sz="1200" spc="-70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Segoe UI"/>
                <a:cs typeface="Segoe UI"/>
              </a:rPr>
              <a:t>Profit</a:t>
            </a:r>
            <a:r>
              <a:rPr dirty="0" sz="1200" b="1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200" spc="-10" b="1">
                <a:solidFill>
                  <a:srgbClr val="FFFFFF"/>
                </a:solidFill>
                <a:latin typeface="Segoe UI"/>
                <a:cs typeface="Segoe UI"/>
              </a:rPr>
              <a:t>Total</a:t>
            </a:r>
            <a:r>
              <a:rPr dirty="0" sz="1200" spc="-70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Segoe UI"/>
                <a:cs typeface="Segoe UI"/>
              </a:rPr>
              <a:t>Quantity</a:t>
            </a:r>
            <a:r>
              <a:rPr dirty="0" sz="1200" b="1">
                <a:solidFill>
                  <a:srgbClr val="FFFFFF"/>
                </a:solidFill>
                <a:latin typeface="Segoe UI"/>
                <a:cs typeface="Segoe UI"/>
              </a:rPr>
              <a:t>	Profit</a:t>
            </a:r>
            <a:r>
              <a:rPr dirty="0" sz="1200" spc="-35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Segoe UI"/>
                <a:cs typeface="Segoe UI"/>
              </a:rPr>
              <a:t>Margin</a:t>
            </a:r>
            <a:r>
              <a:rPr dirty="0" sz="1200" spc="-30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0" b="1">
                <a:solidFill>
                  <a:srgbClr val="FFFFFF"/>
                </a:solidFill>
                <a:latin typeface="Segoe UI"/>
                <a:cs typeface="Segoe UI"/>
              </a:rPr>
              <a:t>%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dirty="0" sz="850" spc="235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endParaRPr sz="85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355"/>
              </a:spcBef>
              <a:tabLst>
                <a:tab pos="1546860" algn="l"/>
                <a:tab pos="2708275" algn="l"/>
              </a:tabLst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4,930.00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200" spc="-25">
                <a:solidFill>
                  <a:srgbClr val="252423"/>
                </a:solidFill>
                <a:latin typeface="Segoe UI"/>
                <a:cs typeface="Segoe UI"/>
              </a:rPr>
              <a:t>15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200" spc="-20">
                <a:solidFill>
                  <a:srgbClr val="252423"/>
                </a:solidFill>
                <a:latin typeface="Segoe UI"/>
                <a:cs typeface="Segoe UI"/>
              </a:rPr>
              <a:t>0.50</a:t>
            </a:r>
            <a:endParaRPr sz="120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810"/>
              </a:spcBef>
              <a:tabLst>
                <a:tab pos="1546860" algn="l"/>
                <a:tab pos="2708275" algn="l"/>
              </a:tabLst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4,812.00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200" spc="-25">
                <a:solidFill>
                  <a:srgbClr val="252423"/>
                </a:solidFill>
                <a:latin typeface="Segoe UI"/>
                <a:cs typeface="Segoe UI"/>
              </a:rPr>
              <a:t>16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200" spc="-20">
                <a:solidFill>
                  <a:srgbClr val="252423"/>
                </a:solidFill>
                <a:latin typeface="Segoe UI"/>
                <a:cs typeface="Segoe UI"/>
              </a:rPr>
              <a:t>0.49</a:t>
            </a:r>
            <a:endParaRPr sz="120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810"/>
              </a:spcBef>
              <a:tabLst>
                <a:tab pos="1628775" algn="l"/>
                <a:tab pos="2708275" algn="l"/>
              </a:tabLst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4,585.00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200" spc="-50">
                <a:solidFill>
                  <a:srgbClr val="252423"/>
                </a:solidFill>
                <a:latin typeface="Segoe UI"/>
                <a:cs typeface="Segoe UI"/>
              </a:rPr>
              <a:t>7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200" spc="-20">
                <a:solidFill>
                  <a:srgbClr val="252423"/>
                </a:solidFill>
                <a:latin typeface="Segoe UI"/>
                <a:cs typeface="Segoe UI"/>
              </a:rPr>
              <a:t>0.46</a:t>
            </a:r>
            <a:endParaRPr sz="120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810"/>
              </a:spcBef>
              <a:tabLst>
                <a:tab pos="1628775" algn="l"/>
                <a:tab pos="2708275" algn="l"/>
              </a:tabLst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4,518.00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200" spc="-50">
                <a:solidFill>
                  <a:srgbClr val="252423"/>
                </a:solidFill>
                <a:latin typeface="Segoe UI"/>
                <a:cs typeface="Segoe UI"/>
              </a:rPr>
              <a:t>8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200" spc="-20">
                <a:solidFill>
                  <a:srgbClr val="252423"/>
                </a:solidFill>
                <a:latin typeface="Segoe UI"/>
                <a:cs typeface="Segoe UI"/>
              </a:rPr>
              <a:t>0.46</a:t>
            </a:r>
            <a:endParaRPr sz="120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810"/>
              </a:spcBef>
              <a:tabLst>
                <a:tab pos="1628775" algn="l"/>
                <a:tab pos="2708275" algn="l"/>
              </a:tabLst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4,507.00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200" spc="-50">
                <a:solidFill>
                  <a:srgbClr val="252423"/>
                </a:solidFill>
                <a:latin typeface="Segoe UI"/>
                <a:cs typeface="Segoe UI"/>
              </a:rPr>
              <a:t>5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200" spc="-20">
                <a:solidFill>
                  <a:srgbClr val="252423"/>
                </a:solidFill>
                <a:latin typeface="Segoe UI"/>
                <a:cs typeface="Segoe UI"/>
              </a:rPr>
              <a:t>0.46</a:t>
            </a:r>
            <a:endParaRPr sz="120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810"/>
              </a:spcBef>
              <a:tabLst>
                <a:tab pos="1628775" algn="l"/>
                <a:tab pos="2708275" algn="l"/>
              </a:tabLst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4,477.00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200" spc="-50">
                <a:solidFill>
                  <a:srgbClr val="252423"/>
                </a:solidFill>
                <a:latin typeface="Segoe UI"/>
                <a:cs typeface="Segoe UI"/>
              </a:rPr>
              <a:t>4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200" spc="-20">
                <a:solidFill>
                  <a:srgbClr val="252423"/>
                </a:solidFill>
                <a:latin typeface="Segoe UI"/>
                <a:cs typeface="Segoe UI"/>
              </a:rPr>
              <a:t>0.50</a:t>
            </a:r>
            <a:endParaRPr sz="120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810"/>
              </a:spcBef>
              <a:tabLst>
                <a:tab pos="1546860" algn="l"/>
                <a:tab pos="2708275" algn="l"/>
              </a:tabLst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4,441.00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200" spc="-25">
                <a:solidFill>
                  <a:srgbClr val="252423"/>
                </a:solidFill>
                <a:latin typeface="Segoe UI"/>
                <a:cs typeface="Segoe UI"/>
              </a:rPr>
              <a:t>16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200" spc="-20">
                <a:solidFill>
                  <a:srgbClr val="252423"/>
                </a:solidFill>
                <a:latin typeface="Segoe UI"/>
                <a:cs typeface="Segoe UI"/>
              </a:rPr>
              <a:t>0.49</a:t>
            </a:r>
            <a:endParaRPr sz="120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810"/>
              </a:spcBef>
              <a:tabLst>
                <a:tab pos="1546860" algn="l"/>
                <a:tab pos="2708275" algn="l"/>
              </a:tabLst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4,401.00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200" spc="-25">
                <a:solidFill>
                  <a:srgbClr val="252423"/>
                </a:solidFill>
                <a:latin typeface="Segoe UI"/>
                <a:cs typeface="Segoe UI"/>
              </a:rPr>
              <a:t>18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200" spc="-20">
                <a:solidFill>
                  <a:srgbClr val="252423"/>
                </a:solidFill>
                <a:latin typeface="Segoe UI"/>
                <a:cs typeface="Segoe UI"/>
              </a:rPr>
              <a:t>0.49</a:t>
            </a:r>
            <a:endParaRPr sz="120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810"/>
              </a:spcBef>
              <a:tabLst>
                <a:tab pos="1628775" algn="l"/>
                <a:tab pos="2708275" algn="l"/>
              </a:tabLst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4,361.00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200" spc="-50">
                <a:solidFill>
                  <a:srgbClr val="252423"/>
                </a:solidFill>
                <a:latin typeface="Segoe UI"/>
                <a:cs typeface="Segoe UI"/>
              </a:rPr>
              <a:t>1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200" spc="-20">
                <a:solidFill>
                  <a:srgbClr val="252423"/>
                </a:solidFill>
                <a:latin typeface="Segoe UI"/>
                <a:cs typeface="Segoe UI"/>
              </a:rPr>
              <a:t>0.45</a:t>
            </a:r>
            <a:endParaRPr sz="120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810"/>
              </a:spcBef>
              <a:tabLst>
                <a:tab pos="1546860" algn="l"/>
                <a:tab pos="2708275" algn="l"/>
              </a:tabLst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4,339.00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200" spc="-25">
                <a:solidFill>
                  <a:srgbClr val="252423"/>
                </a:solidFill>
                <a:latin typeface="Segoe UI"/>
                <a:cs typeface="Segoe UI"/>
              </a:rPr>
              <a:t>12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200" spc="-20">
                <a:solidFill>
                  <a:srgbClr val="252423"/>
                </a:solidFill>
                <a:latin typeface="Segoe UI"/>
                <a:cs typeface="Segoe UI"/>
              </a:rPr>
              <a:t>0.45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tabLst>
                <a:tab pos="1626870" algn="l"/>
                <a:tab pos="2949575" algn="l"/>
              </a:tabLst>
            </a:pPr>
            <a:r>
              <a:rPr dirty="0" sz="1200" spc="-10" b="1">
                <a:solidFill>
                  <a:srgbClr val="FFFFFF"/>
                </a:solidFill>
                <a:latin typeface="Segoe UI"/>
                <a:cs typeface="Segoe UI"/>
              </a:rPr>
              <a:t>7,55,600.00</a:t>
            </a:r>
            <a:r>
              <a:rPr dirty="0" sz="1200" b="1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200" spc="-20" b="1">
                <a:solidFill>
                  <a:srgbClr val="FFFFFF"/>
                </a:solidFill>
                <a:latin typeface="Segoe UI"/>
                <a:cs typeface="Segoe UI"/>
              </a:rPr>
              <a:t>5765</a:t>
            </a:r>
            <a:r>
              <a:rPr dirty="0" sz="1200" b="1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200" spc="-20" b="1">
                <a:solidFill>
                  <a:srgbClr val="FFFFFF"/>
                </a:solidFill>
                <a:latin typeface="Segoe UI"/>
                <a:cs typeface="Segoe UI"/>
              </a:rPr>
              <a:t>0.26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78" name="object 178" descr=""/>
          <p:cNvGrpSpPr/>
          <p:nvPr/>
        </p:nvGrpSpPr>
        <p:grpSpPr>
          <a:xfrm>
            <a:off x="228600" y="285749"/>
            <a:ext cx="12134850" cy="6800850"/>
            <a:chOff x="228600" y="285749"/>
            <a:chExt cx="12134850" cy="6800850"/>
          </a:xfrm>
        </p:grpSpPr>
        <p:sp>
          <p:nvSpPr>
            <p:cNvPr id="179" name="object 179" descr=""/>
            <p:cNvSpPr/>
            <p:nvPr/>
          </p:nvSpPr>
          <p:spPr>
            <a:xfrm>
              <a:off x="12277724" y="285749"/>
              <a:ext cx="85725" cy="3590925"/>
            </a:xfrm>
            <a:custGeom>
              <a:avLst/>
              <a:gdLst/>
              <a:ahLst/>
              <a:cxnLst/>
              <a:rect l="l" t="t" r="r" b="b"/>
              <a:pathLst>
                <a:path w="85725" h="3590925">
                  <a:moveTo>
                    <a:pt x="48545" y="3590924"/>
                  </a:moveTo>
                  <a:lnTo>
                    <a:pt x="37178" y="3590924"/>
                  </a:lnTo>
                  <a:lnTo>
                    <a:pt x="31710" y="3589836"/>
                  </a:lnTo>
                  <a:lnTo>
                    <a:pt x="1087" y="3559213"/>
                  </a:lnTo>
                  <a:lnTo>
                    <a:pt x="0" y="3553745"/>
                  </a:lnTo>
                  <a:lnTo>
                    <a:pt x="0" y="3548062"/>
                  </a:lnTo>
                  <a:lnTo>
                    <a:pt x="0" y="37178"/>
                  </a:lnTo>
                  <a:lnTo>
                    <a:pt x="21207" y="5437"/>
                  </a:lnTo>
                  <a:lnTo>
                    <a:pt x="37178" y="0"/>
                  </a:lnTo>
                  <a:lnTo>
                    <a:pt x="48545" y="0"/>
                  </a:lnTo>
                  <a:lnTo>
                    <a:pt x="80286" y="21208"/>
                  </a:lnTo>
                  <a:lnTo>
                    <a:pt x="85724" y="37178"/>
                  </a:lnTo>
                  <a:lnTo>
                    <a:pt x="85724" y="3553745"/>
                  </a:lnTo>
                  <a:lnTo>
                    <a:pt x="64515" y="3585486"/>
                  </a:lnTo>
                  <a:lnTo>
                    <a:pt x="54012" y="3589836"/>
                  </a:lnTo>
                  <a:lnTo>
                    <a:pt x="48545" y="3590924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 descr=""/>
            <p:cNvSpPr/>
            <p:nvPr/>
          </p:nvSpPr>
          <p:spPr>
            <a:xfrm>
              <a:off x="12282486" y="290512"/>
              <a:ext cx="76200" cy="361950"/>
            </a:xfrm>
            <a:custGeom>
              <a:avLst/>
              <a:gdLst/>
              <a:ahLst/>
              <a:cxnLst/>
              <a:rect l="l" t="t" r="r" b="b"/>
              <a:pathLst>
                <a:path w="76200" h="361950">
                  <a:moveTo>
                    <a:pt x="43152" y="361949"/>
                  </a:moveTo>
                  <a:lnTo>
                    <a:pt x="33047" y="361949"/>
                  </a:lnTo>
                  <a:lnTo>
                    <a:pt x="28187" y="360983"/>
                  </a:lnTo>
                  <a:lnTo>
                    <a:pt x="966" y="333762"/>
                  </a:lnTo>
                  <a:lnTo>
                    <a:pt x="0" y="328902"/>
                  </a:lnTo>
                  <a:lnTo>
                    <a:pt x="0" y="3238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328902"/>
                  </a:lnTo>
                  <a:lnTo>
                    <a:pt x="48012" y="360983"/>
                  </a:lnTo>
                  <a:lnTo>
                    <a:pt x="43152" y="361949"/>
                  </a:lnTo>
                  <a:close/>
                </a:path>
              </a:pathLst>
            </a:custGeom>
            <a:solidFill>
              <a:srgbClr val="605D5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 descr=""/>
            <p:cNvSpPr/>
            <p:nvPr/>
          </p:nvSpPr>
          <p:spPr>
            <a:xfrm>
              <a:off x="12282486" y="290512"/>
              <a:ext cx="76200" cy="361950"/>
            </a:xfrm>
            <a:custGeom>
              <a:avLst/>
              <a:gdLst/>
              <a:ahLst/>
              <a:cxnLst/>
              <a:rect l="l" t="t" r="r" b="b"/>
              <a:pathLst>
                <a:path w="76200" h="361950">
                  <a:moveTo>
                    <a:pt x="0" y="323849"/>
                  </a:moveTo>
                  <a:lnTo>
                    <a:pt x="0" y="38099"/>
                  </a:lnTo>
                  <a:lnTo>
                    <a:pt x="0" y="33047"/>
                  </a:lnTo>
                  <a:lnTo>
                    <a:pt x="966" y="28187"/>
                  </a:lnTo>
                  <a:lnTo>
                    <a:pt x="2900" y="23519"/>
                  </a:lnTo>
                  <a:lnTo>
                    <a:pt x="4833" y="18851"/>
                  </a:lnTo>
                  <a:lnTo>
                    <a:pt x="7586" y="14731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lnTo>
                    <a:pt x="43152" y="0"/>
                  </a:lnTo>
                  <a:lnTo>
                    <a:pt x="73299" y="23519"/>
                  </a:lnTo>
                  <a:lnTo>
                    <a:pt x="76199" y="38099"/>
                  </a:lnTo>
                  <a:lnTo>
                    <a:pt x="76199" y="323849"/>
                  </a:lnTo>
                  <a:lnTo>
                    <a:pt x="57348" y="357116"/>
                  </a:lnTo>
                  <a:lnTo>
                    <a:pt x="52680" y="359049"/>
                  </a:lnTo>
                  <a:lnTo>
                    <a:pt x="48012" y="360983"/>
                  </a:lnTo>
                  <a:lnTo>
                    <a:pt x="43152" y="361949"/>
                  </a:lnTo>
                  <a:lnTo>
                    <a:pt x="38099" y="361949"/>
                  </a:lnTo>
                  <a:lnTo>
                    <a:pt x="33047" y="361949"/>
                  </a:lnTo>
                  <a:lnTo>
                    <a:pt x="28187" y="360983"/>
                  </a:lnTo>
                  <a:lnTo>
                    <a:pt x="23519" y="359049"/>
                  </a:lnTo>
                  <a:lnTo>
                    <a:pt x="18851" y="357116"/>
                  </a:lnTo>
                  <a:lnTo>
                    <a:pt x="2900" y="338430"/>
                  </a:lnTo>
                  <a:lnTo>
                    <a:pt x="966" y="333762"/>
                  </a:lnTo>
                  <a:lnTo>
                    <a:pt x="0" y="328902"/>
                  </a:lnTo>
                  <a:lnTo>
                    <a:pt x="0" y="323849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 descr=""/>
            <p:cNvSpPr/>
            <p:nvPr/>
          </p:nvSpPr>
          <p:spPr>
            <a:xfrm>
              <a:off x="233362" y="3938587"/>
              <a:ext cx="6086475" cy="3143250"/>
            </a:xfrm>
            <a:custGeom>
              <a:avLst/>
              <a:gdLst/>
              <a:ahLst/>
              <a:cxnLst/>
              <a:rect l="l" t="t" r="r" b="b"/>
              <a:pathLst>
                <a:path w="6086475" h="3143250">
                  <a:moveTo>
                    <a:pt x="0" y="0"/>
                  </a:moveTo>
                  <a:lnTo>
                    <a:pt x="6086474" y="0"/>
                  </a:lnTo>
                  <a:lnTo>
                    <a:pt x="6086474" y="3143249"/>
                  </a:lnTo>
                  <a:lnTo>
                    <a:pt x="0" y="31432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3" name="object 183" descr=""/>
          <p:cNvSpPr txBox="1"/>
          <p:nvPr/>
        </p:nvSpPr>
        <p:spPr>
          <a:xfrm>
            <a:off x="273050" y="3905313"/>
            <a:ext cx="205676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85">
                <a:solidFill>
                  <a:srgbClr val="252423"/>
                </a:solidFill>
                <a:latin typeface="Tahoma"/>
                <a:cs typeface="Tahoma"/>
              </a:rPr>
              <a:t>Total</a:t>
            </a:r>
            <a:r>
              <a:rPr dirty="0" sz="1400" spc="-9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252423"/>
                </a:solidFill>
                <a:latin typeface="Tahoma"/>
                <a:cs typeface="Tahoma"/>
              </a:rPr>
              <a:t>Sales</a:t>
            </a:r>
            <a:r>
              <a:rPr dirty="0" sz="1400" spc="-80">
                <a:solidFill>
                  <a:srgbClr val="252423"/>
                </a:solidFill>
                <a:latin typeface="Tahoma"/>
                <a:cs typeface="Tahoma"/>
              </a:rPr>
              <a:t> by </a:t>
            </a:r>
            <a:r>
              <a:rPr dirty="0" sz="1400" spc="-60">
                <a:solidFill>
                  <a:srgbClr val="252423"/>
                </a:solidFill>
                <a:latin typeface="Tahoma"/>
                <a:cs typeface="Tahoma"/>
              </a:rPr>
              <a:t>Sub-</a:t>
            </a:r>
            <a:r>
              <a:rPr dirty="0" sz="1400" spc="-30">
                <a:solidFill>
                  <a:srgbClr val="252423"/>
                </a:solidFill>
                <a:latin typeface="Tahoma"/>
                <a:cs typeface="Tahoma"/>
              </a:rPr>
              <a:t>Category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84" name="object 184" descr=""/>
          <p:cNvGrpSpPr/>
          <p:nvPr/>
        </p:nvGrpSpPr>
        <p:grpSpPr>
          <a:xfrm>
            <a:off x="1720214" y="4251007"/>
            <a:ext cx="4413885" cy="2540635"/>
            <a:chOff x="1720214" y="4251007"/>
            <a:chExt cx="4413885" cy="2540635"/>
          </a:xfrm>
        </p:grpSpPr>
        <p:sp>
          <p:nvSpPr>
            <p:cNvPr id="185" name="object 185" descr=""/>
            <p:cNvSpPr/>
            <p:nvPr/>
          </p:nvSpPr>
          <p:spPr>
            <a:xfrm>
              <a:off x="1724024" y="6753224"/>
              <a:ext cx="4410075" cy="38100"/>
            </a:xfrm>
            <a:custGeom>
              <a:avLst/>
              <a:gdLst/>
              <a:ahLst/>
              <a:cxnLst/>
              <a:rect l="l" t="t" r="r" b="b"/>
              <a:pathLst>
                <a:path w="4410075" h="38100">
                  <a:moveTo>
                    <a:pt x="4393550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5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4393550" y="0"/>
                  </a:lnTo>
                  <a:lnTo>
                    <a:pt x="4410074" y="16523"/>
                  </a:lnTo>
                  <a:lnTo>
                    <a:pt x="4410074" y="21575"/>
                  </a:lnTo>
                  <a:lnTo>
                    <a:pt x="4395980" y="37616"/>
                  </a:lnTo>
                  <a:lnTo>
                    <a:pt x="4393550" y="380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 descr=""/>
            <p:cNvSpPr/>
            <p:nvPr/>
          </p:nvSpPr>
          <p:spPr>
            <a:xfrm>
              <a:off x="1724024" y="6753224"/>
              <a:ext cx="4410075" cy="38100"/>
            </a:xfrm>
            <a:custGeom>
              <a:avLst/>
              <a:gdLst/>
              <a:ahLst/>
              <a:cxnLst/>
              <a:rect l="l" t="t" r="r" b="b"/>
              <a:pathLst>
                <a:path w="4410075" h="38100">
                  <a:moveTo>
                    <a:pt x="4396284" y="38099"/>
                  </a:moveTo>
                  <a:lnTo>
                    <a:pt x="13789" y="38099"/>
                  </a:lnTo>
                  <a:lnTo>
                    <a:pt x="9299" y="36239"/>
                  </a:lnTo>
                  <a:lnTo>
                    <a:pt x="1859" y="28799"/>
                  </a:lnTo>
                  <a:lnTo>
                    <a:pt x="0" y="24310"/>
                  </a:lnTo>
                  <a:lnTo>
                    <a:pt x="0" y="13789"/>
                  </a:lnTo>
                  <a:lnTo>
                    <a:pt x="1859" y="9299"/>
                  </a:lnTo>
                  <a:lnTo>
                    <a:pt x="9299" y="1859"/>
                  </a:lnTo>
                  <a:lnTo>
                    <a:pt x="13789" y="0"/>
                  </a:lnTo>
                  <a:lnTo>
                    <a:pt x="4396284" y="0"/>
                  </a:lnTo>
                  <a:lnTo>
                    <a:pt x="4400775" y="1859"/>
                  </a:lnTo>
                  <a:lnTo>
                    <a:pt x="4408214" y="9299"/>
                  </a:lnTo>
                  <a:lnTo>
                    <a:pt x="4410074" y="13789"/>
                  </a:lnTo>
                  <a:lnTo>
                    <a:pt x="4410074" y="24310"/>
                  </a:lnTo>
                  <a:lnTo>
                    <a:pt x="4408214" y="28799"/>
                  </a:lnTo>
                  <a:lnTo>
                    <a:pt x="4400775" y="36239"/>
                  </a:lnTo>
                  <a:lnTo>
                    <a:pt x="4396284" y="38099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 descr=""/>
            <p:cNvSpPr/>
            <p:nvPr/>
          </p:nvSpPr>
          <p:spPr>
            <a:xfrm>
              <a:off x="1720214" y="4251007"/>
              <a:ext cx="9525" cy="2200275"/>
            </a:xfrm>
            <a:custGeom>
              <a:avLst/>
              <a:gdLst/>
              <a:ahLst/>
              <a:cxnLst/>
              <a:rect l="l" t="t" r="r" b="b"/>
              <a:pathLst>
                <a:path w="9525" h="2200275">
                  <a:moveTo>
                    <a:pt x="6077" y="2200274"/>
                  </a:moveTo>
                  <a:lnTo>
                    <a:pt x="3447" y="2200274"/>
                  </a:lnTo>
                  <a:lnTo>
                    <a:pt x="2324" y="2199809"/>
                  </a:lnTo>
                  <a:lnTo>
                    <a:pt x="464" y="2197949"/>
                  </a:lnTo>
                  <a:lnTo>
                    <a:pt x="0" y="2196827"/>
                  </a:lnTo>
                  <a:lnTo>
                    <a:pt x="0" y="2194197"/>
                  </a:lnTo>
                  <a:lnTo>
                    <a:pt x="464" y="2193074"/>
                  </a:lnTo>
                  <a:lnTo>
                    <a:pt x="2324" y="2191214"/>
                  </a:lnTo>
                  <a:lnTo>
                    <a:pt x="3447" y="2190749"/>
                  </a:lnTo>
                  <a:lnTo>
                    <a:pt x="6077" y="2190749"/>
                  </a:lnTo>
                  <a:lnTo>
                    <a:pt x="7200" y="2191214"/>
                  </a:lnTo>
                  <a:lnTo>
                    <a:pt x="9060" y="2193074"/>
                  </a:lnTo>
                  <a:lnTo>
                    <a:pt x="9524" y="2194197"/>
                  </a:lnTo>
                  <a:lnTo>
                    <a:pt x="9524" y="2196827"/>
                  </a:lnTo>
                  <a:lnTo>
                    <a:pt x="9060" y="2197949"/>
                  </a:lnTo>
                  <a:lnTo>
                    <a:pt x="7200" y="2199809"/>
                  </a:lnTo>
                  <a:lnTo>
                    <a:pt x="6077" y="2200274"/>
                  </a:lnTo>
                  <a:close/>
                </a:path>
                <a:path w="9525" h="2200275">
                  <a:moveTo>
                    <a:pt x="6077" y="2152649"/>
                  </a:moveTo>
                  <a:lnTo>
                    <a:pt x="3447" y="2152649"/>
                  </a:lnTo>
                  <a:lnTo>
                    <a:pt x="2324" y="2152184"/>
                  </a:lnTo>
                  <a:lnTo>
                    <a:pt x="464" y="2150324"/>
                  </a:lnTo>
                  <a:lnTo>
                    <a:pt x="0" y="2149202"/>
                  </a:lnTo>
                  <a:lnTo>
                    <a:pt x="0" y="2146572"/>
                  </a:lnTo>
                  <a:lnTo>
                    <a:pt x="464" y="2145449"/>
                  </a:lnTo>
                  <a:lnTo>
                    <a:pt x="2324" y="2143589"/>
                  </a:lnTo>
                  <a:lnTo>
                    <a:pt x="3447" y="2143124"/>
                  </a:lnTo>
                  <a:lnTo>
                    <a:pt x="6077" y="2143124"/>
                  </a:lnTo>
                  <a:lnTo>
                    <a:pt x="7200" y="2143589"/>
                  </a:lnTo>
                  <a:lnTo>
                    <a:pt x="9060" y="2145449"/>
                  </a:lnTo>
                  <a:lnTo>
                    <a:pt x="9524" y="2146572"/>
                  </a:lnTo>
                  <a:lnTo>
                    <a:pt x="9524" y="2149202"/>
                  </a:lnTo>
                  <a:lnTo>
                    <a:pt x="9060" y="2150324"/>
                  </a:lnTo>
                  <a:lnTo>
                    <a:pt x="7200" y="2152184"/>
                  </a:lnTo>
                  <a:lnTo>
                    <a:pt x="6077" y="2152649"/>
                  </a:lnTo>
                  <a:close/>
                </a:path>
                <a:path w="9525" h="2200275">
                  <a:moveTo>
                    <a:pt x="6077" y="2105024"/>
                  </a:moveTo>
                  <a:lnTo>
                    <a:pt x="3447" y="2105024"/>
                  </a:lnTo>
                  <a:lnTo>
                    <a:pt x="2324" y="2104559"/>
                  </a:lnTo>
                  <a:lnTo>
                    <a:pt x="464" y="2102699"/>
                  </a:lnTo>
                  <a:lnTo>
                    <a:pt x="0" y="2101577"/>
                  </a:lnTo>
                  <a:lnTo>
                    <a:pt x="0" y="2098947"/>
                  </a:lnTo>
                  <a:lnTo>
                    <a:pt x="464" y="2097824"/>
                  </a:lnTo>
                  <a:lnTo>
                    <a:pt x="2324" y="2095964"/>
                  </a:lnTo>
                  <a:lnTo>
                    <a:pt x="3447" y="2095499"/>
                  </a:lnTo>
                  <a:lnTo>
                    <a:pt x="6077" y="2095499"/>
                  </a:lnTo>
                  <a:lnTo>
                    <a:pt x="7200" y="2095964"/>
                  </a:lnTo>
                  <a:lnTo>
                    <a:pt x="9060" y="2097824"/>
                  </a:lnTo>
                  <a:lnTo>
                    <a:pt x="9524" y="2098947"/>
                  </a:lnTo>
                  <a:lnTo>
                    <a:pt x="9524" y="2101577"/>
                  </a:lnTo>
                  <a:lnTo>
                    <a:pt x="9060" y="2102699"/>
                  </a:lnTo>
                  <a:lnTo>
                    <a:pt x="7200" y="2104559"/>
                  </a:lnTo>
                  <a:lnTo>
                    <a:pt x="6077" y="2105024"/>
                  </a:lnTo>
                  <a:close/>
                </a:path>
                <a:path w="9525" h="2200275">
                  <a:moveTo>
                    <a:pt x="6077" y="2057399"/>
                  </a:moveTo>
                  <a:lnTo>
                    <a:pt x="3447" y="2057399"/>
                  </a:lnTo>
                  <a:lnTo>
                    <a:pt x="2324" y="2056934"/>
                  </a:lnTo>
                  <a:lnTo>
                    <a:pt x="464" y="2055074"/>
                  </a:lnTo>
                  <a:lnTo>
                    <a:pt x="0" y="2053952"/>
                  </a:lnTo>
                  <a:lnTo>
                    <a:pt x="0" y="2051322"/>
                  </a:lnTo>
                  <a:lnTo>
                    <a:pt x="464" y="2050199"/>
                  </a:lnTo>
                  <a:lnTo>
                    <a:pt x="2324" y="2048339"/>
                  </a:lnTo>
                  <a:lnTo>
                    <a:pt x="3447" y="2047874"/>
                  </a:lnTo>
                  <a:lnTo>
                    <a:pt x="6077" y="2047874"/>
                  </a:lnTo>
                  <a:lnTo>
                    <a:pt x="7200" y="2048339"/>
                  </a:lnTo>
                  <a:lnTo>
                    <a:pt x="9060" y="2050199"/>
                  </a:lnTo>
                  <a:lnTo>
                    <a:pt x="9524" y="2051322"/>
                  </a:lnTo>
                  <a:lnTo>
                    <a:pt x="9524" y="2053952"/>
                  </a:lnTo>
                  <a:lnTo>
                    <a:pt x="9060" y="2055074"/>
                  </a:lnTo>
                  <a:lnTo>
                    <a:pt x="7200" y="2056934"/>
                  </a:lnTo>
                  <a:lnTo>
                    <a:pt x="6077" y="2057399"/>
                  </a:lnTo>
                  <a:close/>
                </a:path>
                <a:path w="9525" h="2200275">
                  <a:moveTo>
                    <a:pt x="6077" y="2009774"/>
                  </a:moveTo>
                  <a:lnTo>
                    <a:pt x="3447" y="2009774"/>
                  </a:lnTo>
                  <a:lnTo>
                    <a:pt x="2324" y="2009309"/>
                  </a:lnTo>
                  <a:lnTo>
                    <a:pt x="464" y="2007449"/>
                  </a:lnTo>
                  <a:lnTo>
                    <a:pt x="0" y="2006327"/>
                  </a:lnTo>
                  <a:lnTo>
                    <a:pt x="0" y="2003697"/>
                  </a:lnTo>
                  <a:lnTo>
                    <a:pt x="464" y="2002574"/>
                  </a:lnTo>
                  <a:lnTo>
                    <a:pt x="2324" y="2000714"/>
                  </a:lnTo>
                  <a:lnTo>
                    <a:pt x="3447" y="2000249"/>
                  </a:lnTo>
                  <a:lnTo>
                    <a:pt x="6077" y="2000249"/>
                  </a:lnTo>
                  <a:lnTo>
                    <a:pt x="7200" y="2000714"/>
                  </a:lnTo>
                  <a:lnTo>
                    <a:pt x="9060" y="2002574"/>
                  </a:lnTo>
                  <a:lnTo>
                    <a:pt x="9524" y="2003697"/>
                  </a:lnTo>
                  <a:lnTo>
                    <a:pt x="9524" y="2006327"/>
                  </a:lnTo>
                  <a:lnTo>
                    <a:pt x="9060" y="2007449"/>
                  </a:lnTo>
                  <a:lnTo>
                    <a:pt x="7200" y="2009309"/>
                  </a:lnTo>
                  <a:lnTo>
                    <a:pt x="6077" y="2009774"/>
                  </a:lnTo>
                  <a:close/>
                </a:path>
                <a:path w="9525" h="2200275">
                  <a:moveTo>
                    <a:pt x="6077" y="1962149"/>
                  </a:moveTo>
                  <a:lnTo>
                    <a:pt x="3447" y="1962149"/>
                  </a:lnTo>
                  <a:lnTo>
                    <a:pt x="2324" y="1961684"/>
                  </a:lnTo>
                  <a:lnTo>
                    <a:pt x="464" y="1959824"/>
                  </a:lnTo>
                  <a:lnTo>
                    <a:pt x="0" y="1958702"/>
                  </a:lnTo>
                  <a:lnTo>
                    <a:pt x="0" y="1956072"/>
                  </a:lnTo>
                  <a:lnTo>
                    <a:pt x="464" y="1954949"/>
                  </a:lnTo>
                  <a:lnTo>
                    <a:pt x="2324" y="1953089"/>
                  </a:lnTo>
                  <a:lnTo>
                    <a:pt x="3447" y="1952624"/>
                  </a:lnTo>
                  <a:lnTo>
                    <a:pt x="6077" y="1952624"/>
                  </a:lnTo>
                  <a:lnTo>
                    <a:pt x="7200" y="1953089"/>
                  </a:lnTo>
                  <a:lnTo>
                    <a:pt x="9060" y="1954949"/>
                  </a:lnTo>
                  <a:lnTo>
                    <a:pt x="9524" y="1956072"/>
                  </a:lnTo>
                  <a:lnTo>
                    <a:pt x="9524" y="1958702"/>
                  </a:lnTo>
                  <a:lnTo>
                    <a:pt x="9060" y="1959824"/>
                  </a:lnTo>
                  <a:lnTo>
                    <a:pt x="7200" y="1961684"/>
                  </a:lnTo>
                  <a:lnTo>
                    <a:pt x="6077" y="1962149"/>
                  </a:lnTo>
                  <a:close/>
                </a:path>
                <a:path w="9525" h="2200275">
                  <a:moveTo>
                    <a:pt x="6077" y="1914524"/>
                  </a:moveTo>
                  <a:lnTo>
                    <a:pt x="3447" y="1914524"/>
                  </a:lnTo>
                  <a:lnTo>
                    <a:pt x="2324" y="1914059"/>
                  </a:lnTo>
                  <a:lnTo>
                    <a:pt x="464" y="1912199"/>
                  </a:lnTo>
                  <a:lnTo>
                    <a:pt x="0" y="1911077"/>
                  </a:lnTo>
                  <a:lnTo>
                    <a:pt x="0" y="1908447"/>
                  </a:lnTo>
                  <a:lnTo>
                    <a:pt x="464" y="1907324"/>
                  </a:lnTo>
                  <a:lnTo>
                    <a:pt x="2324" y="1905464"/>
                  </a:lnTo>
                  <a:lnTo>
                    <a:pt x="3447" y="1904999"/>
                  </a:lnTo>
                  <a:lnTo>
                    <a:pt x="6077" y="1904999"/>
                  </a:lnTo>
                  <a:lnTo>
                    <a:pt x="7200" y="1905464"/>
                  </a:lnTo>
                  <a:lnTo>
                    <a:pt x="9060" y="1907324"/>
                  </a:lnTo>
                  <a:lnTo>
                    <a:pt x="9524" y="1908447"/>
                  </a:lnTo>
                  <a:lnTo>
                    <a:pt x="9524" y="1911077"/>
                  </a:lnTo>
                  <a:lnTo>
                    <a:pt x="9060" y="1912199"/>
                  </a:lnTo>
                  <a:lnTo>
                    <a:pt x="7200" y="1914059"/>
                  </a:lnTo>
                  <a:lnTo>
                    <a:pt x="6077" y="1914524"/>
                  </a:lnTo>
                  <a:close/>
                </a:path>
                <a:path w="9525" h="2200275">
                  <a:moveTo>
                    <a:pt x="6077" y="1866899"/>
                  </a:moveTo>
                  <a:lnTo>
                    <a:pt x="3447" y="1866899"/>
                  </a:lnTo>
                  <a:lnTo>
                    <a:pt x="2324" y="1866434"/>
                  </a:lnTo>
                  <a:lnTo>
                    <a:pt x="464" y="1864574"/>
                  </a:lnTo>
                  <a:lnTo>
                    <a:pt x="0" y="1863452"/>
                  </a:lnTo>
                  <a:lnTo>
                    <a:pt x="0" y="1860822"/>
                  </a:lnTo>
                  <a:lnTo>
                    <a:pt x="464" y="1859699"/>
                  </a:lnTo>
                  <a:lnTo>
                    <a:pt x="2324" y="1857839"/>
                  </a:lnTo>
                  <a:lnTo>
                    <a:pt x="3447" y="1857374"/>
                  </a:lnTo>
                  <a:lnTo>
                    <a:pt x="6077" y="1857374"/>
                  </a:lnTo>
                  <a:lnTo>
                    <a:pt x="7200" y="1857839"/>
                  </a:lnTo>
                  <a:lnTo>
                    <a:pt x="9060" y="1859699"/>
                  </a:lnTo>
                  <a:lnTo>
                    <a:pt x="9524" y="1860822"/>
                  </a:lnTo>
                  <a:lnTo>
                    <a:pt x="9524" y="1863452"/>
                  </a:lnTo>
                  <a:lnTo>
                    <a:pt x="9060" y="1864574"/>
                  </a:lnTo>
                  <a:lnTo>
                    <a:pt x="7200" y="1866434"/>
                  </a:lnTo>
                  <a:lnTo>
                    <a:pt x="6077" y="1866899"/>
                  </a:lnTo>
                  <a:close/>
                </a:path>
                <a:path w="9525" h="2200275">
                  <a:moveTo>
                    <a:pt x="6077" y="1819274"/>
                  </a:moveTo>
                  <a:lnTo>
                    <a:pt x="3447" y="1819274"/>
                  </a:lnTo>
                  <a:lnTo>
                    <a:pt x="2324" y="1818809"/>
                  </a:lnTo>
                  <a:lnTo>
                    <a:pt x="464" y="1816949"/>
                  </a:lnTo>
                  <a:lnTo>
                    <a:pt x="0" y="1815827"/>
                  </a:lnTo>
                  <a:lnTo>
                    <a:pt x="0" y="1813197"/>
                  </a:lnTo>
                  <a:lnTo>
                    <a:pt x="464" y="1812074"/>
                  </a:lnTo>
                  <a:lnTo>
                    <a:pt x="2324" y="1810214"/>
                  </a:lnTo>
                  <a:lnTo>
                    <a:pt x="3447" y="1809749"/>
                  </a:lnTo>
                  <a:lnTo>
                    <a:pt x="6077" y="1809749"/>
                  </a:lnTo>
                  <a:lnTo>
                    <a:pt x="7200" y="1810214"/>
                  </a:lnTo>
                  <a:lnTo>
                    <a:pt x="9060" y="1812074"/>
                  </a:lnTo>
                  <a:lnTo>
                    <a:pt x="9524" y="1813197"/>
                  </a:lnTo>
                  <a:lnTo>
                    <a:pt x="9524" y="1815827"/>
                  </a:lnTo>
                  <a:lnTo>
                    <a:pt x="9060" y="1816949"/>
                  </a:lnTo>
                  <a:lnTo>
                    <a:pt x="7200" y="1818809"/>
                  </a:lnTo>
                  <a:lnTo>
                    <a:pt x="6077" y="1819274"/>
                  </a:lnTo>
                  <a:close/>
                </a:path>
                <a:path w="9525" h="2200275">
                  <a:moveTo>
                    <a:pt x="6077" y="1771649"/>
                  </a:moveTo>
                  <a:lnTo>
                    <a:pt x="3447" y="1771649"/>
                  </a:lnTo>
                  <a:lnTo>
                    <a:pt x="2324" y="1771184"/>
                  </a:lnTo>
                  <a:lnTo>
                    <a:pt x="464" y="1769324"/>
                  </a:lnTo>
                  <a:lnTo>
                    <a:pt x="0" y="1768202"/>
                  </a:lnTo>
                  <a:lnTo>
                    <a:pt x="0" y="1765572"/>
                  </a:lnTo>
                  <a:lnTo>
                    <a:pt x="464" y="1764449"/>
                  </a:lnTo>
                  <a:lnTo>
                    <a:pt x="2324" y="1762589"/>
                  </a:lnTo>
                  <a:lnTo>
                    <a:pt x="3447" y="1762124"/>
                  </a:lnTo>
                  <a:lnTo>
                    <a:pt x="6077" y="1762124"/>
                  </a:lnTo>
                  <a:lnTo>
                    <a:pt x="7200" y="1762589"/>
                  </a:lnTo>
                  <a:lnTo>
                    <a:pt x="9060" y="1764449"/>
                  </a:lnTo>
                  <a:lnTo>
                    <a:pt x="9524" y="1765572"/>
                  </a:lnTo>
                  <a:lnTo>
                    <a:pt x="9524" y="1768202"/>
                  </a:lnTo>
                  <a:lnTo>
                    <a:pt x="9060" y="1769324"/>
                  </a:lnTo>
                  <a:lnTo>
                    <a:pt x="7200" y="1771184"/>
                  </a:lnTo>
                  <a:lnTo>
                    <a:pt x="6077" y="1771649"/>
                  </a:lnTo>
                  <a:close/>
                </a:path>
                <a:path w="9525" h="2200275">
                  <a:moveTo>
                    <a:pt x="6077" y="1724024"/>
                  </a:moveTo>
                  <a:lnTo>
                    <a:pt x="3447" y="1724024"/>
                  </a:lnTo>
                  <a:lnTo>
                    <a:pt x="2324" y="1723559"/>
                  </a:lnTo>
                  <a:lnTo>
                    <a:pt x="464" y="1721699"/>
                  </a:lnTo>
                  <a:lnTo>
                    <a:pt x="0" y="1720577"/>
                  </a:lnTo>
                  <a:lnTo>
                    <a:pt x="0" y="1717947"/>
                  </a:lnTo>
                  <a:lnTo>
                    <a:pt x="464" y="1716824"/>
                  </a:lnTo>
                  <a:lnTo>
                    <a:pt x="2324" y="1714964"/>
                  </a:lnTo>
                  <a:lnTo>
                    <a:pt x="3447" y="1714499"/>
                  </a:lnTo>
                  <a:lnTo>
                    <a:pt x="6077" y="1714499"/>
                  </a:lnTo>
                  <a:lnTo>
                    <a:pt x="7200" y="1714964"/>
                  </a:lnTo>
                  <a:lnTo>
                    <a:pt x="9060" y="1716824"/>
                  </a:lnTo>
                  <a:lnTo>
                    <a:pt x="9524" y="1717947"/>
                  </a:lnTo>
                  <a:lnTo>
                    <a:pt x="9524" y="1720577"/>
                  </a:lnTo>
                  <a:lnTo>
                    <a:pt x="9060" y="1721699"/>
                  </a:lnTo>
                  <a:lnTo>
                    <a:pt x="7200" y="1723559"/>
                  </a:lnTo>
                  <a:lnTo>
                    <a:pt x="6077" y="1724024"/>
                  </a:lnTo>
                  <a:close/>
                </a:path>
                <a:path w="9525" h="2200275">
                  <a:moveTo>
                    <a:pt x="6077" y="1676399"/>
                  </a:moveTo>
                  <a:lnTo>
                    <a:pt x="3447" y="1676399"/>
                  </a:lnTo>
                  <a:lnTo>
                    <a:pt x="2324" y="1675934"/>
                  </a:lnTo>
                  <a:lnTo>
                    <a:pt x="464" y="1674074"/>
                  </a:lnTo>
                  <a:lnTo>
                    <a:pt x="0" y="1672952"/>
                  </a:lnTo>
                  <a:lnTo>
                    <a:pt x="0" y="1670322"/>
                  </a:lnTo>
                  <a:lnTo>
                    <a:pt x="464" y="1669199"/>
                  </a:lnTo>
                  <a:lnTo>
                    <a:pt x="2324" y="1667339"/>
                  </a:lnTo>
                  <a:lnTo>
                    <a:pt x="3447" y="1666874"/>
                  </a:lnTo>
                  <a:lnTo>
                    <a:pt x="6077" y="1666874"/>
                  </a:lnTo>
                  <a:lnTo>
                    <a:pt x="7200" y="1667339"/>
                  </a:lnTo>
                  <a:lnTo>
                    <a:pt x="9060" y="1669199"/>
                  </a:lnTo>
                  <a:lnTo>
                    <a:pt x="9524" y="1670322"/>
                  </a:lnTo>
                  <a:lnTo>
                    <a:pt x="9524" y="1672952"/>
                  </a:lnTo>
                  <a:lnTo>
                    <a:pt x="9060" y="1674074"/>
                  </a:lnTo>
                  <a:lnTo>
                    <a:pt x="7200" y="1675934"/>
                  </a:lnTo>
                  <a:lnTo>
                    <a:pt x="6077" y="1676399"/>
                  </a:lnTo>
                  <a:close/>
                </a:path>
                <a:path w="9525" h="2200275">
                  <a:moveTo>
                    <a:pt x="6077" y="1628774"/>
                  </a:moveTo>
                  <a:lnTo>
                    <a:pt x="3447" y="1628774"/>
                  </a:lnTo>
                  <a:lnTo>
                    <a:pt x="2324" y="1628309"/>
                  </a:lnTo>
                  <a:lnTo>
                    <a:pt x="464" y="1626449"/>
                  </a:lnTo>
                  <a:lnTo>
                    <a:pt x="0" y="1625327"/>
                  </a:lnTo>
                  <a:lnTo>
                    <a:pt x="0" y="1622697"/>
                  </a:lnTo>
                  <a:lnTo>
                    <a:pt x="464" y="1621574"/>
                  </a:lnTo>
                  <a:lnTo>
                    <a:pt x="2324" y="1619714"/>
                  </a:lnTo>
                  <a:lnTo>
                    <a:pt x="3447" y="1619249"/>
                  </a:lnTo>
                  <a:lnTo>
                    <a:pt x="6077" y="1619249"/>
                  </a:lnTo>
                  <a:lnTo>
                    <a:pt x="7200" y="1619714"/>
                  </a:lnTo>
                  <a:lnTo>
                    <a:pt x="9060" y="1621574"/>
                  </a:lnTo>
                  <a:lnTo>
                    <a:pt x="9524" y="1622697"/>
                  </a:lnTo>
                  <a:lnTo>
                    <a:pt x="9524" y="1625327"/>
                  </a:lnTo>
                  <a:lnTo>
                    <a:pt x="9060" y="1626449"/>
                  </a:lnTo>
                  <a:lnTo>
                    <a:pt x="7200" y="1628309"/>
                  </a:lnTo>
                  <a:lnTo>
                    <a:pt x="6077" y="1628774"/>
                  </a:lnTo>
                  <a:close/>
                </a:path>
                <a:path w="9525" h="2200275">
                  <a:moveTo>
                    <a:pt x="6077" y="1581149"/>
                  </a:moveTo>
                  <a:lnTo>
                    <a:pt x="3447" y="1581149"/>
                  </a:lnTo>
                  <a:lnTo>
                    <a:pt x="2324" y="1580684"/>
                  </a:lnTo>
                  <a:lnTo>
                    <a:pt x="464" y="1578824"/>
                  </a:lnTo>
                  <a:lnTo>
                    <a:pt x="0" y="1577702"/>
                  </a:lnTo>
                  <a:lnTo>
                    <a:pt x="0" y="1575072"/>
                  </a:lnTo>
                  <a:lnTo>
                    <a:pt x="464" y="1573949"/>
                  </a:lnTo>
                  <a:lnTo>
                    <a:pt x="2324" y="1572089"/>
                  </a:lnTo>
                  <a:lnTo>
                    <a:pt x="3447" y="1571624"/>
                  </a:lnTo>
                  <a:lnTo>
                    <a:pt x="6077" y="1571624"/>
                  </a:lnTo>
                  <a:lnTo>
                    <a:pt x="7200" y="1572089"/>
                  </a:lnTo>
                  <a:lnTo>
                    <a:pt x="9060" y="1573949"/>
                  </a:lnTo>
                  <a:lnTo>
                    <a:pt x="9524" y="1575072"/>
                  </a:lnTo>
                  <a:lnTo>
                    <a:pt x="9524" y="1577702"/>
                  </a:lnTo>
                  <a:lnTo>
                    <a:pt x="9060" y="1578824"/>
                  </a:lnTo>
                  <a:lnTo>
                    <a:pt x="7200" y="1580684"/>
                  </a:lnTo>
                  <a:lnTo>
                    <a:pt x="6077" y="1581149"/>
                  </a:lnTo>
                  <a:close/>
                </a:path>
                <a:path w="9525" h="2200275">
                  <a:moveTo>
                    <a:pt x="6077" y="1533524"/>
                  </a:moveTo>
                  <a:lnTo>
                    <a:pt x="3447" y="1533524"/>
                  </a:lnTo>
                  <a:lnTo>
                    <a:pt x="2324" y="1533059"/>
                  </a:lnTo>
                  <a:lnTo>
                    <a:pt x="464" y="1531199"/>
                  </a:lnTo>
                  <a:lnTo>
                    <a:pt x="0" y="1530077"/>
                  </a:lnTo>
                  <a:lnTo>
                    <a:pt x="0" y="1527447"/>
                  </a:lnTo>
                  <a:lnTo>
                    <a:pt x="464" y="1526324"/>
                  </a:lnTo>
                  <a:lnTo>
                    <a:pt x="2324" y="1524464"/>
                  </a:lnTo>
                  <a:lnTo>
                    <a:pt x="3447" y="1523999"/>
                  </a:lnTo>
                  <a:lnTo>
                    <a:pt x="6077" y="1523999"/>
                  </a:lnTo>
                  <a:lnTo>
                    <a:pt x="7200" y="1524464"/>
                  </a:lnTo>
                  <a:lnTo>
                    <a:pt x="9060" y="1526324"/>
                  </a:lnTo>
                  <a:lnTo>
                    <a:pt x="9524" y="1527447"/>
                  </a:lnTo>
                  <a:lnTo>
                    <a:pt x="9524" y="1530077"/>
                  </a:lnTo>
                  <a:lnTo>
                    <a:pt x="9060" y="1531199"/>
                  </a:lnTo>
                  <a:lnTo>
                    <a:pt x="7200" y="1533059"/>
                  </a:lnTo>
                  <a:lnTo>
                    <a:pt x="6077" y="1533524"/>
                  </a:lnTo>
                  <a:close/>
                </a:path>
                <a:path w="9525" h="2200275">
                  <a:moveTo>
                    <a:pt x="6077" y="1485899"/>
                  </a:moveTo>
                  <a:lnTo>
                    <a:pt x="3447" y="1485899"/>
                  </a:lnTo>
                  <a:lnTo>
                    <a:pt x="2324" y="1485434"/>
                  </a:lnTo>
                  <a:lnTo>
                    <a:pt x="464" y="1483574"/>
                  </a:lnTo>
                  <a:lnTo>
                    <a:pt x="0" y="1482452"/>
                  </a:lnTo>
                  <a:lnTo>
                    <a:pt x="0" y="1479822"/>
                  </a:lnTo>
                  <a:lnTo>
                    <a:pt x="464" y="1478699"/>
                  </a:lnTo>
                  <a:lnTo>
                    <a:pt x="2324" y="1476839"/>
                  </a:lnTo>
                  <a:lnTo>
                    <a:pt x="3447" y="1476374"/>
                  </a:lnTo>
                  <a:lnTo>
                    <a:pt x="6077" y="1476374"/>
                  </a:lnTo>
                  <a:lnTo>
                    <a:pt x="7200" y="1476839"/>
                  </a:lnTo>
                  <a:lnTo>
                    <a:pt x="9060" y="1478699"/>
                  </a:lnTo>
                  <a:lnTo>
                    <a:pt x="9524" y="1479822"/>
                  </a:lnTo>
                  <a:lnTo>
                    <a:pt x="9524" y="1482452"/>
                  </a:lnTo>
                  <a:lnTo>
                    <a:pt x="9060" y="1483574"/>
                  </a:lnTo>
                  <a:lnTo>
                    <a:pt x="7200" y="1485434"/>
                  </a:lnTo>
                  <a:lnTo>
                    <a:pt x="6077" y="1485899"/>
                  </a:lnTo>
                  <a:close/>
                </a:path>
                <a:path w="9525" h="2200275">
                  <a:moveTo>
                    <a:pt x="6077" y="1438274"/>
                  </a:moveTo>
                  <a:lnTo>
                    <a:pt x="3447" y="1438274"/>
                  </a:lnTo>
                  <a:lnTo>
                    <a:pt x="2324" y="1437809"/>
                  </a:lnTo>
                  <a:lnTo>
                    <a:pt x="464" y="1435949"/>
                  </a:lnTo>
                  <a:lnTo>
                    <a:pt x="0" y="1434827"/>
                  </a:lnTo>
                  <a:lnTo>
                    <a:pt x="0" y="1432197"/>
                  </a:lnTo>
                  <a:lnTo>
                    <a:pt x="464" y="1431074"/>
                  </a:lnTo>
                  <a:lnTo>
                    <a:pt x="2324" y="1429214"/>
                  </a:lnTo>
                  <a:lnTo>
                    <a:pt x="3447" y="1428749"/>
                  </a:lnTo>
                  <a:lnTo>
                    <a:pt x="6077" y="1428749"/>
                  </a:lnTo>
                  <a:lnTo>
                    <a:pt x="7200" y="1429214"/>
                  </a:lnTo>
                  <a:lnTo>
                    <a:pt x="9060" y="1431074"/>
                  </a:lnTo>
                  <a:lnTo>
                    <a:pt x="9524" y="1432197"/>
                  </a:lnTo>
                  <a:lnTo>
                    <a:pt x="9524" y="1434827"/>
                  </a:lnTo>
                  <a:lnTo>
                    <a:pt x="9060" y="1435949"/>
                  </a:lnTo>
                  <a:lnTo>
                    <a:pt x="7200" y="1437809"/>
                  </a:lnTo>
                  <a:lnTo>
                    <a:pt x="6077" y="1438274"/>
                  </a:lnTo>
                  <a:close/>
                </a:path>
                <a:path w="9525" h="2200275">
                  <a:moveTo>
                    <a:pt x="6077" y="1390649"/>
                  </a:moveTo>
                  <a:lnTo>
                    <a:pt x="3447" y="1390649"/>
                  </a:lnTo>
                  <a:lnTo>
                    <a:pt x="2324" y="1390184"/>
                  </a:lnTo>
                  <a:lnTo>
                    <a:pt x="464" y="1388324"/>
                  </a:lnTo>
                  <a:lnTo>
                    <a:pt x="0" y="1387202"/>
                  </a:lnTo>
                  <a:lnTo>
                    <a:pt x="0" y="1384572"/>
                  </a:lnTo>
                  <a:lnTo>
                    <a:pt x="464" y="1383449"/>
                  </a:lnTo>
                  <a:lnTo>
                    <a:pt x="2324" y="1381589"/>
                  </a:lnTo>
                  <a:lnTo>
                    <a:pt x="3447" y="1381124"/>
                  </a:lnTo>
                  <a:lnTo>
                    <a:pt x="6077" y="1381124"/>
                  </a:lnTo>
                  <a:lnTo>
                    <a:pt x="7200" y="1381589"/>
                  </a:lnTo>
                  <a:lnTo>
                    <a:pt x="9060" y="1383449"/>
                  </a:lnTo>
                  <a:lnTo>
                    <a:pt x="9524" y="1384572"/>
                  </a:lnTo>
                  <a:lnTo>
                    <a:pt x="9524" y="1387202"/>
                  </a:lnTo>
                  <a:lnTo>
                    <a:pt x="9060" y="1388324"/>
                  </a:lnTo>
                  <a:lnTo>
                    <a:pt x="7200" y="1390184"/>
                  </a:lnTo>
                  <a:lnTo>
                    <a:pt x="6077" y="1390649"/>
                  </a:lnTo>
                  <a:close/>
                </a:path>
                <a:path w="9525" h="2200275">
                  <a:moveTo>
                    <a:pt x="6077" y="1343024"/>
                  </a:moveTo>
                  <a:lnTo>
                    <a:pt x="3447" y="1343024"/>
                  </a:lnTo>
                  <a:lnTo>
                    <a:pt x="2324" y="1342559"/>
                  </a:lnTo>
                  <a:lnTo>
                    <a:pt x="464" y="1340699"/>
                  </a:lnTo>
                  <a:lnTo>
                    <a:pt x="0" y="1339577"/>
                  </a:lnTo>
                  <a:lnTo>
                    <a:pt x="0" y="1336947"/>
                  </a:lnTo>
                  <a:lnTo>
                    <a:pt x="464" y="1335824"/>
                  </a:lnTo>
                  <a:lnTo>
                    <a:pt x="2324" y="1333964"/>
                  </a:lnTo>
                  <a:lnTo>
                    <a:pt x="3447" y="1333499"/>
                  </a:lnTo>
                  <a:lnTo>
                    <a:pt x="6077" y="1333499"/>
                  </a:lnTo>
                  <a:lnTo>
                    <a:pt x="7200" y="1333964"/>
                  </a:lnTo>
                  <a:lnTo>
                    <a:pt x="9060" y="1335824"/>
                  </a:lnTo>
                  <a:lnTo>
                    <a:pt x="9524" y="1336947"/>
                  </a:lnTo>
                  <a:lnTo>
                    <a:pt x="9524" y="1339577"/>
                  </a:lnTo>
                  <a:lnTo>
                    <a:pt x="9060" y="1340699"/>
                  </a:lnTo>
                  <a:lnTo>
                    <a:pt x="7200" y="1342559"/>
                  </a:lnTo>
                  <a:lnTo>
                    <a:pt x="6077" y="1343024"/>
                  </a:lnTo>
                  <a:close/>
                </a:path>
                <a:path w="9525" h="2200275">
                  <a:moveTo>
                    <a:pt x="6077" y="1295399"/>
                  </a:moveTo>
                  <a:lnTo>
                    <a:pt x="3447" y="1295399"/>
                  </a:lnTo>
                  <a:lnTo>
                    <a:pt x="2324" y="1294934"/>
                  </a:lnTo>
                  <a:lnTo>
                    <a:pt x="464" y="1293074"/>
                  </a:lnTo>
                  <a:lnTo>
                    <a:pt x="0" y="1291952"/>
                  </a:lnTo>
                  <a:lnTo>
                    <a:pt x="0" y="1289322"/>
                  </a:lnTo>
                  <a:lnTo>
                    <a:pt x="464" y="1288199"/>
                  </a:lnTo>
                  <a:lnTo>
                    <a:pt x="2324" y="1286339"/>
                  </a:lnTo>
                  <a:lnTo>
                    <a:pt x="3447" y="1285874"/>
                  </a:lnTo>
                  <a:lnTo>
                    <a:pt x="6077" y="1285874"/>
                  </a:lnTo>
                  <a:lnTo>
                    <a:pt x="7200" y="1286339"/>
                  </a:lnTo>
                  <a:lnTo>
                    <a:pt x="9060" y="1288199"/>
                  </a:lnTo>
                  <a:lnTo>
                    <a:pt x="9524" y="1289322"/>
                  </a:lnTo>
                  <a:lnTo>
                    <a:pt x="9524" y="1291952"/>
                  </a:lnTo>
                  <a:lnTo>
                    <a:pt x="9060" y="1293074"/>
                  </a:lnTo>
                  <a:lnTo>
                    <a:pt x="7200" y="1294934"/>
                  </a:lnTo>
                  <a:lnTo>
                    <a:pt x="6077" y="1295399"/>
                  </a:lnTo>
                  <a:close/>
                </a:path>
                <a:path w="9525" h="2200275">
                  <a:moveTo>
                    <a:pt x="6077" y="1247774"/>
                  </a:moveTo>
                  <a:lnTo>
                    <a:pt x="3447" y="1247774"/>
                  </a:lnTo>
                  <a:lnTo>
                    <a:pt x="2324" y="1247309"/>
                  </a:lnTo>
                  <a:lnTo>
                    <a:pt x="464" y="1245449"/>
                  </a:lnTo>
                  <a:lnTo>
                    <a:pt x="0" y="1244327"/>
                  </a:lnTo>
                  <a:lnTo>
                    <a:pt x="0" y="1241697"/>
                  </a:lnTo>
                  <a:lnTo>
                    <a:pt x="464" y="1240574"/>
                  </a:lnTo>
                  <a:lnTo>
                    <a:pt x="2324" y="1238714"/>
                  </a:lnTo>
                  <a:lnTo>
                    <a:pt x="3447" y="1238249"/>
                  </a:lnTo>
                  <a:lnTo>
                    <a:pt x="6077" y="1238249"/>
                  </a:lnTo>
                  <a:lnTo>
                    <a:pt x="7200" y="1238714"/>
                  </a:lnTo>
                  <a:lnTo>
                    <a:pt x="9060" y="1240574"/>
                  </a:lnTo>
                  <a:lnTo>
                    <a:pt x="9524" y="1241697"/>
                  </a:lnTo>
                  <a:lnTo>
                    <a:pt x="9524" y="1244327"/>
                  </a:lnTo>
                  <a:lnTo>
                    <a:pt x="9060" y="1245449"/>
                  </a:lnTo>
                  <a:lnTo>
                    <a:pt x="7200" y="1247309"/>
                  </a:lnTo>
                  <a:lnTo>
                    <a:pt x="6077" y="1247774"/>
                  </a:lnTo>
                  <a:close/>
                </a:path>
                <a:path w="9525" h="2200275">
                  <a:moveTo>
                    <a:pt x="6077" y="1200149"/>
                  </a:moveTo>
                  <a:lnTo>
                    <a:pt x="3447" y="1200149"/>
                  </a:lnTo>
                  <a:lnTo>
                    <a:pt x="2324" y="1199684"/>
                  </a:lnTo>
                  <a:lnTo>
                    <a:pt x="464" y="1197824"/>
                  </a:lnTo>
                  <a:lnTo>
                    <a:pt x="0" y="1196702"/>
                  </a:lnTo>
                  <a:lnTo>
                    <a:pt x="0" y="1194072"/>
                  </a:lnTo>
                  <a:lnTo>
                    <a:pt x="464" y="1192949"/>
                  </a:lnTo>
                  <a:lnTo>
                    <a:pt x="2324" y="1191089"/>
                  </a:lnTo>
                  <a:lnTo>
                    <a:pt x="3447" y="1190624"/>
                  </a:lnTo>
                  <a:lnTo>
                    <a:pt x="6077" y="1190624"/>
                  </a:lnTo>
                  <a:lnTo>
                    <a:pt x="7200" y="1191089"/>
                  </a:lnTo>
                  <a:lnTo>
                    <a:pt x="9060" y="1192949"/>
                  </a:lnTo>
                  <a:lnTo>
                    <a:pt x="9524" y="1194072"/>
                  </a:lnTo>
                  <a:lnTo>
                    <a:pt x="9524" y="1196702"/>
                  </a:lnTo>
                  <a:lnTo>
                    <a:pt x="9060" y="1197824"/>
                  </a:lnTo>
                  <a:lnTo>
                    <a:pt x="7200" y="1199684"/>
                  </a:lnTo>
                  <a:lnTo>
                    <a:pt x="6077" y="1200149"/>
                  </a:lnTo>
                  <a:close/>
                </a:path>
                <a:path w="9525" h="2200275">
                  <a:moveTo>
                    <a:pt x="6077" y="1152524"/>
                  </a:moveTo>
                  <a:lnTo>
                    <a:pt x="3447" y="1152524"/>
                  </a:lnTo>
                  <a:lnTo>
                    <a:pt x="2324" y="1152059"/>
                  </a:lnTo>
                  <a:lnTo>
                    <a:pt x="464" y="1150199"/>
                  </a:lnTo>
                  <a:lnTo>
                    <a:pt x="0" y="1149077"/>
                  </a:lnTo>
                  <a:lnTo>
                    <a:pt x="0" y="1146447"/>
                  </a:lnTo>
                  <a:lnTo>
                    <a:pt x="464" y="1145324"/>
                  </a:lnTo>
                  <a:lnTo>
                    <a:pt x="2324" y="1143464"/>
                  </a:lnTo>
                  <a:lnTo>
                    <a:pt x="3447" y="1142999"/>
                  </a:lnTo>
                  <a:lnTo>
                    <a:pt x="6077" y="1142999"/>
                  </a:lnTo>
                  <a:lnTo>
                    <a:pt x="7200" y="1143464"/>
                  </a:lnTo>
                  <a:lnTo>
                    <a:pt x="9060" y="1145324"/>
                  </a:lnTo>
                  <a:lnTo>
                    <a:pt x="9524" y="1146447"/>
                  </a:lnTo>
                  <a:lnTo>
                    <a:pt x="9524" y="1149077"/>
                  </a:lnTo>
                  <a:lnTo>
                    <a:pt x="9060" y="1150199"/>
                  </a:lnTo>
                  <a:lnTo>
                    <a:pt x="7200" y="1152059"/>
                  </a:lnTo>
                  <a:lnTo>
                    <a:pt x="6077" y="1152524"/>
                  </a:lnTo>
                  <a:close/>
                </a:path>
                <a:path w="9525" h="2200275">
                  <a:moveTo>
                    <a:pt x="6077" y="1104899"/>
                  </a:moveTo>
                  <a:lnTo>
                    <a:pt x="3447" y="1104899"/>
                  </a:lnTo>
                  <a:lnTo>
                    <a:pt x="2324" y="1104434"/>
                  </a:lnTo>
                  <a:lnTo>
                    <a:pt x="464" y="1102575"/>
                  </a:lnTo>
                  <a:lnTo>
                    <a:pt x="0" y="1101452"/>
                  </a:lnTo>
                  <a:lnTo>
                    <a:pt x="0" y="1098822"/>
                  </a:lnTo>
                  <a:lnTo>
                    <a:pt x="464" y="1097699"/>
                  </a:lnTo>
                  <a:lnTo>
                    <a:pt x="2324" y="1095839"/>
                  </a:lnTo>
                  <a:lnTo>
                    <a:pt x="3447" y="1095374"/>
                  </a:lnTo>
                  <a:lnTo>
                    <a:pt x="6077" y="1095374"/>
                  </a:lnTo>
                  <a:lnTo>
                    <a:pt x="7200" y="1095839"/>
                  </a:lnTo>
                  <a:lnTo>
                    <a:pt x="9060" y="1097699"/>
                  </a:lnTo>
                  <a:lnTo>
                    <a:pt x="9524" y="1098822"/>
                  </a:lnTo>
                  <a:lnTo>
                    <a:pt x="9524" y="1101452"/>
                  </a:lnTo>
                  <a:lnTo>
                    <a:pt x="9060" y="1102575"/>
                  </a:lnTo>
                  <a:lnTo>
                    <a:pt x="7200" y="1104434"/>
                  </a:lnTo>
                  <a:lnTo>
                    <a:pt x="6077" y="1104899"/>
                  </a:lnTo>
                  <a:close/>
                </a:path>
                <a:path w="9525" h="2200275">
                  <a:moveTo>
                    <a:pt x="6077" y="1057274"/>
                  </a:moveTo>
                  <a:lnTo>
                    <a:pt x="3447" y="1057274"/>
                  </a:lnTo>
                  <a:lnTo>
                    <a:pt x="2324" y="1056809"/>
                  </a:lnTo>
                  <a:lnTo>
                    <a:pt x="464" y="1054949"/>
                  </a:lnTo>
                  <a:lnTo>
                    <a:pt x="0" y="1053827"/>
                  </a:lnTo>
                  <a:lnTo>
                    <a:pt x="0" y="1051197"/>
                  </a:lnTo>
                  <a:lnTo>
                    <a:pt x="464" y="1050074"/>
                  </a:lnTo>
                  <a:lnTo>
                    <a:pt x="2324" y="1048214"/>
                  </a:lnTo>
                  <a:lnTo>
                    <a:pt x="3447" y="1047749"/>
                  </a:lnTo>
                  <a:lnTo>
                    <a:pt x="6077" y="1047749"/>
                  </a:lnTo>
                  <a:lnTo>
                    <a:pt x="7200" y="1048214"/>
                  </a:lnTo>
                  <a:lnTo>
                    <a:pt x="9060" y="1050074"/>
                  </a:lnTo>
                  <a:lnTo>
                    <a:pt x="9524" y="1051197"/>
                  </a:lnTo>
                  <a:lnTo>
                    <a:pt x="9524" y="1053827"/>
                  </a:lnTo>
                  <a:lnTo>
                    <a:pt x="9060" y="1054949"/>
                  </a:lnTo>
                  <a:lnTo>
                    <a:pt x="7200" y="1056809"/>
                  </a:lnTo>
                  <a:lnTo>
                    <a:pt x="6077" y="1057274"/>
                  </a:lnTo>
                  <a:close/>
                </a:path>
                <a:path w="9525" h="2200275">
                  <a:moveTo>
                    <a:pt x="6077" y="1009649"/>
                  </a:moveTo>
                  <a:lnTo>
                    <a:pt x="3447" y="1009649"/>
                  </a:lnTo>
                  <a:lnTo>
                    <a:pt x="2324" y="1009184"/>
                  </a:lnTo>
                  <a:lnTo>
                    <a:pt x="464" y="1007324"/>
                  </a:lnTo>
                  <a:lnTo>
                    <a:pt x="0" y="1006202"/>
                  </a:lnTo>
                  <a:lnTo>
                    <a:pt x="0" y="1003572"/>
                  </a:lnTo>
                  <a:lnTo>
                    <a:pt x="464" y="1002449"/>
                  </a:lnTo>
                  <a:lnTo>
                    <a:pt x="2324" y="1000589"/>
                  </a:lnTo>
                  <a:lnTo>
                    <a:pt x="3447" y="1000124"/>
                  </a:lnTo>
                  <a:lnTo>
                    <a:pt x="6077" y="1000124"/>
                  </a:lnTo>
                  <a:lnTo>
                    <a:pt x="7200" y="1000589"/>
                  </a:lnTo>
                  <a:lnTo>
                    <a:pt x="9060" y="1002449"/>
                  </a:lnTo>
                  <a:lnTo>
                    <a:pt x="9524" y="1003572"/>
                  </a:lnTo>
                  <a:lnTo>
                    <a:pt x="9524" y="1006202"/>
                  </a:lnTo>
                  <a:lnTo>
                    <a:pt x="9060" y="1007324"/>
                  </a:lnTo>
                  <a:lnTo>
                    <a:pt x="7200" y="1009184"/>
                  </a:lnTo>
                  <a:lnTo>
                    <a:pt x="6077" y="1009649"/>
                  </a:lnTo>
                  <a:close/>
                </a:path>
                <a:path w="9525" h="2200275">
                  <a:moveTo>
                    <a:pt x="6077" y="962024"/>
                  </a:moveTo>
                  <a:lnTo>
                    <a:pt x="3447" y="962024"/>
                  </a:lnTo>
                  <a:lnTo>
                    <a:pt x="2324" y="961559"/>
                  </a:lnTo>
                  <a:lnTo>
                    <a:pt x="464" y="959699"/>
                  </a:lnTo>
                  <a:lnTo>
                    <a:pt x="0" y="958577"/>
                  </a:lnTo>
                  <a:lnTo>
                    <a:pt x="0" y="955947"/>
                  </a:lnTo>
                  <a:lnTo>
                    <a:pt x="464" y="954824"/>
                  </a:lnTo>
                  <a:lnTo>
                    <a:pt x="2324" y="952964"/>
                  </a:lnTo>
                  <a:lnTo>
                    <a:pt x="3447" y="952499"/>
                  </a:lnTo>
                  <a:lnTo>
                    <a:pt x="6077" y="952499"/>
                  </a:lnTo>
                  <a:lnTo>
                    <a:pt x="7200" y="952964"/>
                  </a:lnTo>
                  <a:lnTo>
                    <a:pt x="9060" y="954824"/>
                  </a:lnTo>
                  <a:lnTo>
                    <a:pt x="9524" y="955947"/>
                  </a:lnTo>
                  <a:lnTo>
                    <a:pt x="9524" y="958577"/>
                  </a:lnTo>
                  <a:lnTo>
                    <a:pt x="9060" y="959699"/>
                  </a:lnTo>
                  <a:lnTo>
                    <a:pt x="7200" y="961559"/>
                  </a:lnTo>
                  <a:lnTo>
                    <a:pt x="6077" y="962024"/>
                  </a:lnTo>
                  <a:close/>
                </a:path>
                <a:path w="9525" h="2200275">
                  <a:moveTo>
                    <a:pt x="6077" y="914399"/>
                  </a:moveTo>
                  <a:lnTo>
                    <a:pt x="3447" y="914399"/>
                  </a:lnTo>
                  <a:lnTo>
                    <a:pt x="2324" y="913934"/>
                  </a:lnTo>
                  <a:lnTo>
                    <a:pt x="464" y="912074"/>
                  </a:lnTo>
                  <a:lnTo>
                    <a:pt x="0" y="910952"/>
                  </a:lnTo>
                  <a:lnTo>
                    <a:pt x="0" y="908322"/>
                  </a:lnTo>
                  <a:lnTo>
                    <a:pt x="464" y="907199"/>
                  </a:lnTo>
                  <a:lnTo>
                    <a:pt x="2324" y="905339"/>
                  </a:lnTo>
                  <a:lnTo>
                    <a:pt x="3447" y="904874"/>
                  </a:lnTo>
                  <a:lnTo>
                    <a:pt x="6077" y="904874"/>
                  </a:lnTo>
                  <a:lnTo>
                    <a:pt x="7200" y="905339"/>
                  </a:lnTo>
                  <a:lnTo>
                    <a:pt x="9060" y="907199"/>
                  </a:lnTo>
                  <a:lnTo>
                    <a:pt x="9524" y="908322"/>
                  </a:lnTo>
                  <a:lnTo>
                    <a:pt x="9524" y="910952"/>
                  </a:lnTo>
                  <a:lnTo>
                    <a:pt x="9060" y="912074"/>
                  </a:lnTo>
                  <a:lnTo>
                    <a:pt x="7200" y="913934"/>
                  </a:lnTo>
                  <a:lnTo>
                    <a:pt x="6077" y="914399"/>
                  </a:lnTo>
                  <a:close/>
                </a:path>
                <a:path w="9525" h="2200275">
                  <a:moveTo>
                    <a:pt x="6077" y="866774"/>
                  </a:moveTo>
                  <a:lnTo>
                    <a:pt x="3447" y="866774"/>
                  </a:lnTo>
                  <a:lnTo>
                    <a:pt x="2324" y="866309"/>
                  </a:lnTo>
                  <a:lnTo>
                    <a:pt x="464" y="864450"/>
                  </a:lnTo>
                  <a:lnTo>
                    <a:pt x="0" y="863327"/>
                  </a:lnTo>
                  <a:lnTo>
                    <a:pt x="0" y="860697"/>
                  </a:lnTo>
                  <a:lnTo>
                    <a:pt x="464" y="859574"/>
                  </a:lnTo>
                  <a:lnTo>
                    <a:pt x="2324" y="857714"/>
                  </a:lnTo>
                  <a:lnTo>
                    <a:pt x="3447" y="857249"/>
                  </a:lnTo>
                  <a:lnTo>
                    <a:pt x="6077" y="857249"/>
                  </a:lnTo>
                  <a:lnTo>
                    <a:pt x="7200" y="857714"/>
                  </a:lnTo>
                  <a:lnTo>
                    <a:pt x="9060" y="859574"/>
                  </a:lnTo>
                  <a:lnTo>
                    <a:pt x="9524" y="860697"/>
                  </a:lnTo>
                  <a:lnTo>
                    <a:pt x="9524" y="863327"/>
                  </a:lnTo>
                  <a:lnTo>
                    <a:pt x="9060" y="864450"/>
                  </a:lnTo>
                  <a:lnTo>
                    <a:pt x="7200" y="866309"/>
                  </a:lnTo>
                  <a:lnTo>
                    <a:pt x="6077" y="866774"/>
                  </a:lnTo>
                  <a:close/>
                </a:path>
                <a:path w="9525" h="2200275">
                  <a:moveTo>
                    <a:pt x="6077" y="819149"/>
                  </a:moveTo>
                  <a:lnTo>
                    <a:pt x="3447" y="819149"/>
                  </a:lnTo>
                  <a:lnTo>
                    <a:pt x="2324" y="818684"/>
                  </a:lnTo>
                  <a:lnTo>
                    <a:pt x="464" y="816825"/>
                  </a:lnTo>
                  <a:lnTo>
                    <a:pt x="0" y="815702"/>
                  </a:lnTo>
                  <a:lnTo>
                    <a:pt x="0" y="813072"/>
                  </a:lnTo>
                  <a:lnTo>
                    <a:pt x="464" y="811949"/>
                  </a:lnTo>
                  <a:lnTo>
                    <a:pt x="2324" y="810089"/>
                  </a:lnTo>
                  <a:lnTo>
                    <a:pt x="3447" y="809624"/>
                  </a:lnTo>
                  <a:lnTo>
                    <a:pt x="6077" y="809624"/>
                  </a:lnTo>
                  <a:lnTo>
                    <a:pt x="7200" y="810089"/>
                  </a:lnTo>
                  <a:lnTo>
                    <a:pt x="9060" y="811949"/>
                  </a:lnTo>
                  <a:lnTo>
                    <a:pt x="9524" y="813072"/>
                  </a:lnTo>
                  <a:lnTo>
                    <a:pt x="9524" y="815702"/>
                  </a:lnTo>
                  <a:lnTo>
                    <a:pt x="9060" y="816825"/>
                  </a:lnTo>
                  <a:lnTo>
                    <a:pt x="7200" y="818684"/>
                  </a:lnTo>
                  <a:lnTo>
                    <a:pt x="6077" y="819149"/>
                  </a:lnTo>
                  <a:close/>
                </a:path>
                <a:path w="9525" h="2200275">
                  <a:moveTo>
                    <a:pt x="6077" y="771524"/>
                  </a:moveTo>
                  <a:lnTo>
                    <a:pt x="3447" y="771524"/>
                  </a:lnTo>
                  <a:lnTo>
                    <a:pt x="2324" y="771059"/>
                  </a:lnTo>
                  <a:lnTo>
                    <a:pt x="464" y="769200"/>
                  </a:lnTo>
                  <a:lnTo>
                    <a:pt x="0" y="768077"/>
                  </a:lnTo>
                  <a:lnTo>
                    <a:pt x="0" y="765447"/>
                  </a:lnTo>
                  <a:lnTo>
                    <a:pt x="464" y="764324"/>
                  </a:lnTo>
                  <a:lnTo>
                    <a:pt x="2324" y="762464"/>
                  </a:lnTo>
                  <a:lnTo>
                    <a:pt x="3447" y="761999"/>
                  </a:lnTo>
                  <a:lnTo>
                    <a:pt x="6077" y="761999"/>
                  </a:lnTo>
                  <a:lnTo>
                    <a:pt x="7200" y="762464"/>
                  </a:lnTo>
                  <a:lnTo>
                    <a:pt x="9060" y="764324"/>
                  </a:lnTo>
                  <a:lnTo>
                    <a:pt x="9524" y="765447"/>
                  </a:lnTo>
                  <a:lnTo>
                    <a:pt x="9524" y="768077"/>
                  </a:lnTo>
                  <a:lnTo>
                    <a:pt x="9060" y="769200"/>
                  </a:lnTo>
                  <a:lnTo>
                    <a:pt x="7200" y="771059"/>
                  </a:lnTo>
                  <a:lnTo>
                    <a:pt x="6077" y="771524"/>
                  </a:lnTo>
                  <a:close/>
                </a:path>
                <a:path w="9525" h="2200275">
                  <a:moveTo>
                    <a:pt x="6077" y="723899"/>
                  </a:moveTo>
                  <a:lnTo>
                    <a:pt x="3447" y="723899"/>
                  </a:lnTo>
                  <a:lnTo>
                    <a:pt x="2324" y="723434"/>
                  </a:lnTo>
                  <a:lnTo>
                    <a:pt x="464" y="721575"/>
                  </a:lnTo>
                  <a:lnTo>
                    <a:pt x="0" y="720452"/>
                  </a:lnTo>
                  <a:lnTo>
                    <a:pt x="0" y="717822"/>
                  </a:lnTo>
                  <a:lnTo>
                    <a:pt x="464" y="716699"/>
                  </a:lnTo>
                  <a:lnTo>
                    <a:pt x="2324" y="714839"/>
                  </a:lnTo>
                  <a:lnTo>
                    <a:pt x="3447" y="714374"/>
                  </a:lnTo>
                  <a:lnTo>
                    <a:pt x="6077" y="714374"/>
                  </a:lnTo>
                  <a:lnTo>
                    <a:pt x="7200" y="714839"/>
                  </a:lnTo>
                  <a:lnTo>
                    <a:pt x="9060" y="716699"/>
                  </a:lnTo>
                  <a:lnTo>
                    <a:pt x="9524" y="717822"/>
                  </a:lnTo>
                  <a:lnTo>
                    <a:pt x="9524" y="720452"/>
                  </a:lnTo>
                  <a:lnTo>
                    <a:pt x="9060" y="721575"/>
                  </a:lnTo>
                  <a:lnTo>
                    <a:pt x="7200" y="723434"/>
                  </a:lnTo>
                  <a:lnTo>
                    <a:pt x="6077" y="723899"/>
                  </a:lnTo>
                  <a:close/>
                </a:path>
                <a:path w="9525" h="2200275">
                  <a:moveTo>
                    <a:pt x="6077" y="676274"/>
                  </a:moveTo>
                  <a:lnTo>
                    <a:pt x="3447" y="676274"/>
                  </a:lnTo>
                  <a:lnTo>
                    <a:pt x="2324" y="675809"/>
                  </a:lnTo>
                  <a:lnTo>
                    <a:pt x="464" y="673949"/>
                  </a:lnTo>
                  <a:lnTo>
                    <a:pt x="0" y="672827"/>
                  </a:lnTo>
                  <a:lnTo>
                    <a:pt x="0" y="670197"/>
                  </a:lnTo>
                  <a:lnTo>
                    <a:pt x="464" y="669074"/>
                  </a:lnTo>
                  <a:lnTo>
                    <a:pt x="2324" y="667214"/>
                  </a:lnTo>
                  <a:lnTo>
                    <a:pt x="3447" y="666749"/>
                  </a:lnTo>
                  <a:lnTo>
                    <a:pt x="6077" y="666749"/>
                  </a:lnTo>
                  <a:lnTo>
                    <a:pt x="7200" y="667214"/>
                  </a:lnTo>
                  <a:lnTo>
                    <a:pt x="9060" y="669074"/>
                  </a:lnTo>
                  <a:lnTo>
                    <a:pt x="9524" y="670197"/>
                  </a:lnTo>
                  <a:lnTo>
                    <a:pt x="9524" y="672827"/>
                  </a:lnTo>
                  <a:lnTo>
                    <a:pt x="9060" y="673949"/>
                  </a:lnTo>
                  <a:lnTo>
                    <a:pt x="7200" y="675809"/>
                  </a:lnTo>
                  <a:lnTo>
                    <a:pt x="6077" y="676274"/>
                  </a:lnTo>
                  <a:close/>
                </a:path>
                <a:path w="9525" h="2200275">
                  <a:moveTo>
                    <a:pt x="6077" y="628649"/>
                  </a:moveTo>
                  <a:lnTo>
                    <a:pt x="3447" y="628649"/>
                  </a:lnTo>
                  <a:lnTo>
                    <a:pt x="2324" y="628184"/>
                  </a:lnTo>
                  <a:lnTo>
                    <a:pt x="464" y="626325"/>
                  </a:lnTo>
                  <a:lnTo>
                    <a:pt x="0" y="625202"/>
                  </a:lnTo>
                  <a:lnTo>
                    <a:pt x="0" y="622572"/>
                  </a:lnTo>
                  <a:lnTo>
                    <a:pt x="464" y="621449"/>
                  </a:lnTo>
                  <a:lnTo>
                    <a:pt x="2324" y="619589"/>
                  </a:lnTo>
                  <a:lnTo>
                    <a:pt x="3447" y="619124"/>
                  </a:lnTo>
                  <a:lnTo>
                    <a:pt x="6077" y="619124"/>
                  </a:lnTo>
                  <a:lnTo>
                    <a:pt x="7200" y="619589"/>
                  </a:lnTo>
                  <a:lnTo>
                    <a:pt x="9060" y="621449"/>
                  </a:lnTo>
                  <a:lnTo>
                    <a:pt x="9524" y="622572"/>
                  </a:lnTo>
                  <a:lnTo>
                    <a:pt x="9524" y="625202"/>
                  </a:lnTo>
                  <a:lnTo>
                    <a:pt x="9060" y="626325"/>
                  </a:lnTo>
                  <a:lnTo>
                    <a:pt x="7200" y="628184"/>
                  </a:lnTo>
                  <a:lnTo>
                    <a:pt x="6077" y="628649"/>
                  </a:lnTo>
                  <a:close/>
                </a:path>
                <a:path w="9525" h="2200275">
                  <a:moveTo>
                    <a:pt x="6077" y="581024"/>
                  </a:moveTo>
                  <a:lnTo>
                    <a:pt x="3447" y="581024"/>
                  </a:lnTo>
                  <a:lnTo>
                    <a:pt x="2324" y="580559"/>
                  </a:lnTo>
                  <a:lnTo>
                    <a:pt x="464" y="578699"/>
                  </a:lnTo>
                  <a:lnTo>
                    <a:pt x="0" y="577577"/>
                  </a:lnTo>
                  <a:lnTo>
                    <a:pt x="0" y="574947"/>
                  </a:lnTo>
                  <a:lnTo>
                    <a:pt x="464" y="573824"/>
                  </a:lnTo>
                  <a:lnTo>
                    <a:pt x="2324" y="571964"/>
                  </a:lnTo>
                  <a:lnTo>
                    <a:pt x="3447" y="571499"/>
                  </a:lnTo>
                  <a:lnTo>
                    <a:pt x="6077" y="571499"/>
                  </a:lnTo>
                  <a:lnTo>
                    <a:pt x="7200" y="571964"/>
                  </a:lnTo>
                  <a:lnTo>
                    <a:pt x="9060" y="573824"/>
                  </a:lnTo>
                  <a:lnTo>
                    <a:pt x="9524" y="574947"/>
                  </a:lnTo>
                  <a:lnTo>
                    <a:pt x="9524" y="577577"/>
                  </a:lnTo>
                  <a:lnTo>
                    <a:pt x="9060" y="578699"/>
                  </a:lnTo>
                  <a:lnTo>
                    <a:pt x="7200" y="580559"/>
                  </a:lnTo>
                  <a:lnTo>
                    <a:pt x="6077" y="581024"/>
                  </a:lnTo>
                  <a:close/>
                </a:path>
                <a:path w="9525" h="2200275">
                  <a:moveTo>
                    <a:pt x="6077" y="533399"/>
                  </a:moveTo>
                  <a:lnTo>
                    <a:pt x="3447" y="533399"/>
                  </a:lnTo>
                  <a:lnTo>
                    <a:pt x="2324" y="532934"/>
                  </a:lnTo>
                  <a:lnTo>
                    <a:pt x="464" y="531075"/>
                  </a:lnTo>
                  <a:lnTo>
                    <a:pt x="0" y="529952"/>
                  </a:lnTo>
                  <a:lnTo>
                    <a:pt x="0" y="527322"/>
                  </a:lnTo>
                  <a:lnTo>
                    <a:pt x="464" y="526199"/>
                  </a:lnTo>
                  <a:lnTo>
                    <a:pt x="2324" y="524339"/>
                  </a:lnTo>
                  <a:lnTo>
                    <a:pt x="3447" y="523874"/>
                  </a:lnTo>
                  <a:lnTo>
                    <a:pt x="6077" y="523874"/>
                  </a:lnTo>
                  <a:lnTo>
                    <a:pt x="7200" y="524339"/>
                  </a:lnTo>
                  <a:lnTo>
                    <a:pt x="9060" y="526199"/>
                  </a:lnTo>
                  <a:lnTo>
                    <a:pt x="9524" y="527322"/>
                  </a:lnTo>
                  <a:lnTo>
                    <a:pt x="9524" y="529952"/>
                  </a:lnTo>
                  <a:lnTo>
                    <a:pt x="9060" y="531075"/>
                  </a:lnTo>
                  <a:lnTo>
                    <a:pt x="7200" y="532934"/>
                  </a:lnTo>
                  <a:lnTo>
                    <a:pt x="6077" y="533399"/>
                  </a:lnTo>
                  <a:close/>
                </a:path>
                <a:path w="9525" h="2200275">
                  <a:moveTo>
                    <a:pt x="6077" y="485774"/>
                  </a:moveTo>
                  <a:lnTo>
                    <a:pt x="3447" y="485774"/>
                  </a:lnTo>
                  <a:lnTo>
                    <a:pt x="2324" y="485309"/>
                  </a:lnTo>
                  <a:lnTo>
                    <a:pt x="464" y="483450"/>
                  </a:lnTo>
                  <a:lnTo>
                    <a:pt x="0" y="482327"/>
                  </a:lnTo>
                  <a:lnTo>
                    <a:pt x="0" y="479697"/>
                  </a:lnTo>
                  <a:lnTo>
                    <a:pt x="464" y="478574"/>
                  </a:lnTo>
                  <a:lnTo>
                    <a:pt x="2324" y="476714"/>
                  </a:lnTo>
                  <a:lnTo>
                    <a:pt x="3447" y="476249"/>
                  </a:lnTo>
                  <a:lnTo>
                    <a:pt x="6077" y="476249"/>
                  </a:lnTo>
                  <a:lnTo>
                    <a:pt x="7200" y="476714"/>
                  </a:lnTo>
                  <a:lnTo>
                    <a:pt x="9060" y="478574"/>
                  </a:lnTo>
                  <a:lnTo>
                    <a:pt x="9524" y="479697"/>
                  </a:lnTo>
                  <a:lnTo>
                    <a:pt x="9524" y="482327"/>
                  </a:lnTo>
                  <a:lnTo>
                    <a:pt x="9060" y="483450"/>
                  </a:lnTo>
                  <a:lnTo>
                    <a:pt x="7200" y="485309"/>
                  </a:lnTo>
                  <a:lnTo>
                    <a:pt x="6077" y="485774"/>
                  </a:lnTo>
                  <a:close/>
                </a:path>
                <a:path w="9525" h="2200275">
                  <a:moveTo>
                    <a:pt x="6077" y="438149"/>
                  </a:moveTo>
                  <a:lnTo>
                    <a:pt x="3447" y="438149"/>
                  </a:lnTo>
                  <a:lnTo>
                    <a:pt x="2324" y="437684"/>
                  </a:lnTo>
                  <a:lnTo>
                    <a:pt x="464" y="435825"/>
                  </a:lnTo>
                  <a:lnTo>
                    <a:pt x="0" y="434702"/>
                  </a:lnTo>
                  <a:lnTo>
                    <a:pt x="0" y="432072"/>
                  </a:lnTo>
                  <a:lnTo>
                    <a:pt x="464" y="430949"/>
                  </a:lnTo>
                  <a:lnTo>
                    <a:pt x="2324" y="429089"/>
                  </a:lnTo>
                  <a:lnTo>
                    <a:pt x="3447" y="428624"/>
                  </a:lnTo>
                  <a:lnTo>
                    <a:pt x="6077" y="428624"/>
                  </a:lnTo>
                  <a:lnTo>
                    <a:pt x="7200" y="429089"/>
                  </a:lnTo>
                  <a:lnTo>
                    <a:pt x="9060" y="430949"/>
                  </a:lnTo>
                  <a:lnTo>
                    <a:pt x="9524" y="432072"/>
                  </a:lnTo>
                  <a:lnTo>
                    <a:pt x="9524" y="434702"/>
                  </a:lnTo>
                  <a:lnTo>
                    <a:pt x="9060" y="435825"/>
                  </a:lnTo>
                  <a:lnTo>
                    <a:pt x="7200" y="437684"/>
                  </a:lnTo>
                  <a:lnTo>
                    <a:pt x="6077" y="438149"/>
                  </a:lnTo>
                  <a:close/>
                </a:path>
                <a:path w="9525" h="2200275">
                  <a:moveTo>
                    <a:pt x="6077" y="390524"/>
                  </a:moveTo>
                  <a:lnTo>
                    <a:pt x="3447" y="390524"/>
                  </a:lnTo>
                  <a:lnTo>
                    <a:pt x="2324" y="390059"/>
                  </a:lnTo>
                  <a:lnTo>
                    <a:pt x="464" y="388200"/>
                  </a:lnTo>
                  <a:lnTo>
                    <a:pt x="0" y="387077"/>
                  </a:lnTo>
                  <a:lnTo>
                    <a:pt x="0" y="384447"/>
                  </a:lnTo>
                  <a:lnTo>
                    <a:pt x="464" y="383324"/>
                  </a:lnTo>
                  <a:lnTo>
                    <a:pt x="2324" y="381464"/>
                  </a:lnTo>
                  <a:lnTo>
                    <a:pt x="3447" y="380999"/>
                  </a:lnTo>
                  <a:lnTo>
                    <a:pt x="6077" y="380999"/>
                  </a:lnTo>
                  <a:lnTo>
                    <a:pt x="7200" y="381464"/>
                  </a:lnTo>
                  <a:lnTo>
                    <a:pt x="9060" y="383324"/>
                  </a:lnTo>
                  <a:lnTo>
                    <a:pt x="9524" y="384447"/>
                  </a:lnTo>
                  <a:lnTo>
                    <a:pt x="9524" y="387077"/>
                  </a:lnTo>
                  <a:lnTo>
                    <a:pt x="9060" y="388200"/>
                  </a:lnTo>
                  <a:lnTo>
                    <a:pt x="7200" y="390059"/>
                  </a:lnTo>
                  <a:lnTo>
                    <a:pt x="6077" y="390524"/>
                  </a:lnTo>
                  <a:close/>
                </a:path>
                <a:path w="9525" h="2200275">
                  <a:moveTo>
                    <a:pt x="6077" y="342899"/>
                  </a:moveTo>
                  <a:lnTo>
                    <a:pt x="3447" y="342899"/>
                  </a:lnTo>
                  <a:lnTo>
                    <a:pt x="2324" y="342434"/>
                  </a:lnTo>
                  <a:lnTo>
                    <a:pt x="464" y="340574"/>
                  </a:lnTo>
                  <a:lnTo>
                    <a:pt x="0" y="339452"/>
                  </a:lnTo>
                  <a:lnTo>
                    <a:pt x="0" y="336822"/>
                  </a:lnTo>
                  <a:lnTo>
                    <a:pt x="464" y="335699"/>
                  </a:lnTo>
                  <a:lnTo>
                    <a:pt x="2324" y="333839"/>
                  </a:lnTo>
                  <a:lnTo>
                    <a:pt x="3447" y="333374"/>
                  </a:lnTo>
                  <a:lnTo>
                    <a:pt x="6077" y="333374"/>
                  </a:lnTo>
                  <a:lnTo>
                    <a:pt x="7200" y="333839"/>
                  </a:lnTo>
                  <a:lnTo>
                    <a:pt x="9060" y="335699"/>
                  </a:lnTo>
                  <a:lnTo>
                    <a:pt x="9524" y="336822"/>
                  </a:lnTo>
                  <a:lnTo>
                    <a:pt x="9524" y="339452"/>
                  </a:lnTo>
                  <a:lnTo>
                    <a:pt x="9060" y="340574"/>
                  </a:lnTo>
                  <a:lnTo>
                    <a:pt x="7200" y="342434"/>
                  </a:lnTo>
                  <a:lnTo>
                    <a:pt x="6077" y="342899"/>
                  </a:lnTo>
                  <a:close/>
                </a:path>
                <a:path w="9525" h="2200275">
                  <a:moveTo>
                    <a:pt x="6077" y="295274"/>
                  </a:moveTo>
                  <a:lnTo>
                    <a:pt x="3447" y="295274"/>
                  </a:lnTo>
                  <a:lnTo>
                    <a:pt x="2324" y="294809"/>
                  </a:lnTo>
                  <a:lnTo>
                    <a:pt x="464" y="292949"/>
                  </a:lnTo>
                  <a:lnTo>
                    <a:pt x="0" y="291827"/>
                  </a:lnTo>
                  <a:lnTo>
                    <a:pt x="0" y="289197"/>
                  </a:lnTo>
                  <a:lnTo>
                    <a:pt x="464" y="288074"/>
                  </a:lnTo>
                  <a:lnTo>
                    <a:pt x="2324" y="286214"/>
                  </a:lnTo>
                  <a:lnTo>
                    <a:pt x="3447" y="285749"/>
                  </a:lnTo>
                  <a:lnTo>
                    <a:pt x="6077" y="285749"/>
                  </a:lnTo>
                  <a:lnTo>
                    <a:pt x="7200" y="286214"/>
                  </a:lnTo>
                  <a:lnTo>
                    <a:pt x="9060" y="288074"/>
                  </a:lnTo>
                  <a:lnTo>
                    <a:pt x="9524" y="289197"/>
                  </a:lnTo>
                  <a:lnTo>
                    <a:pt x="9524" y="291827"/>
                  </a:lnTo>
                  <a:lnTo>
                    <a:pt x="9060" y="292949"/>
                  </a:lnTo>
                  <a:lnTo>
                    <a:pt x="7200" y="294809"/>
                  </a:lnTo>
                  <a:lnTo>
                    <a:pt x="6077" y="295274"/>
                  </a:lnTo>
                  <a:close/>
                </a:path>
                <a:path w="9525" h="2200275">
                  <a:moveTo>
                    <a:pt x="6077" y="247649"/>
                  </a:moveTo>
                  <a:lnTo>
                    <a:pt x="3447" y="247649"/>
                  </a:lnTo>
                  <a:lnTo>
                    <a:pt x="2324" y="247184"/>
                  </a:lnTo>
                  <a:lnTo>
                    <a:pt x="464" y="245325"/>
                  </a:lnTo>
                  <a:lnTo>
                    <a:pt x="0" y="244202"/>
                  </a:lnTo>
                  <a:lnTo>
                    <a:pt x="0" y="241572"/>
                  </a:lnTo>
                  <a:lnTo>
                    <a:pt x="464" y="240449"/>
                  </a:lnTo>
                  <a:lnTo>
                    <a:pt x="2324" y="238590"/>
                  </a:lnTo>
                  <a:lnTo>
                    <a:pt x="3447" y="238124"/>
                  </a:lnTo>
                  <a:lnTo>
                    <a:pt x="6077" y="238124"/>
                  </a:lnTo>
                  <a:lnTo>
                    <a:pt x="7200" y="238590"/>
                  </a:lnTo>
                  <a:lnTo>
                    <a:pt x="9060" y="240449"/>
                  </a:lnTo>
                  <a:lnTo>
                    <a:pt x="9524" y="241572"/>
                  </a:lnTo>
                  <a:lnTo>
                    <a:pt x="9524" y="244202"/>
                  </a:lnTo>
                  <a:lnTo>
                    <a:pt x="9060" y="245325"/>
                  </a:lnTo>
                  <a:lnTo>
                    <a:pt x="7200" y="247184"/>
                  </a:lnTo>
                  <a:lnTo>
                    <a:pt x="6077" y="247649"/>
                  </a:lnTo>
                  <a:close/>
                </a:path>
                <a:path w="9525" h="2200275">
                  <a:moveTo>
                    <a:pt x="6077" y="200024"/>
                  </a:moveTo>
                  <a:lnTo>
                    <a:pt x="3447" y="200024"/>
                  </a:lnTo>
                  <a:lnTo>
                    <a:pt x="2324" y="199559"/>
                  </a:lnTo>
                  <a:lnTo>
                    <a:pt x="464" y="197700"/>
                  </a:lnTo>
                  <a:lnTo>
                    <a:pt x="0" y="196577"/>
                  </a:lnTo>
                  <a:lnTo>
                    <a:pt x="0" y="193947"/>
                  </a:lnTo>
                  <a:lnTo>
                    <a:pt x="464" y="192824"/>
                  </a:lnTo>
                  <a:lnTo>
                    <a:pt x="2324" y="190964"/>
                  </a:lnTo>
                  <a:lnTo>
                    <a:pt x="3447" y="190499"/>
                  </a:lnTo>
                  <a:lnTo>
                    <a:pt x="6077" y="190499"/>
                  </a:lnTo>
                  <a:lnTo>
                    <a:pt x="7200" y="190964"/>
                  </a:lnTo>
                  <a:lnTo>
                    <a:pt x="9060" y="192824"/>
                  </a:lnTo>
                  <a:lnTo>
                    <a:pt x="9524" y="193947"/>
                  </a:lnTo>
                  <a:lnTo>
                    <a:pt x="9524" y="196577"/>
                  </a:lnTo>
                  <a:lnTo>
                    <a:pt x="9060" y="197700"/>
                  </a:lnTo>
                  <a:lnTo>
                    <a:pt x="7200" y="199559"/>
                  </a:lnTo>
                  <a:lnTo>
                    <a:pt x="6077" y="200024"/>
                  </a:lnTo>
                  <a:close/>
                </a:path>
                <a:path w="9525" h="2200275">
                  <a:moveTo>
                    <a:pt x="6077" y="152399"/>
                  </a:moveTo>
                  <a:lnTo>
                    <a:pt x="3447" y="152399"/>
                  </a:lnTo>
                  <a:lnTo>
                    <a:pt x="2324" y="151934"/>
                  </a:lnTo>
                  <a:lnTo>
                    <a:pt x="464" y="150075"/>
                  </a:lnTo>
                  <a:lnTo>
                    <a:pt x="0" y="148952"/>
                  </a:lnTo>
                  <a:lnTo>
                    <a:pt x="0" y="146322"/>
                  </a:lnTo>
                  <a:lnTo>
                    <a:pt x="464" y="145199"/>
                  </a:lnTo>
                  <a:lnTo>
                    <a:pt x="2324" y="143339"/>
                  </a:lnTo>
                  <a:lnTo>
                    <a:pt x="3447" y="142874"/>
                  </a:lnTo>
                  <a:lnTo>
                    <a:pt x="6077" y="142874"/>
                  </a:lnTo>
                  <a:lnTo>
                    <a:pt x="7200" y="143339"/>
                  </a:lnTo>
                  <a:lnTo>
                    <a:pt x="9060" y="145199"/>
                  </a:lnTo>
                  <a:lnTo>
                    <a:pt x="9524" y="146322"/>
                  </a:lnTo>
                  <a:lnTo>
                    <a:pt x="9524" y="148952"/>
                  </a:lnTo>
                  <a:lnTo>
                    <a:pt x="9060" y="150075"/>
                  </a:lnTo>
                  <a:lnTo>
                    <a:pt x="7200" y="151934"/>
                  </a:lnTo>
                  <a:lnTo>
                    <a:pt x="6077" y="152399"/>
                  </a:lnTo>
                  <a:close/>
                </a:path>
                <a:path w="9525" h="2200275">
                  <a:moveTo>
                    <a:pt x="6077" y="104774"/>
                  </a:moveTo>
                  <a:lnTo>
                    <a:pt x="3447" y="104774"/>
                  </a:lnTo>
                  <a:lnTo>
                    <a:pt x="2324" y="104309"/>
                  </a:lnTo>
                  <a:lnTo>
                    <a:pt x="464" y="102450"/>
                  </a:lnTo>
                  <a:lnTo>
                    <a:pt x="0" y="101327"/>
                  </a:lnTo>
                  <a:lnTo>
                    <a:pt x="0" y="98697"/>
                  </a:lnTo>
                  <a:lnTo>
                    <a:pt x="464" y="97574"/>
                  </a:lnTo>
                  <a:lnTo>
                    <a:pt x="2324" y="95714"/>
                  </a:lnTo>
                  <a:lnTo>
                    <a:pt x="3447" y="95249"/>
                  </a:lnTo>
                  <a:lnTo>
                    <a:pt x="6077" y="95249"/>
                  </a:lnTo>
                  <a:lnTo>
                    <a:pt x="7200" y="95714"/>
                  </a:lnTo>
                  <a:lnTo>
                    <a:pt x="9060" y="97574"/>
                  </a:lnTo>
                  <a:lnTo>
                    <a:pt x="9524" y="98697"/>
                  </a:lnTo>
                  <a:lnTo>
                    <a:pt x="9524" y="101327"/>
                  </a:lnTo>
                  <a:lnTo>
                    <a:pt x="9060" y="102450"/>
                  </a:lnTo>
                  <a:lnTo>
                    <a:pt x="7200" y="104309"/>
                  </a:lnTo>
                  <a:lnTo>
                    <a:pt x="6077" y="104774"/>
                  </a:lnTo>
                  <a:close/>
                </a:path>
                <a:path w="9525" h="2200275">
                  <a:moveTo>
                    <a:pt x="6077" y="57149"/>
                  </a:moveTo>
                  <a:lnTo>
                    <a:pt x="3447" y="57149"/>
                  </a:lnTo>
                  <a:lnTo>
                    <a:pt x="2324" y="56684"/>
                  </a:lnTo>
                  <a:lnTo>
                    <a:pt x="464" y="54824"/>
                  </a:lnTo>
                  <a:lnTo>
                    <a:pt x="0" y="53702"/>
                  </a:lnTo>
                  <a:lnTo>
                    <a:pt x="0" y="51072"/>
                  </a:lnTo>
                  <a:lnTo>
                    <a:pt x="464" y="49949"/>
                  </a:lnTo>
                  <a:lnTo>
                    <a:pt x="2324" y="48089"/>
                  </a:lnTo>
                  <a:lnTo>
                    <a:pt x="3447" y="47624"/>
                  </a:lnTo>
                  <a:lnTo>
                    <a:pt x="6077" y="47624"/>
                  </a:lnTo>
                  <a:lnTo>
                    <a:pt x="7200" y="48089"/>
                  </a:lnTo>
                  <a:lnTo>
                    <a:pt x="9060" y="49949"/>
                  </a:lnTo>
                  <a:lnTo>
                    <a:pt x="9524" y="51072"/>
                  </a:lnTo>
                  <a:lnTo>
                    <a:pt x="9524" y="53702"/>
                  </a:lnTo>
                  <a:lnTo>
                    <a:pt x="9060" y="54824"/>
                  </a:lnTo>
                  <a:lnTo>
                    <a:pt x="7200" y="56684"/>
                  </a:lnTo>
                  <a:lnTo>
                    <a:pt x="6077" y="57149"/>
                  </a:lnTo>
                  <a:close/>
                </a:path>
                <a:path w="9525" h="2200275">
                  <a:moveTo>
                    <a:pt x="6077" y="9524"/>
                  </a:moveTo>
                  <a:lnTo>
                    <a:pt x="3447" y="9524"/>
                  </a:lnTo>
                  <a:lnTo>
                    <a:pt x="2324" y="9059"/>
                  </a:lnTo>
                  <a:lnTo>
                    <a:pt x="464" y="7200"/>
                  </a:lnTo>
                  <a:lnTo>
                    <a:pt x="0" y="6077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4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6077"/>
                  </a:lnTo>
                  <a:lnTo>
                    <a:pt x="9060" y="7200"/>
                  </a:lnTo>
                  <a:lnTo>
                    <a:pt x="7200" y="9059"/>
                  </a:lnTo>
                  <a:lnTo>
                    <a:pt x="6077" y="9524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8" name="object 188" descr=""/>
          <p:cNvSpPr txBox="1"/>
          <p:nvPr/>
        </p:nvSpPr>
        <p:spPr>
          <a:xfrm>
            <a:off x="3580085" y="6835775"/>
            <a:ext cx="694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5">
                <a:solidFill>
                  <a:srgbClr val="252423"/>
                </a:solidFill>
                <a:latin typeface="Tahoma"/>
                <a:cs typeface="Tahoma"/>
              </a:rPr>
              <a:t>Total</a:t>
            </a:r>
            <a:r>
              <a:rPr dirty="0" sz="1200" spc="-6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Tahoma"/>
                <a:cs typeface="Tahoma"/>
              </a:rPr>
              <a:t>Sales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9" name="object 189" descr=""/>
          <p:cNvSpPr txBox="1"/>
          <p:nvPr/>
        </p:nvSpPr>
        <p:spPr>
          <a:xfrm>
            <a:off x="1586964" y="6462394"/>
            <a:ext cx="2762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0.0M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0" name="object 190" descr=""/>
          <p:cNvSpPr/>
          <p:nvPr/>
        </p:nvSpPr>
        <p:spPr>
          <a:xfrm>
            <a:off x="3035743" y="4251007"/>
            <a:ext cx="9525" cy="2200275"/>
          </a:xfrm>
          <a:custGeom>
            <a:avLst/>
            <a:gdLst/>
            <a:ahLst/>
            <a:cxnLst/>
            <a:rect l="l" t="t" r="r" b="b"/>
            <a:pathLst>
              <a:path w="9525" h="220027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7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7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220027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200275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200275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200275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200275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200275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200275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200275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20027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200275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200275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200275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200275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200275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200275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20027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200275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200275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2200275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220027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20027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220027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220027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20027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49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49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2200275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2200275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2200275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2200275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220027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20027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220027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220027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49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49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220027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220027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699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699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220027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20027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220027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220027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220027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4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4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220027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49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49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220027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20027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220027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220027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220027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4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4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220027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 descr=""/>
          <p:cNvSpPr txBox="1"/>
          <p:nvPr/>
        </p:nvSpPr>
        <p:spPr>
          <a:xfrm>
            <a:off x="2902492" y="6462394"/>
            <a:ext cx="2762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0.1M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2" name="object 192" descr=""/>
          <p:cNvSpPr/>
          <p:nvPr/>
        </p:nvSpPr>
        <p:spPr>
          <a:xfrm>
            <a:off x="4351270" y="4251007"/>
            <a:ext cx="9525" cy="2200275"/>
          </a:xfrm>
          <a:custGeom>
            <a:avLst/>
            <a:gdLst/>
            <a:ahLst/>
            <a:cxnLst/>
            <a:rect l="l" t="t" r="r" b="b"/>
            <a:pathLst>
              <a:path w="9525" h="220027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7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7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220027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200275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200275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200275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200275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200275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200275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200275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20027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200275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200275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200275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200275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200275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200275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20027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200275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200275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2200275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220027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20027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220027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220027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20027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49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49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2200275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2200275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2200275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2200275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220027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20027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220027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220027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49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49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220027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220027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699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699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220027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20027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220027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220027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220027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4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4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220027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49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49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220027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20027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220027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220027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220027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4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4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220027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 descr=""/>
          <p:cNvSpPr txBox="1"/>
          <p:nvPr/>
        </p:nvSpPr>
        <p:spPr>
          <a:xfrm>
            <a:off x="4218020" y="6462394"/>
            <a:ext cx="2762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0.2M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4" name="object 194" descr=""/>
          <p:cNvSpPr/>
          <p:nvPr/>
        </p:nvSpPr>
        <p:spPr>
          <a:xfrm>
            <a:off x="5666799" y="4251007"/>
            <a:ext cx="9525" cy="2200275"/>
          </a:xfrm>
          <a:custGeom>
            <a:avLst/>
            <a:gdLst/>
            <a:ahLst/>
            <a:cxnLst/>
            <a:rect l="l" t="t" r="r" b="b"/>
            <a:pathLst>
              <a:path w="9525" h="220027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7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7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220027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200275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200275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200275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200275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200275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200275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200275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20027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200275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200275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200275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200275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200275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200275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20027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200275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200275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2200275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220027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20027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220027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220027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20027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49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49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2200275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2200275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2200275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2200275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220027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20027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220027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220027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49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49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220027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220027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699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699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220027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20027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220027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220027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220027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4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4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220027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49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49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220027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20027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220027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220027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220027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4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4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220027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 descr=""/>
          <p:cNvSpPr txBox="1"/>
          <p:nvPr/>
        </p:nvSpPr>
        <p:spPr>
          <a:xfrm>
            <a:off x="5533548" y="6462394"/>
            <a:ext cx="2762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0.3M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6" name="object 196" descr=""/>
          <p:cNvSpPr txBox="1"/>
          <p:nvPr/>
        </p:nvSpPr>
        <p:spPr>
          <a:xfrm>
            <a:off x="258970" y="4835004"/>
            <a:ext cx="196215" cy="10248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solidFill>
                  <a:srgbClr val="252423"/>
                </a:solidFill>
                <a:latin typeface="Arial"/>
                <a:cs typeface="Arial"/>
              </a:rPr>
              <a:t>Sub-</a:t>
            </a:r>
            <a:r>
              <a:rPr dirty="0" sz="1200" spc="-10" b="1">
                <a:solidFill>
                  <a:srgbClr val="252423"/>
                </a:solidFill>
                <a:latin typeface="Arial"/>
                <a:cs typeface="Arial"/>
              </a:rPr>
              <a:t>Category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7" name="object 197" descr=""/>
          <p:cNvSpPr txBox="1"/>
          <p:nvPr/>
        </p:nvSpPr>
        <p:spPr>
          <a:xfrm>
            <a:off x="501411" y="4341130"/>
            <a:ext cx="1146175" cy="196405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305"/>
              </a:spcBef>
            </a:pPr>
            <a:r>
              <a:rPr dirty="0" sz="1100" spc="-10" b="1">
                <a:latin typeface="Segoe UI"/>
                <a:cs typeface="Segoe UI"/>
              </a:rPr>
              <a:t>Markers</a:t>
            </a:r>
            <a:endParaRPr sz="1100">
              <a:latin typeface="Segoe UI"/>
              <a:cs typeface="Segoe UI"/>
            </a:endParaRPr>
          </a:p>
          <a:p>
            <a:pPr algn="r" marL="655955" marR="5080" indent="173355">
              <a:lnSpc>
                <a:spcPct val="115599"/>
              </a:lnSpc>
            </a:pPr>
            <a:r>
              <a:rPr dirty="0" sz="1100" spc="-25" b="1">
                <a:latin typeface="Segoe UI"/>
                <a:cs typeface="Segoe UI"/>
              </a:rPr>
              <a:t>Pens </a:t>
            </a:r>
            <a:r>
              <a:rPr dirty="0" sz="1100" spc="-10" b="1">
                <a:latin typeface="Segoe UI"/>
                <a:cs typeface="Segoe UI"/>
              </a:rPr>
              <a:t>Sofas Phones</a:t>
            </a:r>
            <a:endParaRPr sz="110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204"/>
              </a:spcBef>
            </a:pPr>
            <a:r>
              <a:rPr dirty="0" sz="1100" b="1">
                <a:latin typeface="Segoe UI"/>
                <a:cs typeface="Segoe UI"/>
              </a:rPr>
              <a:t>Electronic</a:t>
            </a:r>
            <a:r>
              <a:rPr dirty="0" sz="1100" spc="-30" b="1">
                <a:latin typeface="Segoe UI"/>
                <a:cs typeface="Segoe UI"/>
              </a:rPr>
              <a:t> </a:t>
            </a:r>
            <a:r>
              <a:rPr dirty="0" sz="1100" spc="-20" b="1">
                <a:latin typeface="Segoe UI"/>
                <a:cs typeface="Segoe UI"/>
              </a:rPr>
              <a:t>Games</a:t>
            </a:r>
            <a:endParaRPr sz="1100">
              <a:latin typeface="Segoe UI"/>
              <a:cs typeface="Segoe UI"/>
            </a:endParaRPr>
          </a:p>
          <a:p>
            <a:pPr algn="r" marL="455930" marR="5080" indent="301625">
              <a:lnSpc>
                <a:spcPct val="115599"/>
              </a:lnSpc>
              <a:spcBef>
                <a:spcPts val="5"/>
              </a:spcBef>
            </a:pPr>
            <a:r>
              <a:rPr dirty="0" sz="1100" spc="-20" b="1">
                <a:latin typeface="Segoe UI"/>
                <a:cs typeface="Segoe UI"/>
              </a:rPr>
              <a:t>Paper </a:t>
            </a:r>
            <a:r>
              <a:rPr dirty="0" sz="1100" spc="-10" b="1">
                <a:latin typeface="Segoe UI"/>
                <a:cs typeface="Segoe UI"/>
              </a:rPr>
              <a:t>Tables Printers Laptops Bookcases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198" name="object 198" descr=""/>
          <p:cNvGrpSpPr/>
          <p:nvPr/>
        </p:nvGrpSpPr>
        <p:grpSpPr>
          <a:xfrm>
            <a:off x="1710689" y="4387896"/>
            <a:ext cx="4010025" cy="1916430"/>
            <a:chOff x="1710689" y="4387896"/>
            <a:chExt cx="4010025" cy="1916430"/>
          </a:xfrm>
        </p:grpSpPr>
        <p:sp>
          <p:nvSpPr>
            <p:cNvPr id="199" name="object 199" descr=""/>
            <p:cNvSpPr/>
            <p:nvPr/>
          </p:nvSpPr>
          <p:spPr>
            <a:xfrm>
              <a:off x="1720214" y="4397421"/>
              <a:ext cx="3990975" cy="152400"/>
            </a:xfrm>
            <a:custGeom>
              <a:avLst/>
              <a:gdLst/>
              <a:ahLst/>
              <a:cxnLst/>
              <a:rect l="l" t="t" r="r" b="b"/>
              <a:pathLst>
                <a:path w="3990975" h="152400">
                  <a:moveTo>
                    <a:pt x="3990746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3990746" y="0"/>
                  </a:lnTo>
                  <a:lnTo>
                    <a:pt x="3990746" y="15239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 descr=""/>
            <p:cNvSpPr/>
            <p:nvPr/>
          </p:nvSpPr>
          <p:spPr>
            <a:xfrm>
              <a:off x="1720214" y="4397421"/>
              <a:ext cx="3990975" cy="152400"/>
            </a:xfrm>
            <a:custGeom>
              <a:avLst/>
              <a:gdLst/>
              <a:ahLst/>
              <a:cxnLst/>
              <a:rect l="l" t="t" r="r" b="b"/>
              <a:pathLst>
                <a:path w="3990975" h="152400">
                  <a:moveTo>
                    <a:pt x="0" y="0"/>
                  </a:moveTo>
                  <a:lnTo>
                    <a:pt x="3990746" y="0"/>
                  </a:lnTo>
                  <a:lnTo>
                    <a:pt x="3990746" y="152399"/>
                  </a:lnTo>
                  <a:lnTo>
                    <a:pt x="0" y="1523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 descr=""/>
            <p:cNvSpPr/>
            <p:nvPr/>
          </p:nvSpPr>
          <p:spPr>
            <a:xfrm>
              <a:off x="1720214" y="4591281"/>
              <a:ext cx="3832225" cy="152400"/>
            </a:xfrm>
            <a:custGeom>
              <a:avLst/>
              <a:gdLst/>
              <a:ahLst/>
              <a:cxnLst/>
              <a:rect l="l" t="t" r="r" b="b"/>
              <a:pathLst>
                <a:path w="3832225" h="152400">
                  <a:moveTo>
                    <a:pt x="3831922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3831922" y="0"/>
                  </a:lnTo>
                  <a:lnTo>
                    <a:pt x="3831922" y="15239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 descr=""/>
            <p:cNvSpPr/>
            <p:nvPr/>
          </p:nvSpPr>
          <p:spPr>
            <a:xfrm>
              <a:off x="1720214" y="4591281"/>
              <a:ext cx="3832225" cy="152400"/>
            </a:xfrm>
            <a:custGeom>
              <a:avLst/>
              <a:gdLst/>
              <a:ahLst/>
              <a:cxnLst/>
              <a:rect l="l" t="t" r="r" b="b"/>
              <a:pathLst>
                <a:path w="3832225" h="152400">
                  <a:moveTo>
                    <a:pt x="0" y="0"/>
                  </a:moveTo>
                  <a:lnTo>
                    <a:pt x="3831922" y="0"/>
                  </a:lnTo>
                  <a:lnTo>
                    <a:pt x="3831922" y="152399"/>
                  </a:lnTo>
                  <a:lnTo>
                    <a:pt x="0" y="1523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 descr=""/>
            <p:cNvSpPr/>
            <p:nvPr/>
          </p:nvSpPr>
          <p:spPr>
            <a:xfrm>
              <a:off x="1720214" y="4785141"/>
              <a:ext cx="3682365" cy="152400"/>
            </a:xfrm>
            <a:custGeom>
              <a:avLst/>
              <a:gdLst/>
              <a:ahLst/>
              <a:cxnLst/>
              <a:rect l="l" t="t" r="r" b="b"/>
              <a:pathLst>
                <a:path w="3682365" h="152400">
                  <a:moveTo>
                    <a:pt x="3682268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682268" y="0"/>
                  </a:lnTo>
                  <a:lnTo>
                    <a:pt x="3682268" y="15240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 descr=""/>
            <p:cNvSpPr/>
            <p:nvPr/>
          </p:nvSpPr>
          <p:spPr>
            <a:xfrm>
              <a:off x="1720214" y="4785141"/>
              <a:ext cx="3682365" cy="152400"/>
            </a:xfrm>
            <a:custGeom>
              <a:avLst/>
              <a:gdLst/>
              <a:ahLst/>
              <a:cxnLst/>
              <a:rect l="l" t="t" r="r" b="b"/>
              <a:pathLst>
                <a:path w="3682365" h="152400">
                  <a:moveTo>
                    <a:pt x="0" y="0"/>
                  </a:moveTo>
                  <a:lnTo>
                    <a:pt x="3682268" y="0"/>
                  </a:lnTo>
                  <a:lnTo>
                    <a:pt x="3682268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 descr=""/>
            <p:cNvSpPr/>
            <p:nvPr/>
          </p:nvSpPr>
          <p:spPr>
            <a:xfrm>
              <a:off x="1720214" y="4979001"/>
              <a:ext cx="3636645" cy="152400"/>
            </a:xfrm>
            <a:custGeom>
              <a:avLst/>
              <a:gdLst/>
              <a:ahLst/>
              <a:cxnLst/>
              <a:rect l="l" t="t" r="r" b="b"/>
              <a:pathLst>
                <a:path w="3636645" h="152400">
                  <a:moveTo>
                    <a:pt x="3636264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3636264" y="0"/>
                  </a:lnTo>
                  <a:lnTo>
                    <a:pt x="3636264" y="15239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 descr=""/>
            <p:cNvSpPr/>
            <p:nvPr/>
          </p:nvSpPr>
          <p:spPr>
            <a:xfrm>
              <a:off x="1720214" y="4979001"/>
              <a:ext cx="3636645" cy="152400"/>
            </a:xfrm>
            <a:custGeom>
              <a:avLst/>
              <a:gdLst/>
              <a:ahLst/>
              <a:cxnLst/>
              <a:rect l="l" t="t" r="r" b="b"/>
              <a:pathLst>
                <a:path w="3636645" h="152400">
                  <a:moveTo>
                    <a:pt x="0" y="0"/>
                  </a:moveTo>
                  <a:lnTo>
                    <a:pt x="3636264" y="0"/>
                  </a:lnTo>
                  <a:lnTo>
                    <a:pt x="3636264" y="152399"/>
                  </a:lnTo>
                  <a:lnTo>
                    <a:pt x="0" y="1523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 descr=""/>
            <p:cNvSpPr/>
            <p:nvPr/>
          </p:nvSpPr>
          <p:spPr>
            <a:xfrm>
              <a:off x="1720214" y="5172860"/>
              <a:ext cx="3413125" cy="152400"/>
            </a:xfrm>
            <a:custGeom>
              <a:avLst/>
              <a:gdLst/>
              <a:ahLst/>
              <a:cxnLst/>
              <a:rect l="l" t="t" r="r" b="b"/>
              <a:pathLst>
                <a:path w="3413125" h="152400">
                  <a:moveTo>
                    <a:pt x="3413084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3413084" y="0"/>
                  </a:lnTo>
                  <a:lnTo>
                    <a:pt x="3413084" y="15239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 descr=""/>
            <p:cNvSpPr/>
            <p:nvPr/>
          </p:nvSpPr>
          <p:spPr>
            <a:xfrm>
              <a:off x="1720214" y="5172860"/>
              <a:ext cx="3413125" cy="152400"/>
            </a:xfrm>
            <a:custGeom>
              <a:avLst/>
              <a:gdLst/>
              <a:ahLst/>
              <a:cxnLst/>
              <a:rect l="l" t="t" r="r" b="b"/>
              <a:pathLst>
                <a:path w="3413125" h="152400">
                  <a:moveTo>
                    <a:pt x="0" y="0"/>
                  </a:moveTo>
                  <a:lnTo>
                    <a:pt x="3413084" y="0"/>
                  </a:lnTo>
                  <a:lnTo>
                    <a:pt x="3413084" y="152399"/>
                  </a:lnTo>
                  <a:lnTo>
                    <a:pt x="0" y="1523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 descr=""/>
            <p:cNvSpPr/>
            <p:nvPr/>
          </p:nvSpPr>
          <p:spPr>
            <a:xfrm>
              <a:off x="1720214" y="5366720"/>
              <a:ext cx="3248660" cy="152400"/>
            </a:xfrm>
            <a:custGeom>
              <a:avLst/>
              <a:gdLst/>
              <a:ahLst/>
              <a:cxnLst/>
              <a:rect l="l" t="t" r="r" b="b"/>
              <a:pathLst>
                <a:path w="3248660" h="152400">
                  <a:moveTo>
                    <a:pt x="3248406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3248406" y="0"/>
                  </a:lnTo>
                  <a:lnTo>
                    <a:pt x="3248406" y="15239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 descr=""/>
            <p:cNvSpPr/>
            <p:nvPr/>
          </p:nvSpPr>
          <p:spPr>
            <a:xfrm>
              <a:off x="1720214" y="5366720"/>
              <a:ext cx="3248660" cy="152400"/>
            </a:xfrm>
            <a:custGeom>
              <a:avLst/>
              <a:gdLst/>
              <a:ahLst/>
              <a:cxnLst/>
              <a:rect l="l" t="t" r="r" b="b"/>
              <a:pathLst>
                <a:path w="3248660" h="152400">
                  <a:moveTo>
                    <a:pt x="0" y="0"/>
                  </a:moveTo>
                  <a:lnTo>
                    <a:pt x="3248406" y="0"/>
                  </a:lnTo>
                  <a:lnTo>
                    <a:pt x="3248406" y="152399"/>
                  </a:lnTo>
                  <a:lnTo>
                    <a:pt x="0" y="1523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 descr=""/>
            <p:cNvSpPr/>
            <p:nvPr/>
          </p:nvSpPr>
          <p:spPr>
            <a:xfrm>
              <a:off x="1720214" y="5560580"/>
              <a:ext cx="3074670" cy="152400"/>
            </a:xfrm>
            <a:custGeom>
              <a:avLst/>
              <a:gdLst/>
              <a:ahLst/>
              <a:cxnLst/>
              <a:rect l="l" t="t" r="r" b="b"/>
              <a:pathLst>
                <a:path w="3074670" h="152400">
                  <a:moveTo>
                    <a:pt x="3074428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3074428" y="0"/>
                  </a:lnTo>
                  <a:lnTo>
                    <a:pt x="3074428" y="15239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 descr=""/>
            <p:cNvSpPr/>
            <p:nvPr/>
          </p:nvSpPr>
          <p:spPr>
            <a:xfrm>
              <a:off x="1720214" y="5560580"/>
              <a:ext cx="3074670" cy="152400"/>
            </a:xfrm>
            <a:custGeom>
              <a:avLst/>
              <a:gdLst/>
              <a:ahLst/>
              <a:cxnLst/>
              <a:rect l="l" t="t" r="r" b="b"/>
              <a:pathLst>
                <a:path w="3074670" h="152400">
                  <a:moveTo>
                    <a:pt x="0" y="0"/>
                  </a:moveTo>
                  <a:lnTo>
                    <a:pt x="3074428" y="0"/>
                  </a:lnTo>
                  <a:lnTo>
                    <a:pt x="3074428" y="152399"/>
                  </a:lnTo>
                  <a:lnTo>
                    <a:pt x="0" y="1523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 descr=""/>
            <p:cNvSpPr/>
            <p:nvPr/>
          </p:nvSpPr>
          <p:spPr>
            <a:xfrm>
              <a:off x="1720214" y="5754440"/>
              <a:ext cx="2952750" cy="152400"/>
            </a:xfrm>
            <a:custGeom>
              <a:avLst/>
              <a:gdLst/>
              <a:ahLst/>
              <a:cxnLst/>
              <a:rect l="l" t="t" r="r" b="b"/>
              <a:pathLst>
                <a:path w="2952750" h="152400">
                  <a:moveTo>
                    <a:pt x="2952150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2952150" y="0"/>
                  </a:lnTo>
                  <a:lnTo>
                    <a:pt x="2952150" y="15239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 descr=""/>
            <p:cNvSpPr/>
            <p:nvPr/>
          </p:nvSpPr>
          <p:spPr>
            <a:xfrm>
              <a:off x="1720214" y="5754440"/>
              <a:ext cx="2952750" cy="152400"/>
            </a:xfrm>
            <a:custGeom>
              <a:avLst/>
              <a:gdLst/>
              <a:ahLst/>
              <a:cxnLst/>
              <a:rect l="l" t="t" r="r" b="b"/>
              <a:pathLst>
                <a:path w="2952750" h="152400">
                  <a:moveTo>
                    <a:pt x="0" y="0"/>
                  </a:moveTo>
                  <a:lnTo>
                    <a:pt x="2952150" y="0"/>
                  </a:lnTo>
                  <a:lnTo>
                    <a:pt x="2952150" y="152399"/>
                  </a:lnTo>
                  <a:lnTo>
                    <a:pt x="0" y="1523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 descr=""/>
            <p:cNvSpPr/>
            <p:nvPr/>
          </p:nvSpPr>
          <p:spPr>
            <a:xfrm>
              <a:off x="1720214" y="5948300"/>
              <a:ext cx="2821940" cy="152400"/>
            </a:xfrm>
            <a:custGeom>
              <a:avLst/>
              <a:gdLst/>
              <a:ahLst/>
              <a:cxnLst/>
              <a:rect l="l" t="t" r="r" b="b"/>
              <a:pathLst>
                <a:path w="2821940" h="152400">
                  <a:moveTo>
                    <a:pt x="2821847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2821847" y="0"/>
                  </a:lnTo>
                  <a:lnTo>
                    <a:pt x="2821847" y="15239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 descr=""/>
            <p:cNvSpPr/>
            <p:nvPr/>
          </p:nvSpPr>
          <p:spPr>
            <a:xfrm>
              <a:off x="1720214" y="5948300"/>
              <a:ext cx="2821940" cy="152400"/>
            </a:xfrm>
            <a:custGeom>
              <a:avLst/>
              <a:gdLst/>
              <a:ahLst/>
              <a:cxnLst/>
              <a:rect l="l" t="t" r="r" b="b"/>
              <a:pathLst>
                <a:path w="2821940" h="152400">
                  <a:moveTo>
                    <a:pt x="0" y="0"/>
                  </a:moveTo>
                  <a:lnTo>
                    <a:pt x="2821847" y="0"/>
                  </a:lnTo>
                  <a:lnTo>
                    <a:pt x="2821847" y="152399"/>
                  </a:lnTo>
                  <a:lnTo>
                    <a:pt x="0" y="1523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 descr=""/>
            <p:cNvSpPr/>
            <p:nvPr/>
          </p:nvSpPr>
          <p:spPr>
            <a:xfrm>
              <a:off x="1720214" y="6142159"/>
              <a:ext cx="2456815" cy="152400"/>
            </a:xfrm>
            <a:custGeom>
              <a:avLst/>
              <a:gdLst/>
              <a:ahLst/>
              <a:cxnLst/>
              <a:rect l="l" t="t" r="r" b="b"/>
              <a:pathLst>
                <a:path w="2456815" h="152400">
                  <a:moveTo>
                    <a:pt x="2456288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2456288" y="0"/>
                  </a:lnTo>
                  <a:lnTo>
                    <a:pt x="2456288" y="15239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 descr=""/>
            <p:cNvSpPr/>
            <p:nvPr/>
          </p:nvSpPr>
          <p:spPr>
            <a:xfrm>
              <a:off x="1720214" y="6142159"/>
              <a:ext cx="2456815" cy="152400"/>
            </a:xfrm>
            <a:custGeom>
              <a:avLst/>
              <a:gdLst/>
              <a:ahLst/>
              <a:cxnLst/>
              <a:rect l="l" t="t" r="r" b="b"/>
              <a:pathLst>
                <a:path w="2456815" h="152400">
                  <a:moveTo>
                    <a:pt x="0" y="0"/>
                  </a:moveTo>
                  <a:lnTo>
                    <a:pt x="2456288" y="0"/>
                  </a:lnTo>
                  <a:lnTo>
                    <a:pt x="2456288" y="152399"/>
                  </a:lnTo>
                  <a:lnTo>
                    <a:pt x="0" y="1523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9" name="object 219" descr=""/>
          <p:cNvSpPr txBox="1"/>
          <p:nvPr/>
        </p:nvSpPr>
        <p:spPr>
          <a:xfrm>
            <a:off x="5309810" y="4386656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0.30M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0" name="object 220" descr=""/>
          <p:cNvSpPr txBox="1"/>
          <p:nvPr/>
        </p:nvSpPr>
        <p:spPr>
          <a:xfrm>
            <a:off x="5615646" y="4580516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0.29M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1" name="object 221" descr=""/>
          <p:cNvSpPr txBox="1"/>
          <p:nvPr/>
        </p:nvSpPr>
        <p:spPr>
          <a:xfrm>
            <a:off x="5419988" y="4717676"/>
            <a:ext cx="384175" cy="413384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54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0.28M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0.28M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2" name="object 222" descr=""/>
          <p:cNvSpPr txBox="1"/>
          <p:nvPr/>
        </p:nvSpPr>
        <p:spPr>
          <a:xfrm>
            <a:off x="5196809" y="5162095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0.26M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3" name="object 223" descr=""/>
          <p:cNvSpPr txBox="1"/>
          <p:nvPr/>
        </p:nvSpPr>
        <p:spPr>
          <a:xfrm>
            <a:off x="5032131" y="5355956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0.25M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4" name="object 224" descr=""/>
          <p:cNvSpPr txBox="1"/>
          <p:nvPr/>
        </p:nvSpPr>
        <p:spPr>
          <a:xfrm>
            <a:off x="4858152" y="5549815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0.23M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5" name="object 225" descr=""/>
          <p:cNvSpPr txBox="1"/>
          <p:nvPr/>
        </p:nvSpPr>
        <p:spPr>
          <a:xfrm>
            <a:off x="4735874" y="5743674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0.22M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6" name="object 226" descr=""/>
          <p:cNvSpPr txBox="1"/>
          <p:nvPr/>
        </p:nvSpPr>
        <p:spPr>
          <a:xfrm>
            <a:off x="4605571" y="5937534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0.21M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7" name="object 227" descr=""/>
          <p:cNvSpPr txBox="1"/>
          <p:nvPr/>
        </p:nvSpPr>
        <p:spPr>
          <a:xfrm>
            <a:off x="4240012" y="6131394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0.19M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228" name="object 228" descr=""/>
          <p:cNvGrpSpPr/>
          <p:nvPr/>
        </p:nvGrpSpPr>
        <p:grpSpPr>
          <a:xfrm>
            <a:off x="1645146" y="3933825"/>
            <a:ext cx="10775950" cy="3152775"/>
            <a:chOff x="1645146" y="3933825"/>
            <a:chExt cx="10775950" cy="3152775"/>
          </a:xfrm>
        </p:grpSpPr>
        <p:sp>
          <p:nvSpPr>
            <p:cNvPr id="229" name="object 229" descr=""/>
            <p:cNvSpPr/>
            <p:nvPr/>
          </p:nvSpPr>
          <p:spPr>
            <a:xfrm>
              <a:off x="6191250" y="4248149"/>
              <a:ext cx="76200" cy="2198370"/>
            </a:xfrm>
            <a:custGeom>
              <a:avLst/>
              <a:gdLst/>
              <a:ahLst/>
              <a:cxnLst/>
              <a:rect l="l" t="t" r="r" b="b"/>
              <a:pathLst>
                <a:path w="76200" h="2198370">
                  <a:moveTo>
                    <a:pt x="43152" y="2198369"/>
                  </a:moveTo>
                  <a:lnTo>
                    <a:pt x="33047" y="2198369"/>
                  </a:lnTo>
                  <a:lnTo>
                    <a:pt x="28187" y="2197402"/>
                  </a:lnTo>
                  <a:lnTo>
                    <a:pt x="966" y="2170182"/>
                  </a:lnTo>
                  <a:lnTo>
                    <a:pt x="0" y="2165321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2165321"/>
                  </a:lnTo>
                  <a:lnTo>
                    <a:pt x="48012" y="2197402"/>
                  </a:lnTo>
                  <a:lnTo>
                    <a:pt x="43152" y="2198369"/>
                  </a:lnTo>
                  <a:close/>
                </a:path>
              </a:pathLst>
            </a:custGeom>
            <a:solidFill>
              <a:srgbClr val="E1E1E1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 descr=""/>
            <p:cNvSpPr/>
            <p:nvPr/>
          </p:nvSpPr>
          <p:spPr>
            <a:xfrm>
              <a:off x="6191250" y="4248149"/>
              <a:ext cx="76200" cy="1829435"/>
            </a:xfrm>
            <a:custGeom>
              <a:avLst/>
              <a:gdLst/>
              <a:ahLst/>
              <a:cxnLst/>
              <a:rect l="l" t="t" r="r" b="b"/>
              <a:pathLst>
                <a:path w="76200" h="1829435">
                  <a:moveTo>
                    <a:pt x="43152" y="1828895"/>
                  </a:moveTo>
                  <a:lnTo>
                    <a:pt x="33047" y="1828895"/>
                  </a:lnTo>
                  <a:lnTo>
                    <a:pt x="28187" y="1827929"/>
                  </a:lnTo>
                  <a:lnTo>
                    <a:pt x="966" y="1800708"/>
                  </a:lnTo>
                  <a:lnTo>
                    <a:pt x="0" y="1795848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1795848"/>
                  </a:lnTo>
                  <a:lnTo>
                    <a:pt x="48012" y="1827929"/>
                  </a:lnTo>
                  <a:lnTo>
                    <a:pt x="43152" y="1828895"/>
                  </a:lnTo>
                  <a:close/>
                </a:path>
              </a:pathLst>
            </a:custGeom>
            <a:solidFill>
              <a:srgbClr val="000000">
                <a:alpha val="2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 descr=""/>
            <p:cNvSpPr/>
            <p:nvPr/>
          </p:nvSpPr>
          <p:spPr>
            <a:xfrm>
              <a:off x="6191250" y="4248149"/>
              <a:ext cx="76200" cy="1829435"/>
            </a:xfrm>
            <a:custGeom>
              <a:avLst/>
              <a:gdLst/>
              <a:ahLst/>
              <a:cxnLst/>
              <a:rect l="l" t="t" r="r" b="b"/>
              <a:pathLst>
                <a:path w="76200" h="1829435">
                  <a:moveTo>
                    <a:pt x="38099" y="0"/>
                  </a:moveTo>
                  <a:lnTo>
                    <a:pt x="43152" y="0"/>
                  </a:lnTo>
                  <a:lnTo>
                    <a:pt x="48012" y="966"/>
                  </a:lnTo>
                  <a:lnTo>
                    <a:pt x="73299" y="23519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38099"/>
                  </a:lnTo>
                  <a:lnTo>
                    <a:pt x="76199" y="1790795"/>
                  </a:lnTo>
                  <a:lnTo>
                    <a:pt x="57348" y="1824062"/>
                  </a:lnTo>
                  <a:lnTo>
                    <a:pt x="52680" y="1825995"/>
                  </a:lnTo>
                  <a:lnTo>
                    <a:pt x="48012" y="1827929"/>
                  </a:lnTo>
                  <a:lnTo>
                    <a:pt x="43152" y="1828895"/>
                  </a:lnTo>
                  <a:lnTo>
                    <a:pt x="38099" y="1828895"/>
                  </a:lnTo>
                  <a:lnTo>
                    <a:pt x="33047" y="1828895"/>
                  </a:lnTo>
                  <a:lnTo>
                    <a:pt x="28187" y="1827929"/>
                  </a:lnTo>
                  <a:lnTo>
                    <a:pt x="23519" y="1825995"/>
                  </a:lnTo>
                  <a:lnTo>
                    <a:pt x="18851" y="1824062"/>
                  </a:lnTo>
                  <a:lnTo>
                    <a:pt x="14731" y="1821309"/>
                  </a:lnTo>
                  <a:lnTo>
                    <a:pt x="11159" y="1817736"/>
                  </a:lnTo>
                  <a:lnTo>
                    <a:pt x="7586" y="1814163"/>
                  </a:lnTo>
                  <a:lnTo>
                    <a:pt x="4833" y="1810043"/>
                  </a:lnTo>
                  <a:lnTo>
                    <a:pt x="2900" y="1805376"/>
                  </a:lnTo>
                  <a:lnTo>
                    <a:pt x="966" y="1800708"/>
                  </a:lnTo>
                  <a:lnTo>
                    <a:pt x="0" y="1795848"/>
                  </a:lnTo>
                  <a:lnTo>
                    <a:pt x="0" y="1790795"/>
                  </a:lnTo>
                  <a:lnTo>
                    <a:pt x="0" y="38099"/>
                  </a:lnTo>
                  <a:lnTo>
                    <a:pt x="0" y="33047"/>
                  </a:lnTo>
                  <a:lnTo>
                    <a:pt x="966" y="28187"/>
                  </a:lnTo>
                  <a:lnTo>
                    <a:pt x="2900" y="23519"/>
                  </a:lnTo>
                  <a:lnTo>
                    <a:pt x="4833" y="18851"/>
                  </a:lnTo>
                  <a:lnTo>
                    <a:pt x="7586" y="14731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 descr=""/>
            <p:cNvSpPr/>
            <p:nvPr/>
          </p:nvSpPr>
          <p:spPr>
            <a:xfrm>
              <a:off x="1724024" y="6753224"/>
              <a:ext cx="4410075" cy="38100"/>
            </a:xfrm>
            <a:custGeom>
              <a:avLst/>
              <a:gdLst/>
              <a:ahLst/>
              <a:cxnLst/>
              <a:rect l="l" t="t" r="r" b="b"/>
              <a:pathLst>
                <a:path w="4410075" h="38100">
                  <a:moveTo>
                    <a:pt x="4393550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5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4393550" y="0"/>
                  </a:lnTo>
                  <a:lnTo>
                    <a:pt x="4410074" y="16523"/>
                  </a:lnTo>
                  <a:lnTo>
                    <a:pt x="4410074" y="21575"/>
                  </a:lnTo>
                  <a:lnTo>
                    <a:pt x="4395980" y="37616"/>
                  </a:lnTo>
                  <a:lnTo>
                    <a:pt x="4393550" y="38099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 descr=""/>
            <p:cNvSpPr/>
            <p:nvPr/>
          </p:nvSpPr>
          <p:spPr>
            <a:xfrm>
              <a:off x="1724025" y="6753224"/>
              <a:ext cx="4410075" cy="38100"/>
            </a:xfrm>
            <a:custGeom>
              <a:avLst/>
              <a:gdLst/>
              <a:ahLst/>
              <a:cxnLst/>
              <a:rect l="l" t="t" r="r" b="b"/>
              <a:pathLst>
                <a:path w="4410075" h="38100">
                  <a:moveTo>
                    <a:pt x="4410074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4410074" y="0"/>
                  </a:lnTo>
                  <a:lnTo>
                    <a:pt x="4410074" y="38099"/>
                  </a:lnTo>
                  <a:close/>
                </a:path>
              </a:pathLst>
            </a:custGeom>
            <a:solidFill>
              <a:srgbClr val="4845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4" name="object 23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900" y="6696074"/>
              <a:ext cx="152399" cy="152399"/>
            </a:xfrm>
            <a:prstGeom prst="rect">
              <a:avLst/>
            </a:prstGeom>
          </p:spPr>
        </p:pic>
        <p:pic>
          <p:nvPicPr>
            <p:cNvPr id="235" name="object 23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5146" y="6696074"/>
              <a:ext cx="152399" cy="152399"/>
            </a:xfrm>
            <a:prstGeom prst="rect">
              <a:avLst/>
            </a:prstGeom>
          </p:spPr>
        </p:pic>
        <p:sp>
          <p:nvSpPr>
            <p:cNvPr id="236" name="object 236" descr=""/>
            <p:cNvSpPr/>
            <p:nvPr/>
          </p:nvSpPr>
          <p:spPr>
            <a:xfrm>
              <a:off x="6329362" y="3938587"/>
              <a:ext cx="6086475" cy="3143250"/>
            </a:xfrm>
            <a:custGeom>
              <a:avLst/>
              <a:gdLst/>
              <a:ahLst/>
              <a:cxnLst/>
              <a:rect l="l" t="t" r="r" b="b"/>
              <a:pathLst>
                <a:path w="6086475" h="3143250">
                  <a:moveTo>
                    <a:pt x="0" y="0"/>
                  </a:moveTo>
                  <a:lnTo>
                    <a:pt x="6086474" y="0"/>
                  </a:lnTo>
                  <a:lnTo>
                    <a:pt x="6086474" y="3143249"/>
                  </a:lnTo>
                  <a:lnTo>
                    <a:pt x="0" y="31432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7" name="object 237" descr=""/>
          <p:cNvSpPr txBox="1"/>
          <p:nvPr/>
        </p:nvSpPr>
        <p:spPr>
          <a:xfrm>
            <a:off x="12141199" y="3997325"/>
            <a:ext cx="1587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305">
                <a:solidFill>
                  <a:srgbClr val="605D5C"/>
                </a:solidFill>
                <a:latin typeface="Lucida Sans Unicode"/>
                <a:cs typeface="Lucida Sans Unicode"/>
              </a:rPr>
              <a:t>V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38" name="object 238" descr=""/>
          <p:cNvSpPr txBox="1"/>
          <p:nvPr/>
        </p:nvSpPr>
        <p:spPr>
          <a:xfrm>
            <a:off x="6388099" y="3244850"/>
            <a:ext cx="2463800" cy="37039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853564" algn="l"/>
              </a:tabLst>
            </a:pP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Dawn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Howard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9,704.00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Segoe UI"/>
              <a:cs typeface="Segoe UI"/>
            </a:endParaRPr>
          </a:p>
          <a:p>
            <a:pPr marL="50800">
              <a:lnSpc>
                <a:spcPct val="100000"/>
              </a:lnSpc>
              <a:tabLst>
                <a:tab pos="1499870" algn="l"/>
              </a:tabLst>
            </a:pPr>
            <a:r>
              <a:rPr dirty="0" sz="1200" spc="-10" b="1">
                <a:solidFill>
                  <a:srgbClr val="FFFFFF"/>
                </a:solidFill>
                <a:latin typeface="Segoe UI"/>
                <a:cs typeface="Segoe UI"/>
              </a:rPr>
              <a:t>Total</a:t>
            </a:r>
            <a:r>
              <a:rPr dirty="0" sz="1200" b="1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200" spc="-10" b="1">
                <a:solidFill>
                  <a:srgbClr val="FFFFFF"/>
                </a:solidFill>
                <a:latin typeface="Segoe UI"/>
                <a:cs typeface="Segoe UI"/>
              </a:rPr>
              <a:t>28,78,574.00</a:t>
            </a:r>
            <a:endParaRPr sz="1200">
              <a:latin typeface="Segoe UI"/>
              <a:cs typeface="Segoe UI"/>
            </a:endParaRPr>
          </a:p>
          <a:p>
            <a:pPr marL="69215">
              <a:lnSpc>
                <a:spcPct val="100000"/>
              </a:lnSpc>
              <a:spcBef>
                <a:spcPts val="1135"/>
              </a:spcBef>
            </a:pPr>
            <a:r>
              <a:rPr dirty="0" sz="1400" spc="-20" b="1">
                <a:solidFill>
                  <a:srgbClr val="252423"/>
                </a:solidFill>
                <a:latin typeface="Arial"/>
                <a:cs typeface="Arial"/>
              </a:rPr>
              <a:t>Date</a:t>
            </a:r>
            <a:endParaRPr sz="1400">
              <a:latin typeface="Arial"/>
              <a:cs typeface="Arial"/>
            </a:endParaRPr>
          </a:p>
          <a:p>
            <a:pPr marL="296545" indent="-227329">
              <a:lnSpc>
                <a:spcPct val="100000"/>
              </a:lnSpc>
              <a:spcBef>
                <a:spcPts val="620"/>
              </a:spcBef>
              <a:buClr>
                <a:srgbClr val="787774"/>
              </a:buClr>
              <a:buFont typeface="Lucida Sans Unicode"/>
              <a:buChar char="☐"/>
              <a:tabLst>
                <a:tab pos="296545" algn="l"/>
              </a:tabLst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23-03-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2020</a:t>
            </a:r>
            <a:r>
              <a:rPr dirty="0" sz="1200" spc="-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00:00:00</a:t>
            </a:r>
            <a:endParaRPr sz="1200">
              <a:latin typeface="Segoe UI"/>
              <a:cs typeface="Segoe UI"/>
            </a:endParaRPr>
          </a:p>
          <a:p>
            <a:pPr marL="296545" indent="-227329">
              <a:lnSpc>
                <a:spcPct val="100000"/>
              </a:lnSpc>
              <a:spcBef>
                <a:spcPts val="735"/>
              </a:spcBef>
              <a:buClr>
                <a:srgbClr val="787774"/>
              </a:buClr>
              <a:buFont typeface="Lucida Sans Unicode"/>
              <a:buChar char="☐"/>
              <a:tabLst>
                <a:tab pos="296545" algn="l"/>
              </a:tabLst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24-03-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2020</a:t>
            </a:r>
            <a:r>
              <a:rPr dirty="0" sz="1200" spc="-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00:00:00</a:t>
            </a:r>
            <a:endParaRPr sz="1200">
              <a:latin typeface="Segoe UI"/>
              <a:cs typeface="Segoe UI"/>
            </a:endParaRPr>
          </a:p>
          <a:p>
            <a:pPr marL="296545" indent="-227329">
              <a:lnSpc>
                <a:spcPct val="100000"/>
              </a:lnSpc>
              <a:spcBef>
                <a:spcPts val="735"/>
              </a:spcBef>
              <a:buClr>
                <a:srgbClr val="787774"/>
              </a:buClr>
              <a:buFont typeface="Lucida Sans Unicode"/>
              <a:buChar char="☐"/>
              <a:tabLst>
                <a:tab pos="296545" algn="l"/>
              </a:tabLst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25-03-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2020</a:t>
            </a:r>
            <a:r>
              <a:rPr dirty="0" sz="1200" spc="-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00:00:00</a:t>
            </a:r>
            <a:endParaRPr sz="1200">
              <a:latin typeface="Segoe UI"/>
              <a:cs typeface="Segoe UI"/>
            </a:endParaRPr>
          </a:p>
          <a:p>
            <a:pPr marL="296545" indent="-227329">
              <a:lnSpc>
                <a:spcPct val="100000"/>
              </a:lnSpc>
              <a:spcBef>
                <a:spcPts val="735"/>
              </a:spcBef>
              <a:buClr>
                <a:srgbClr val="787774"/>
              </a:buClr>
              <a:buFont typeface="Lucida Sans Unicode"/>
              <a:buChar char="☐"/>
              <a:tabLst>
                <a:tab pos="296545" algn="l"/>
              </a:tabLst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26-03-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2020</a:t>
            </a:r>
            <a:r>
              <a:rPr dirty="0" sz="1200" spc="-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00:00:00</a:t>
            </a:r>
            <a:endParaRPr sz="1200">
              <a:latin typeface="Segoe UI"/>
              <a:cs typeface="Segoe UI"/>
            </a:endParaRPr>
          </a:p>
          <a:p>
            <a:pPr marL="296545" indent="-227329">
              <a:lnSpc>
                <a:spcPct val="100000"/>
              </a:lnSpc>
              <a:spcBef>
                <a:spcPts val="735"/>
              </a:spcBef>
              <a:buClr>
                <a:srgbClr val="787774"/>
              </a:buClr>
              <a:buFont typeface="Lucida Sans Unicode"/>
              <a:buChar char="☐"/>
              <a:tabLst>
                <a:tab pos="296545" algn="l"/>
              </a:tabLst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27-03-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2020</a:t>
            </a:r>
            <a:r>
              <a:rPr dirty="0" sz="1200" spc="-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00:00:00</a:t>
            </a:r>
            <a:endParaRPr sz="1200">
              <a:latin typeface="Segoe UI"/>
              <a:cs typeface="Segoe UI"/>
            </a:endParaRPr>
          </a:p>
          <a:p>
            <a:pPr marL="296545" indent="-227329">
              <a:lnSpc>
                <a:spcPct val="100000"/>
              </a:lnSpc>
              <a:spcBef>
                <a:spcPts val="735"/>
              </a:spcBef>
              <a:buClr>
                <a:srgbClr val="787774"/>
              </a:buClr>
              <a:buFont typeface="Lucida Sans Unicode"/>
              <a:buChar char="☐"/>
              <a:tabLst>
                <a:tab pos="296545" algn="l"/>
              </a:tabLst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28-03-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2020</a:t>
            </a:r>
            <a:r>
              <a:rPr dirty="0" sz="1200" spc="-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00:00:00</a:t>
            </a:r>
            <a:endParaRPr sz="1200">
              <a:latin typeface="Segoe UI"/>
              <a:cs typeface="Segoe UI"/>
            </a:endParaRPr>
          </a:p>
          <a:p>
            <a:pPr marL="296545" indent="-227329">
              <a:lnSpc>
                <a:spcPct val="100000"/>
              </a:lnSpc>
              <a:spcBef>
                <a:spcPts val="735"/>
              </a:spcBef>
              <a:buClr>
                <a:srgbClr val="787774"/>
              </a:buClr>
              <a:buFont typeface="Lucida Sans Unicode"/>
              <a:buChar char="☐"/>
              <a:tabLst>
                <a:tab pos="296545" algn="l"/>
              </a:tabLst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29-03-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2020</a:t>
            </a:r>
            <a:r>
              <a:rPr dirty="0" sz="1200" spc="-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00:00:00</a:t>
            </a:r>
            <a:endParaRPr sz="1200">
              <a:latin typeface="Segoe UI"/>
              <a:cs typeface="Segoe UI"/>
            </a:endParaRPr>
          </a:p>
          <a:p>
            <a:pPr marL="296545" indent="-227329">
              <a:lnSpc>
                <a:spcPct val="100000"/>
              </a:lnSpc>
              <a:spcBef>
                <a:spcPts val="735"/>
              </a:spcBef>
              <a:buClr>
                <a:srgbClr val="787774"/>
              </a:buClr>
              <a:buFont typeface="Lucida Sans Unicode"/>
              <a:buChar char="☐"/>
              <a:tabLst>
                <a:tab pos="296545" algn="l"/>
              </a:tabLst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30-03-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2020</a:t>
            </a:r>
            <a:r>
              <a:rPr dirty="0" sz="1200" spc="-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00:00:00</a:t>
            </a:r>
            <a:endParaRPr sz="1200">
              <a:latin typeface="Segoe UI"/>
              <a:cs typeface="Segoe UI"/>
            </a:endParaRPr>
          </a:p>
          <a:p>
            <a:pPr marL="296545" indent="-227329">
              <a:lnSpc>
                <a:spcPct val="100000"/>
              </a:lnSpc>
              <a:spcBef>
                <a:spcPts val="735"/>
              </a:spcBef>
              <a:buClr>
                <a:srgbClr val="787774"/>
              </a:buClr>
              <a:buFont typeface="Lucida Sans Unicode"/>
              <a:buChar char="☐"/>
              <a:tabLst>
                <a:tab pos="296545" algn="l"/>
              </a:tabLst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31-03-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2020</a:t>
            </a:r>
            <a:r>
              <a:rPr dirty="0" sz="1200" spc="-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00:00:00</a:t>
            </a:r>
            <a:endParaRPr sz="1200">
              <a:latin typeface="Segoe UI"/>
              <a:cs typeface="Segoe UI"/>
            </a:endParaRPr>
          </a:p>
          <a:p>
            <a:pPr marL="296545" indent="-227329">
              <a:lnSpc>
                <a:spcPct val="100000"/>
              </a:lnSpc>
              <a:spcBef>
                <a:spcPts val="735"/>
              </a:spcBef>
              <a:buClr>
                <a:srgbClr val="787774"/>
              </a:buClr>
              <a:buFont typeface="Lucida Sans Unicode"/>
              <a:buChar char="☐"/>
              <a:tabLst>
                <a:tab pos="296545" algn="l"/>
              </a:tabLst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01-04-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2020</a:t>
            </a:r>
            <a:r>
              <a:rPr dirty="0" sz="1200" spc="-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00:00:00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39" name="object 239" descr=""/>
          <p:cNvSpPr/>
          <p:nvPr/>
        </p:nvSpPr>
        <p:spPr>
          <a:xfrm>
            <a:off x="12287249" y="4219575"/>
            <a:ext cx="76200" cy="285750"/>
          </a:xfrm>
          <a:custGeom>
            <a:avLst/>
            <a:gdLst/>
            <a:ahLst/>
            <a:cxnLst/>
            <a:rect l="l" t="t" r="r" b="b"/>
            <a:pathLst>
              <a:path w="76200" h="285750">
                <a:moveTo>
                  <a:pt x="76199" y="285749"/>
                </a:moveTo>
                <a:lnTo>
                  <a:pt x="0" y="285749"/>
                </a:lnTo>
                <a:lnTo>
                  <a:pt x="0" y="0"/>
                </a:lnTo>
                <a:lnTo>
                  <a:pt x="76199" y="0"/>
                </a:lnTo>
                <a:lnTo>
                  <a:pt x="76199" y="285749"/>
                </a:lnTo>
                <a:close/>
              </a:path>
            </a:pathLst>
          </a:custGeom>
          <a:solidFill>
            <a:srgbClr val="8A878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228600" y="228600"/>
            <a:ext cx="6096000" cy="2628900"/>
            <a:chOff x="228600" y="228600"/>
            <a:chExt cx="6096000" cy="2628900"/>
          </a:xfrm>
        </p:grpSpPr>
        <p:sp>
          <p:nvSpPr>
            <p:cNvPr id="5" name="object 5" descr=""/>
            <p:cNvSpPr/>
            <p:nvPr/>
          </p:nvSpPr>
          <p:spPr>
            <a:xfrm>
              <a:off x="233362" y="233362"/>
              <a:ext cx="6086475" cy="2619375"/>
            </a:xfrm>
            <a:custGeom>
              <a:avLst/>
              <a:gdLst/>
              <a:ahLst/>
              <a:cxnLst/>
              <a:rect l="l" t="t" r="r" b="b"/>
              <a:pathLst>
                <a:path w="6086475" h="2619375">
                  <a:moveTo>
                    <a:pt x="0" y="0"/>
                  </a:moveTo>
                  <a:lnTo>
                    <a:pt x="6086474" y="0"/>
                  </a:lnTo>
                  <a:lnTo>
                    <a:pt x="6086474" y="2619374"/>
                  </a:lnTo>
                  <a:lnTo>
                    <a:pt x="0" y="26193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85749" y="485774"/>
              <a:ext cx="809625" cy="333375"/>
            </a:xfrm>
            <a:custGeom>
              <a:avLst/>
              <a:gdLst/>
              <a:ahLst/>
              <a:cxnLst/>
              <a:rect l="l" t="t" r="r" b="b"/>
              <a:pathLst>
                <a:path w="809625" h="333375">
                  <a:moveTo>
                    <a:pt x="809624" y="333374"/>
                  </a:moveTo>
                  <a:lnTo>
                    <a:pt x="0" y="333374"/>
                  </a:lnTo>
                  <a:lnTo>
                    <a:pt x="0" y="0"/>
                  </a:lnTo>
                  <a:lnTo>
                    <a:pt x="809624" y="0"/>
                  </a:lnTo>
                  <a:lnTo>
                    <a:pt x="809624" y="333374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85749" y="809624"/>
              <a:ext cx="809625" cy="9525"/>
            </a:xfrm>
            <a:custGeom>
              <a:avLst/>
              <a:gdLst/>
              <a:ahLst/>
              <a:cxnLst/>
              <a:rect l="l" t="t" r="r" b="b"/>
              <a:pathLst>
                <a:path w="809625" h="9525">
                  <a:moveTo>
                    <a:pt x="0" y="0"/>
                  </a:moveTo>
                  <a:lnTo>
                    <a:pt x="809624" y="0"/>
                  </a:lnTo>
                  <a:lnTo>
                    <a:pt x="8096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95374" y="485774"/>
              <a:ext cx="695325" cy="333375"/>
            </a:xfrm>
            <a:custGeom>
              <a:avLst/>
              <a:gdLst/>
              <a:ahLst/>
              <a:cxnLst/>
              <a:rect l="l" t="t" r="r" b="b"/>
              <a:pathLst>
                <a:path w="695325" h="333375">
                  <a:moveTo>
                    <a:pt x="695324" y="333374"/>
                  </a:moveTo>
                  <a:lnTo>
                    <a:pt x="0" y="333374"/>
                  </a:lnTo>
                  <a:lnTo>
                    <a:pt x="0" y="0"/>
                  </a:lnTo>
                  <a:lnTo>
                    <a:pt x="695324" y="0"/>
                  </a:lnTo>
                  <a:lnTo>
                    <a:pt x="695324" y="333374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5375" y="809624"/>
              <a:ext cx="695325" cy="9525"/>
            </a:xfrm>
            <a:custGeom>
              <a:avLst/>
              <a:gdLst/>
              <a:ahLst/>
              <a:cxnLst/>
              <a:rect l="l" t="t" r="r" b="b"/>
              <a:pathLst>
                <a:path w="695325" h="9525">
                  <a:moveTo>
                    <a:pt x="0" y="0"/>
                  </a:moveTo>
                  <a:lnTo>
                    <a:pt x="695324" y="0"/>
                  </a:lnTo>
                  <a:lnTo>
                    <a:pt x="6953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790699" y="485774"/>
              <a:ext cx="695325" cy="333375"/>
            </a:xfrm>
            <a:custGeom>
              <a:avLst/>
              <a:gdLst/>
              <a:ahLst/>
              <a:cxnLst/>
              <a:rect l="l" t="t" r="r" b="b"/>
              <a:pathLst>
                <a:path w="695325" h="333375">
                  <a:moveTo>
                    <a:pt x="695324" y="333374"/>
                  </a:moveTo>
                  <a:lnTo>
                    <a:pt x="0" y="333374"/>
                  </a:lnTo>
                  <a:lnTo>
                    <a:pt x="0" y="0"/>
                  </a:lnTo>
                  <a:lnTo>
                    <a:pt x="695324" y="0"/>
                  </a:lnTo>
                  <a:lnTo>
                    <a:pt x="695324" y="333374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90699" y="809624"/>
              <a:ext cx="695325" cy="9525"/>
            </a:xfrm>
            <a:custGeom>
              <a:avLst/>
              <a:gdLst/>
              <a:ahLst/>
              <a:cxnLst/>
              <a:rect l="l" t="t" r="r" b="b"/>
              <a:pathLst>
                <a:path w="695325" h="9525">
                  <a:moveTo>
                    <a:pt x="0" y="0"/>
                  </a:moveTo>
                  <a:lnTo>
                    <a:pt x="695324" y="0"/>
                  </a:lnTo>
                  <a:lnTo>
                    <a:pt x="6953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486024" y="485774"/>
              <a:ext cx="695325" cy="333375"/>
            </a:xfrm>
            <a:custGeom>
              <a:avLst/>
              <a:gdLst/>
              <a:ahLst/>
              <a:cxnLst/>
              <a:rect l="l" t="t" r="r" b="b"/>
              <a:pathLst>
                <a:path w="695325" h="333375">
                  <a:moveTo>
                    <a:pt x="695324" y="333374"/>
                  </a:moveTo>
                  <a:lnTo>
                    <a:pt x="0" y="333374"/>
                  </a:lnTo>
                  <a:lnTo>
                    <a:pt x="0" y="0"/>
                  </a:lnTo>
                  <a:lnTo>
                    <a:pt x="695324" y="0"/>
                  </a:lnTo>
                  <a:lnTo>
                    <a:pt x="695324" y="333374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486025" y="809624"/>
              <a:ext cx="695325" cy="9525"/>
            </a:xfrm>
            <a:custGeom>
              <a:avLst/>
              <a:gdLst/>
              <a:ahLst/>
              <a:cxnLst/>
              <a:rect l="l" t="t" r="r" b="b"/>
              <a:pathLst>
                <a:path w="695325" h="9525">
                  <a:moveTo>
                    <a:pt x="0" y="0"/>
                  </a:moveTo>
                  <a:lnTo>
                    <a:pt x="695324" y="0"/>
                  </a:lnTo>
                  <a:lnTo>
                    <a:pt x="6953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181349" y="485774"/>
              <a:ext cx="695325" cy="333375"/>
            </a:xfrm>
            <a:custGeom>
              <a:avLst/>
              <a:gdLst/>
              <a:ahLst/>
              <a:cxnLst/>
              <a:rect l="l" t="t" r="r" b="b"/>
              <a:pathLst>
                <a:path w="695325" h="333375">
                  <a:moveTo>
                    <a:pt x="695324" y="333374"/>
                  </a:moveTo>
                  <a:lnTo>
                    <a:pt x="0" y="333374"/>
                  </a:lnTo>
                  <a:lnTo>
                    <a:pt x="0" y="0"/>
                  </a:lnTo>
                  <a:lnTo>
                    <a:pt x="695324" y="0"/>
                  </a:lnTo>
                  <a:lnTo>
                    <a:pt x="695324" y="333374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181349" y="809624"/>
              <a:ext cx="695325" cy="9525"/>
            </a:xfrm>
            <a:custGeom>
              <a:avLst/>
              <a:gdLst/>
              <a:ahLst/>
              <a:cxnLst/>
              <a:rect l="l" t="t" r="r" b="b"/>
              <a:pathLst>
                <a:path w="695325" h="9525">
                  <a:moveTo>
                    <a:pt x="0" y="0"/>
                  </a:moveTo>
                  <a:lnTo>
                    <a:pt x="695324" y="0"/>
                  </a:lnTo>
                  <a:lnTo>
                    <a:pt x="6953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876674" y="485774"/>
              <a:ext cx="695325" cy="333375"/>
            </a:xfrm>
            <a:custGeom>
              <a:avLst/>
              <a:gdLst/>
              <a:ahLst/>
              <a:cxnLst/>
              <a:rect l="l" t="t" r="r" b="b"/>
              <a:pathLst>
                <a:path w="695325" h="333375">
                  <a:moveTo>
                    <a:pt x="695324" y="333374"/>
                  </a:moveTo>
                  <a:lnTo>
                    <a:pt x="0" y="333374"/>
                  </a:lnTo>
                  <a:lnTo>
                    <a:pt x="0" y="0"/>
                  </a:lnTo>
                  <a:lnTo>
                    <a:pt x="695324" y="0"/>
                  </a:lnTo>
                  <a:lnTo>
                    <a:pt x="695324" y="333374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876675" y="809624"/>
              <a:ext cx="695325" cy="9525"/>
            </a:xfrm>
            <a:custGeom>
              <a:avLst/>
              <a:gdLst/>
              <a:ahLst/>
              <a:cxnLst/>
              <a:rect l="l" t="t" r="r" b="b"/>
              <a:pathLst>
                <a:path w="695325" h="9525">
                  <a:moveTo>
                    <a:pt x="0" y="0"/>
                  </a:moveTo>
                  <a:lnTo>
                    <a:pt x="695324" y="0"/>
                  </a:lnTo>
                  <a:lnTo>
                    <a:pt x="6953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571999" y="485774"/>
              <a:ext cx="695325" cy="333375"/>
            </a:xfrm>
            <a:custGeom>
              <a:avLst/>
              <a:gdLst/>
              <a:ahLst/>
              <a:cxnLst/>
              <a:rect l="l" t="t" r="r" b="b"/>
              <a:pathLst>
                <a:path w="695325" h="333375">
                  <a:moveTo>
                    <a:pt x="695324" y="333374"/>
                  </a:moveTo>
                  <a:lnTo>
                    <a:pt x="0" y="333374"/>
                  </a:lnTo>
                  <a:lnTo>
                    <a:pt x="0" y="0"/>
                  </a:lnTo>
                  <a:lnTo>
                    <a:pt x="695324" y="0"/>
                  </a:lnTo>
                  <a:lnTo>
                    <a:pt x="695324" y="333374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572000" y="809624"/>
              <a:ext cx="695325" cy="9525"/>
            </a:xfrm>
            <a:custGeom>
              <a:avLst/>
              <a:gdLst/>
              <a:ahLst/>
              <a:cxnLst/>
              <a:rect l="l" t="t" r="r" b="b"/>
              <a:pathLst>
                <a:path w="695325" h="9525">
                  <a:moveTo>
                    <a:pt x="0" y="0"/>
                  </a:moveTo>
                  <a:lnTo>
                    <a:pt x="695324" y="0"/>
                  </a:lnTo>
                  <a:lnTo>
                    <a:pt x="6953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267324" y="485774"/>
              <a:ext cx="695325" cy="333375"/>
            </a:xfrm>
            <a:custGeom>
              <a:avLst/>
              <a:gdLst/>
              <a:ahLst/>
              <a:cxnLst/>
              <a:rect l="l" t="t" r="r" b="b"/>
              <a:pathLst>
                <a:path w="695325" h="333375">
                  <a:moveTo>
                    <a:pt x="695324" y="333374"/>
                  </a:moveTo>
                  <a:lnTo>
                    <a:pt x="0" y="333374"/>
                  </a:lnTo>
                  <a:lnTo>
                    <a:pt x="0" y="0"/>
                  </a:lnTo>
                  <a:lnTo>
                    <a:pt x="695324" y="0"/>
                  </a:lnTo>
                  <a:lnTo>
                    <a:pt x="695324" y="333374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267325" y="809624"/>
              <a:ext cx="695325" cy="9525"/>
            </a:xfrm>
            <a:custGeom>
              <a:avLst/>
              <a:gdLst/>
              <a:ahLst/>
              <a:cxnLst/>
              <a:rect l="l" t="t" r="r" b="b"/>
              <a:pathLst>
                <a:path w="695325" h="9525">
                  <a:moveTo>
                    <a:pt x="0" y="0"/>
                  </a:moveTo>
                  <a:lnTo>
                    <a:pt x="695324" y="0"/>
                  </a:lnTo>
                  <a:lnTo>
                    <a:pt x="695324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962649" y="485775"/>
              <a:ext cx="304800" cy="333375"/>
            </a:xfrm>
            <a:custGeom>
              <a:avLst/>
              <a:gdLst/>
              <a:ahLst/>
              <a:cxnLst/>
              <a:rect l="l" t="t" r="r" b="b"/>
              <a:pathLst>
                <a:path w="304800" h="333375">
                  <a:moveTo>
                    <a:pt x="0" y="333374"/>
                  </a:moveTo>
                  <a:lnTo>
                    <a:pt x="0" y="0"/>
                  </a:lnTo>
                  <a:lnTo>
                    <a:pt x="304800" y="0"/>
                  </a:lnTo>
                  <a:lnTo>
                    <a:pt x="304800" y="333374"/>
                  </a:lnTo>
                  <a:lnTo>
                    <a:pt x="0" y="333374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085837" y="809624"/>
              <a:ext cx="5181600" cy="238125"/>
            </a:xfrm>
            <a:custGeom>
              <a:avLst/>
              <a:gdLst/>
              <a:ahLst/>
              <a:cxnLst/>
              <a:rect l="l" t="t" r="r" b="b"/>
              <a:pathLst>
                <a:path w="5181600" h="238125">
                  <a:moveTo>
                    <a:pt x="9525" y="9525"/>
                  </a:moveTo>
                  <a:lnTo>
                    <a:pt x="0" y="9525"/>
                  </a:lnTo>
                  <a:lnTo>
                    <a:pt x="0" y="238125"/>
                  </a:lnTo>
                  <a:lnTo>
                    <a:pt x="9525" y="238125"/>
                  </a:lnTo>
                  <a:lnTo>
                    <a:pt x="9525" y="9525"/>
                  </a:lnTo>
                  <a:close/>
                </a:path>
                <a:path w="5181600" h="238125">
                  <a:moveTo>
                    <a:pt x="5181600" y="0"/>
                  </a:moveTo>
                  <a:lnTo>
                    <a:pt x="4876800" y="0"/>
                  </a:lnTo>
                  <a:lnTo>
                    <a:pt x="4876800" y="9525"/>
                  </a:lnTo>
                  <a:lnTo>
                    <a:pt x="5181600" y="9525"/>
                  </a:lnTo>
                  <a:lnTo>
                    <a:pt x="5181600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273050" y="128876"/>
            <a:ext cx="6019165" cy="90551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400" spc="-10" b="1">
                <a:solidFill>
                  <a:srgbClr val="0D6ABE"/>
                </a:solidFill>
                <a:latin typeface="Arial"/>
                <a:cs typeface="Arial"/>
              </a:rPr>
              <a:t>Top</a:t>
            </a:r>
            <a:r>
              <a:rPr dirty="0" sz="1400" spc="-30" b="1">
                <a:solidFill>
                  <a:srgbClr val="0D6ABE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D6ABE"/>
                </a:solidFill>
                <a:latin typeface="Arial"/>
                <a:cs typeface="Arial"/>
              </a:rPr>
              <a:t>N</a:t>
            </a:r>
            <a:r>
              <a:rPr dirty="0" sz="1400" spc="-25" b="1">
                <a:solidFill>
                  <a:srgbClr val="0D6ABE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D6ABE"/>
                </a:solidFill>
                <a:latin typeface="Arial"/>
                <a:cs typeface="Arial"/>
              </a:rPr>
              <a:t>Products</a:t>
            </a:r>
            <a:r>
              <a:rPr dirty="0" sz="1400" spc="-30" b="1">
                <a:solidFill>
                  <a:srgbClr val="0D6ABE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D6ABE"/>
                </a:solidFill>
                <a:latin typeface="Arial"/>
                <a:cs typeface="Arial"/>
              </a:rPr>
              <a:t>by</a:t>
            </a:r>
            <a:r>
              <a:rPr dirty="0" sz="1400" spc="-25" b="1">
                <a:solidFill>
                  <a:srgbClr val="0D6ABE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D6ABE"/>
                </a:solidFill>
                <a:latin typeface="Arial"/>
                <a:cs typeface="Arial"/>
              </a:rPr>
              <a:t>Sales</a:t>
            </a:r>
            <a:r>
              <a:rPr dirty="0" sz="1400" spc="-25" b="1">
                <a:solidFill>
                  <a:srgbClr val="0D6ABE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D6ABE"/>
                </a:solidFill>
                <a:latin typeface="Arial"/>
                <a:cs typeface="Arial"/>
              </a:rPr>
              <a:t>(Dynamic)</a:t>
            </a:r>
            <a:endParaRPr sz="1400">
              <a:latin typeface="Arial"/>
              <a:cs typeface="Arial"/>
            </a:endParaRPr>
          </a:p>
          <a:p>
            <a:pPr marL="234950">
              <a:lnSpc>
                <a:spcPct val="100000"/>
              </a:lnSpc>
              <a:spcBef>
                <a:spcPts val="545"/>
              </a:spcBef>
              <a:tabLst>
                <a:tab pos="875665" algn="l"/>
              </a:tabLst>
            </a:pPr>
            <a:r>
              <a:rPr dirty="0" sz="1200" spc="-10" b="1">
                <a:solidFill>
                  <a:srgbClr val="252423"/>
                </a:solidFill>
                <a:latin typeface="Segoe UI"/>
                <a:cs typeface="Segoe UI"/>
              </a:rPr>
              <a:t>State</a:t>
            </a: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	2020-04</a:t>
            </a:r>
            <a:r>
              <a:rPr dirty="0" sz="1200" spc="90" b="1">
                <a:solidFill>
                  <a:srgbClr val="252423"/>
                </a:solidFill>
                <a:latin typeface="Segoe UI"/>
                <a:cs typeface="Segoe UI"/>
              </a:rPr>
              <a:t>  </a:t>
            </a: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2020-05</a:t>
            </a:r>
            <a:r>
              <a:rPr dirty="0" sz="1200" spc="90" b="1">
                <a:solidFill>
                  <a:srgbClr val="252423"/>
                </a:solidFill>
                <a:latin typeface="Segoe UI"/>
                <a:cs typeface="Segoe UI"/>
              </a:rPr>
              <a:t>  </a:t>
            </a: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2020-09</a:t>
            </a:r>
            <a:r>
              <a:rPr dirty="0" sz="1200" spc="90" b="1">
                <a:solidFill>
                  <a:srgbClr val="252423"/>
                </a:solidFill>
                <a:latin typeface="Segoe UI"/>
                <a:cs typeface="Segoe UI"/>
              </a:rPr>
              <a:t>  </a:t>
            </a: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2021-03</a:t>
            </a:r>
            <a:r>
              <a:rPr dirty="0" sz="1200" spc="90" b="1">
                <a:solidFill>
                  <a:srgbClr val="252423"/>
                </a:solidFill>
                <a:latin typeface="Segoe UI"/>
                <a:cs typeface="Segoe UI"/>
              </a:rPr>
              <a:t>  </a:t>
            </a: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2021-06</a:t>
            </a:r>
            <a:r>
              <a:rPr dirty="0" sz="1200" spc="90" b="1">
                <a:solidFill>
                  <a:srgbClr val="252423"/>
                </a:solidFill>
                <a:latin typeface="Segoe UI"/>
                <a:cs typeface="Segoe UI"/>
              </a:rPr>
              <a:t>  </a:t>
            </a: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2021-07</a:t>
            </a:r>
            <a:r>
              <a:rPr dirty="0" sz="1200" spc="90" b="1">
                <a:solidFill>
                  <a:srgbClr val="252423"/>
                </a:solidFill>
                <a:latin typeface="Segoe UI"/>
                <a:cs typeface="Segoe UI"/>
              </a:rPr>
              <a:t>  </a:t>
            </a: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2021-08</a:t>
            </a:r>
            <a:r>
              <a:rPr dirty="0" sz="1200" spc="90" b="1">
                <a:solidFill>
                  <a:srgbClr val="252423"/>
                </a:solidFill>
                <a:latin typeface="Segoe UI"/>
                <a:cs typeface="Segoe UI"/>
              </a:rPr>
              <a:t>  </a:t>
            </a:r>
            <a:r>
              <a:rPr dirty="0" sz="1200" spc="-25" b="1">
                <a:solidFill>
                  <a:srgbClr val="252423"/>
                </a:solidFill>
                <a:latin typeface="Segoe UI"/>
                <a:cs typeface="Segoe UI"/>
              </a:rPr>
              <a:t>202</a:t>
            </a:r>
            <a:endParaRPr sz="1200">
              <a:latin typeface="Segoe UI"/>
              <a:cs typeface="Segoe UI"/>
            </a:endParaRPr>
          </a:p>
          <a:p>
            <a:pPr marL="59690">
              <a:lnSpc>
                <a:spcPct val="100000"/>
              </a:lnSpc>
              <a:spcBef>
                <a:spcPts val="1185"/>
              </a:spcBef>
            </a:pPr>
            <a:r>
              <a:rPr dirty="0" sz="1200" spc="-10" b="1">
                <a:solidFill>
                  <a:srgbClr val="252423"/>
                </a:solidFill>
                <a:latin typeface="Segoe UI"/>
                <a:cs typeface="Segoe UI"/>
              </a:rPr>
              <a:t>California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285749" y="1047749"/>
            <a:ext cx="809625" cy="228600"/>
            <a:chOff x="285749" y="1047749"/>
            <a:chExt cx="809625" cy="228600"/>
          </a:xfrm>
        </p:grpSpPr>
        <p:sp>
          <p:nvSpPr>
            <p:cNvPr id="26" name="object 26" descr=""/>
            <p:cNvSpPr/>
            <p:nvPr/>
          </p:nvSpPr>
          <p:spPr>
            <a:xfrm>
              <a:off x="285749" y="1047749"/>
              <a:ext cx="809625" cy="228600"/>
            </a:xfrm>
            <a:custGeom>
              <a:avLst/>
              <a:gdLst/>
              <a:ahLst/>
              <a:cxnLst/>
              <a:rect l="l" t="t" r="r" b="b"/>
              <a:pathLst>
                <a:path w="809625" h="228600">
                  <a:moveTo>
                    <a:pt x="809624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809624" y="0"/>
                  </a:lnTo>
                  <a:lnTo>
                    <a:pt x="809624" y="22859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085849" y="104774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0" y="228599"/>
                  </a:moveTo>
                  <a:lnTo>
                    <a:pt x="0" y="0"/>
                  </a:lnTo>
                  <a:lnTo>
                    <a:pt x="9525" y="0"/>
                  </a:lnTo>
                  <a:lnTo>
                    <a:pt x="9525" y="228599"/>
                  </a:lnTo>
                  <a:lnTo>
                    <a:pt x="0" y="22859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320674" y="1054100"/>
            <a:ext cx="5226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252423"/>
                </a:solidFill>
                <a:latin typeface="Segoe UI"/>
                <a:cs typeface="Segoe UI"/>
              </a:rPr>
              <a:t>Florida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1095362" y="1047749"/>
            <a:ext cx="4867275" cy="228600"/>
          </a:xfrm>
          <a:custGeom>
            <a:avLst/>
            <a:gdLst/>
            <a:ahLst/>
            <a:cxnLst/>
            <a:rect l="l" t="t" r="r" b="b"/>
            <a:pathLst>
              <a:path w="4867275" h="228600">
                <a:moveTo>
                  <a:pt x="4867275" y="0"/>
                </a:moveTo>
                <a:lnTo>
                  <a:pt x="4867275" y="0"/>
                </a:lnTo>
                <a:lnTo>
                  <a:pt x="0" y="0"/>
                </a:lnTo>
                <a:lnTo>
                  <a:pt x="0" y="228600"/>
                </a:lnTo>
                <a:lnTo>
                  <a:pt x="4867275" y="228600"/>
                </a:lnTo>
                <a:lnTo>
                  <a:pt x="4867275" y="0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1264542" y="1050956"/>
            <a:ext cx="466344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84015" algn="l"/>
              </a:tabLst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8,706.00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8,762.00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1085849" y="1047749"/>
            <a:ext cx="5181600" cy="457200"/>
            <a:chOff x="1085849" y="1047749"/>
            <a:chExt cx="5181600" cy="457200"/>
          </a:xfrm>
        </p:grpSpPr>
        <p:sp>
          <p:nvSpPr>
            <p:cNvPr id="32" name="object 32" descr=""/>
            <p:cNvSpPr/>
            <p:nvPr/>
          </p:nvSpPr>
          <p:spPr>
            <a:xfrm>
              <a:off x="5962649" y="1047749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304800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304800" y="0"/>
                  </a:lnTo>
                  <a:lnTo>
                    <a:pt x="304800" y="22859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085849" y="127634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0" y="228599"/>
                  </a:moveTo>
                  <a:lnTo>
                    <a:pt x="0" y="0"/>
                  </a:lnTo>
                  <a:lnTo>
                    <a:pt x="9525" y="0"/>
                  </a:lnTo>
                  <a:lnTo>
                    <a:pt x="9525" y="228599"/>
                  </a:lnTo>
                  <a:lnTo>
                    <a:pt x="0" y="22859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320674" y="1282700"/>
            <a:ext cx="499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252423"/>
                </a:solidFill>
                <a:latin typeface="Segoe UI"/>
                <a:cs typeface="Segoe UI"/>
              </a:rPr>
              <a:t>Illinois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285749" y="1504949"/>
            <a:ext cx="809625" cy="228600"/>
            <a:chOff x="285749" y="1504949"/>
            <a:chExt cx="809625" cy="228600"/>
          </a:xfrm>
        </p:grpSpPr>
        <p:sp>
          <p:nvSpPr>
            <p:cNvPr id="36" name="object 36" descr=""/>
            <p:cNvSpPr/>
            <p:nvPr/>
          </p:nvSpPr>
          <p:spPr>
            <a:xfrm>
              <a:off x="285749" y="1504949"/>
              <a:ext cx="809625" cy="228600"/>
            </a:xfrm>
            <a:custGeom>
              <a:avLst/>
              <a:gdLst/>
              <a:ahLst/>
              <a:cxnLst/>
              <a:rect l="l" t="t" r="r" b="b"/>
              <a:pathLst>
                <a:path w="809625" h="228600">
                  <a:moveTo>
                    <a:pt x="809624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809624" y="0"/>
                  </a:lnTo>
                  <a:lnTo>
                    <a:pt x="809624" y="22859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085849" y="150494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0" y="228599"/>
                  </a:moveTo>
                  <a:lnTo>
                    <a:pt x="0" y="0"/>
                  </a:lnTo>
                  <a:lnTo>
                    <a:pt x="9525" y="0"/>
                  </a:lnTo>
                  <a:lnTo>
                    <a:pt x="9525" y="228599"/>
                  </a:lnTo>
                  <a:lnTo>
                    <a:pt x="0" y="22859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320674" y="1511300"/>
            <a:ext cx="7099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New</a:t>
            </a:r>
            <a:r>
              <a:rPr dirty="0" sz="1200" spc="-3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20" b="1">
                <a:solidFill>
                  <a:srgbClr val="252423"/>
                </a:solidFill>
                <a:latin typeface="Segoe UI"/>
                <a:cs typeface="Segoe UI"/>
              </a:rPr>
              <a:t>York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1095362" y="1504949"/>
            <a:ext cx="1390650" cy="228600"/>
          </a:xfrm>
          <a:custGeom>
            <a:avLst/>
            <a:gdLst/>
            <a:ahLst/>
            <a:cxnLst/>
            <a:rect l="l" t="t" r="r" b="b"/>
            <a:pathLst>
              <a:path w="1390650" h="228600">
                <a:moveTo>
                  <a:pt x="1390650" y="0"/>
                </a:moveTo>
                <a:lnTo>
                  <a:pt x="695325" y="0"/>
                </a:lnTo>
                <a:lnTo>
                  <a:pt x="0" y="0"/>
                </a:lnTo>
                <a:lnTo>
                  <a:pt x="0" y="228600"/>
                </a:lnTo>
                <a:lnTo>
                  <a:pt x="695325" y="228600"/>
                </a:lnTo>
                <a:lnTo>
                  <a:pt x="1390650" y="228600"/>
                </a:lnTo>
                <a:lnTo>
                  <a:pt x="1390650" y="0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1959867" y="1508156"/>
            <a:ext cx="4914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6,528.00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1085849" y="1504949"/>
            <a:ext cx="5181600" cy="457200"/>
            <a:chOff x="1085849" y="1504949"/>
            <a:chExt cx="5181600" cy="457200"/>
          </a:xfrm>
        </p:grpSpPr>
        <p:sp>
          <p:nvSpPr>
            <p:cNvPr id="42" name="object 42" descr=""/>
            <p:cNvSpPr/>
            <p:nvPr/>
          </p:nvSpPr>
          <p:spPr>
            <a:xfrm>
              <a:off x="2486012" y="1504949"/>
              <a:ext cx="3781425" cy="228600"/>
            </a:xfrm>
            <a:custGeom>
              <a:avLst/>
              <a:gdLst/>
              <a:ahLst/>
              <a:cxnLst/>
              <a:rect l="l" t="t" r="r" b="b"/>
              <a:pathLst>
                <a:path w="3781425" h="228600">
                  <a:moveTo>
                    <a:pt x="3781425" y="0"/>
                  </a:moveTo>
                  <a:lnTo>
                    <a:pt x="3781425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781425" y="228600"/>
                  </a:lnTo>
                  <a:lnTo>
                    <a:pt x="3781425" y="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085849" y="173354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0" y="228599"/>
                  </a:moveTo>
                  <a:lnTo>
                    <a:pt x="0" y="0"/>
                  </a:lnTo>
                  <a:lnTo>
                    <a:pt x="9525" y="0"/>
                  </a:lnTo>
                  <a:lnTo>
                    <a:pt x="9525" y="228599"/>
                  </a:lnTo>
                  <a:lnTo>
                    <a:pt x="0" y="22859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320674" y="1739900"/>
            <a:ext cx="369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solidFill>
                  <a:srgbClr val="252423"/>
                </a:solidFill>
                <a:latin typeface="Segoe UI"/>
                <a:cs typeface="Segoe UI"/>
              </a:rPr>
              <a:t>Ohio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2586731" y="1736756"/>
            <a:ext cx="56007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11,640.00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4045842" y="1736756"/>
            <a:ext cx="4914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6,934.00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4741167" y="1736756"/>
            <a:ext cx="4914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8,962.00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285749" y="1962149"/>
            <a:ext cx="809625" cy="228600"/>
            <a:chOff x="285749" y="1962149"/>
            <a:chExt cx="809625" cy="228600"/>
          </a:xfrm>
        </p:grpSpPr>
        <p:sp>
          <p:nvSpPr>
            <p:cNvPr id="49" name="object 49" descr=""/>
            <p:cNvSpPr/>
            <p:nvPr/>
          </p:nvSpPr>
          <p:spPr>
            <a:xfrm>
              <a:off x="285749" y="1962149"/>
              <a:ext cx="809625" cy="228600"/>
            </a:xfrm>
            <a:custGeom>
              <a:avLst/>
              <a:gdLst/>
              <a:ahLst/>
              <a:cxnLst/>
              <a:rect l="l" t="t" r="r" b="b"/>
              <a:pathLst>
                <a:path w="809625" h="228600">
                  <a:moveTo>
                    <a:pt x="809624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809624" y="0"/>
                  </a:lnTo>
                  <a:lnTo>
                    <a:pt x="809624" y="22859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085849" y="196214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0" y="228599"/>
                  </a:moveTo>
                  <a:lnTo>
                    <a:pt x="0" y="0"/>
                  </a:lnTo>
                  <a:lnTo>
                    <a:pt x="9525" y="0"/>
                  </a:lnTo>
                  <a:lnTo>
                    <a:pt x="9525" y="228599"/>
                  </a:lnTo>
                  <a:lnTo>
                    <a:pt x="0" y="22859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320674" y="1968500"/>
            <a:ext cx="4171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solidFill>
                  <a:srgbClr val="252423"/>
                </a:solidFill>
                <a:latin typeface="Segoe UI"/>
                <a:cs typeface="Segoe UI"/>
              </a:rPr>
              <a:t>Texas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2" name="object 52" descr=""/>
          <p:cNvSpPr/>
          <p:nvPr/>
        </p:nvSpPr>
        <p:spPr>
          <a:xfrm>
            <a:off x="1095362" y="1962149"/>
            <a:ext cx="2781300" cy="228600"/>
          </a:xfrm>
          <a:custGeom>
            <a:avLst/>
            <a:gdLst/>
            <a:ahLst/>
            <a:cxnLst/>
            <a:rect l="l" t="t" r="r" b="b"/>
            <a:pathLst>
              <a:path w="2781300" h="228600">
                <a:moveTo>
                  <a:pt x="2781300" y="0"/>
                </a:moveTo>
                <a:lnTo>
                  <a:pt x="2085975" y="0"/>
                </a:lnTo>
                <a:lnTo>
                  <a:pt x="1390650" y="0"/>
                </a:lnTo>
                <a:lnTo>
                  <a:pt x="695325" y="0"/>
                </a:lnTo>
                <a:lnTo>
                  <a:pt x="0" y="0"/>
                </a:lnTo>
                <a:lnTo>
                  <a:pt x="0" y="228600"/>
                </a:lnTo>
                <a:lnTo>
                  <a:pt x="695325" y="228600"/>
                </a:lnTo>
                <a:lnTo>
                  <a:pt x="1390650" y="228600"/>
                </a:lnTo>
                <a:lnTo>
                  <a:pt x="2085975" y="228600"/>
                </a:lnTo>
                <a:lnTo>
                  <a:pt x="2781300" y="228600"/>
                </a:lnTo>
                <a:lnTo>
                  <a:pt x="2781300" y="0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 txBox="1"/>
          <p:nvPr/>
        </p:nvSpPr>
        <p:spPr>
          <a:xfrm>
            <a:off x="3446512" y="1965356"/>
            <a:ext cx="3956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544.00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4" name="object 54" descr=""/>
          <p:cNvSpPr/>
          <p:nvPr/>
        </p:nvSpPr>
        <p:spPr>
          <a:xfrm>
            <a:off x="3876662" y="1962149"/>
            <a:ext cx="2390775" cy="228600"/>
          </a:xfrm>
          <a:custGeom>
            <a:avLst/>
            <a:gdLst/>
            <a:ahLst/>
            <a:cxnLst/>
            <a:rect l="l" t="t" r="r" b="b"/>
            <a:pathLst>
              <a:path w="2390775" h="228600">
                <a:moveTo>
                  <a:pt x="2390775" y="0"/>
                </a:moveTo>
                <a:lnTo>
                  <a:pt x="2085975" y="0"/>
                </a:lnTo>
                <a:lnTo>
                  <a:pt x="1390650" y="0"/>
                </a:lnTo>
                <a:lnTo>
                  <a:pt x="695325" y="0"/>
                </a:lnTo>
                <a:lnTo>
                  <a:pt x="0" y="0"/>
                </a:lnTo>
                <a:lnTo>
                  <a:pt x="0" y="228600"/>
                </a:lnTo>
                <a:lnTo>
                  <a:pt x="695325" y="228600"/>
                </a:lnTo>
                <a:lnTo>
                  <a:pt x="1390650" y="228600"/>
                </a:lnTo>
                <a:lnTo>
                  <a:pt x="2085975" y="228600"/>
                </a:lnTo>
                <a:lnTo>
                  <a:pt x="2390775" y="228600"/>
                </a:lnTo>
                <a:lnTo>
                  <a:pt x="2390775" y="0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 txBox="1"/>
          <p:nvPr/>
        </p:nvSpPr>
        <p:spPr>
          <a:xfrm>
            <a:off x="6131817" y="1965356"/>
            <a:ext cx="1219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52423"/>
                </a:solidFill>
                <a:latin typeface="Segoe UI"/>
                <a:cs typeface="Segoe UI"/>
              </a:rPr>
              <a:t>1,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6" name="object 56" descr=""/>
          <p:cNvSpPr/>
          <p:nvPr/>
        </p:nvSpPr>
        <p:spPr>
          <a:xfrm>
            <a:off x="1085849" y="2190750"/>
            <a:ext cx="9525" cy="228600"/>
          </a:xfrm>
          <a:custGeom>
            <a:avLst/>
            <a:gdLst/>
            <a:ahLst/>
            <a:cxnLst/>
            <a:rect l="l" t="t" r="r" b="b"/>
            <a:pathLst>
              <a:path w="9525" h="228600">
                <a:moveTo>
                  <a:pt x="0" y="228599"/>
                </a:moveTo>
                <a:lnTo>
                  <a:pt x="0" y="0"/>
                </a:lnTo>
                <a:lnTo>
                  <a:pt x="9525" y="0"/>
                </a:lnTo>
                <a:lnTo>
                  <a:pt x="9525" y="228599"/>
                </a:lnTo>
                <a:lnTo>
                  <a:pt x="0" y="228599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 txBox="1"/>
          <p:nvPr/>
        </p:nvSpPr>
        <p:spPr>
          <a:xfrm>
            <a:off x="320674" y="2197100"/>
            <a:ext cx="3790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solidFill>
                  <a:srgbClr val="252423"/>
                </a:solidFill>
                <a:latin typeface="Segoe UI"/>
                <a:cs typeface="Segoe UI"/>
              </a:rPr>
              <a:t>Total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1223317" y="2193956"/>
            <a:ext cx="5327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8,706.00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1918642" y="2193956"/>
            <a:ext cx="5327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6,528.00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2540892" y="2193956"/>
            <a:ext cx="6057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11,640.00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3416746" y="2193956"/>
            <a:ext cx="28797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0075" algn="l"/>
                <a:tab pos="1295400" algn="l"/>
                <a:tab pos="1990725" algn="l"/>
                <a:tab pos="2686050" algn="l"/>
              </a:tabLst>
            </a:pP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544.00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6,934.00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8,962.00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8,762.00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000" spc="-25" b="1">
                <a:solidFill>
                  <a:srgbClr val="252423"/>
                </a:solidFill>
                <a:latin typeface="Segoe UI"/>
                <a:cs typeface="Segoe UI"/>
              </a:rPr>
              <a:t>1,2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62" name="object 62" descr=""/>
          <p:cNvGrpSpPr/>
          <p:nvPr/>
        </p:nvGrpSpPr>
        <p:grpSpPr>
          <a:xfrm>
            <a:off x="285749" y="228600"/>
            <a:ext cx="12134850" cy="2628900"/>
            <a:chOff x="285749" y="228600"/>
            <a:chExt cx="12134850" cy="2628900"/>
          </a:xfrm>
        </p:grpSpPr>
        <p:sp>
          <p:nvSpPr>
            <p:cNvPr id="63" name="object 63" descr=""/>
            <p:cNvSpPr/>
            <p:nvPr/>
          </p:nvSpPr>
          <p:spPr>
            <a:xfrm>
              <a:off x="285749" y="2714624"/>
              <a:ext cx="5981700" cy="85725"/>
            </a:xfrm>
            <a:custGeom>
              <a:avLst/>
              <a:gdLst/>
              <a:ahLst/>
              <a:cxnLst/>
              <a:rect l="l" t="t" r="r" b="b"/>
              <a:pathLst>
                <a:path w="5981700" h="85725">
                  <a:moveTo>
                    <a:pt x="5944520" y="85724"/>
                  </a:moveTo>
                  <a:lnTo>
                    <a:pt x="37178" y="85724"/>
                  </a:lnTo>
                  <a:lnTo>
                    <a:pt x="31710" y="84637"/>
                  </a:lnTo>
                  <a:lnTo>
                    <a:pt x="1087" y="54013"/>
                  </a:lnTo>
                  <a:lnTo>
                    <a:pt x="0" y="48546"/>
                  </a:lnTo>
                  <a:lnTo>
                    <a:pt x="0" y="42862"/>
                  </a:lnTo>
                  <a:lnTo>
                    <a:pt x="0" y="37178"/>
                  </a:lnTo>
                  <a:lnTo>
                    <a:pt x="21208" y="5437"/>
                  </a:lnTo>
                  <a:lnTo>
                    <a:pt x="37178" y="0"/>
                  </a:lnTo>
                  <a:lnTo>
                    <a:pt x="5944520" y="0"/>
                  </a:lnTo>
                  <a:lnTo>
                    <a:pt x="5976260" y="21208"/>
                  </a:lnTo>
                  <a:lnTo>
                    <a:pt x="5981698" y="37178"/>
                  </a:lnTo>
                  <a:lnTo>
                    <a:pt x="5981698" y="48546"/>
                  </a:lnTo>
                  <a:lnTo>
                    <a:pt x="5960489" y="80286"/>
                  </a:lnTo>
                  <a:lnTo>
                    <a:pt x="5949987" y="84637"/>
                  </a:lnTo>
                  <a:lnTo>
                    <a:pt x="5944520" y="85724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290512" y="2719387"/>
              <a:ext cx="1409700" cy="76200"/>
            </a:xfrm>
            <a:custGeom>
              <a:avLst/>
              <a:gdLst/>
              <a:ahLst/>
              <a:cxnLst/>
              <a:rect l="l" t="t" r="r" b="b"/>
              <a:pathLst>
                <a:path w="1409700" h="76200">
                  <a:moveTo>
                    <a:pt x="1376652" y="76199"/>
                  </a:moveTo>
                  <a:lnTo>
                    <a:pt x="33047" y="76199"/>
                  </a:lnTo>
                  <a:lnTo>
                    <a:pt x="28187" y="75233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76652" y="0"/>
                  </a:lnTo>
                  <a:lnTo>
                    <a:pt x="1408733" y="28187"/>
                  </a:lnTo>
                  <a:lnTo>
                    <a:pt x="1409699" y="33047"/>
                  </a:lnTo>
                  <a:lnTo>
                    <a:pt x="1409699" y="43152"/>
                  </a:lnTo>
                  <a:lnTo>
                    <a:pt x="1381512" y="75233"/>
                  </a:lnTo>
                  <a:lnTo>
                    <a:pt x="1376652" y="76199"/>
                  </a:lnTo>
                  <a:close/>
                </a:path>
              </a:pathLst>
            </a:custGeom>
            <a:solidFill>
              <a:srgbClr val="605D5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290512" y="2719387"/>
              <a:ext cx="1409700" cy="76200"/>
            </a:xfrm>
            <a:custGeom>
              <a:avLst/>
              <a:gdLst/>
              <a:ahLst/>
              <a:cxnLst/>
              <a:rect l="l" t="t" r="r" b="b"/>
              <a:pathLst>
                <a:path w="1409700" h="76200">
                  <a:moveTo>
                    <a:pt x="0" y="38099"/>
                  </a:moveTo>
                  <a:lnTo>
                    <a:pt x="0" y="33047"/>
                  </a:lnTo>
                  <a:lnTo>
                    <a:pt x="966" y="28187"/>
                  </a:lnTo>
                  <a:lnTo>
                    <a:pt x="2900" y="23519"/>
                  </a:lnTo>
                  <a:lnTo>
                    <a:pt x="4833" y="18851"/>
                  </a:lnTo>
                  <a:lnTo>
                    <a:pt x="7586" y="14731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lnTo>
                    <a:pt x="1371599" y="0"/>
                  </a:lnTo>
                  <a:lnTo>
                    <a:pt x="1376652" y="0"/>
                  </a:lnTo>
                  <a:lnTo>
                    <a:pt x="1381512" y="966"/>
                  </a:lnTo>
                  <a:lnTo>
                    <a:pt x="1386179" y="2900"/>
                  </a:lnTo>
                  <a:lnTo>
                    <a:pt x="1390847" y="4833"/>
                  </a:lnTo>
                  <a:lnTo>
                    <a:pt x="1394967" y="7586"/>
                  </a:lnTo>
                  <a:lnTo>
                    <a:pt x="1398540" y="11159"/>
                  </a:lnTo>
                  <a:lnTo>
                    <a:pt x="1402113" y="14731"/>
                  </a:lnTo>
                  <a:lnTo>
                    <a:pt x="1409699" y="38099"/>
                  </a:lnTo>
                  <a:lnTo>
                    <a:pt x="1409699" y="43152"/>
                  </a:lnTo>
                  <a:lnTo>
                    <a:pt x="1386179" y="73299"/>
                  </a:lnTo>
                  <a:lnTo>
                    <a:pt x="1371599" y="76199"/>
                  </a:lnTo>
                  <a:lnTo>
                    <a:pt x="38099" y="76199"/>
                  </a:lnTo>
                  <a:lnTo>
                    <a:pt x="4833" y="57348"/>
                  </a:lnTo>
                  <a:lnTo>
                    <a:pt x="0" y="43152"/>
                  </a:lnTo>
                  <a:lnTo>
                    <a:pt x="0" y="38099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6329362" y="233362"/>
              <a:ext cx="6086475" cy="2619375"/>
            </a:xfrm>
            <a:custGeom>
              <a:avLst/>
              <a:gdLst/>
              <a:ahLst/>
              <a:cxnLst/>
              <a:rect l="l" t="t" r="r" b="b"/>
              <a:pathLst>
                <a:path w="6086475" h="2619375">
                  <a:moveTo>
                    <a:pt x="0" y="0"/>
                  </a:moveTo>
                  <a:lnTo>
                    <a:pt x="6086474" y="0"/>
                  </a:lnTo>
                  <a:lnTo>
                    <a:pt x="6086474" y="2619374"/>
                  </a:lnTo>
                  <a:lnTo>
                    <a:pt x="0" y="26193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6870382" y="2016124"/>
              <a:ext cx="5057775" cy="9525"/>
            </a:xfrm>
            <a:custGeom>
              <a:avLst/>
              <a:gdLst/>
              <a:ahLst/>
              <a:cxnLst/>
              <a:rect l="l" t="t" r="r" b="b"/>
              <a:pathLst>
                <a:path w="5057775" h="9525">
                  <a:moveTo>
                    <a:pt x="6077" y="9524"/>
                  </a:moveTo>
                  <a:lnTo>
                    <a:pt x="3447" y="9524"/>
                  </a:lnTo>
                  <a:lnTo>
                    <a:pt x="2324" y="9060"/>
                  </a:lnTo>
                  <a:lnTo>
                    <a:pt x="464" y="7200"/>
                  </a:lnTo>
                  <a:lnTo>
                    <a:pt x="0" y="6077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4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6077"/>
                  </a:lnTo>
                  <a:lnTo>
                    <a:pt x="9060" y="7200"/>
                  </a:lnTo>
                  <a:lnTo>
                    <a:pt x="7200" y="9060"/>
                  </a:lnTo>
                  <a:lnTo>
                    <a:pt x="6077" y="9524"/>
                  </a:lnTo>
                  <a:close/>
                </a:path>
                <a:path w="5057775" h="9525">
                  <a:moveTo>
                    <a:pt x="53702" y="9524"/>
                  </a:moveTo>
                  <a:lnTo>
                    <a:pt x="51072" y="9524"/>
                  </a:lnTo>
                  <a:lnTo>
                    <a:pt x="49949" y="9060"/>
                  </a:lnTo>
                  <a:lnTo>
                    <a:pt x="48089" y="7200"/>
                  </a:lnTo>
                  <a:lnTo>
                    <a:pt x="47624" y="6077"/>
                  </a:lnTo>
                  <a:lnTo>
                    <a:pt x="47624" y="3447"/>
                  </a:lnTo>
                  <a:lnTo>
                    <a:pt x="48089" y="2324"/>
                  </a:lnTo>
                  <a:lnTo>
                    <a:pt x="49949" y="464"/>
                  </a:lnTo>
                  <a:lnTo>
                    <a:pt x="51072" y="0"/>
                  </a:lnTo>
                  <a:lnTo>
                    <a:pt x="53702" y="0"/>
                  </a:lnTo>
                  <a:lnTo>
                    <a:pt x="54825" y="464"/>
                  </a:lnTo>
                  <a:lnTo>
                    <a:pt x="56685" y="2324"/>
                  </a:lnTo>
                  <a:lnTo>
                    <a:pt x="57149" y="3447"/>
                  </a:lnTo>
                  <a:lnTo>
                    <a:pt x="57149" y="6077"/>
                  </a:lnTo>
                  <a:lnTo>
                    <a:pt x="56685" y="7200"/>
                  </a:lnTo>
                  <a:lnTo>
                    <a:pt x="54825" y="9060"/>
                  </a:lnTo>
                  <a:lnTo>
                    <a:pt x="53702" y="9524"/>
                  </a:lnTo>
                  <a:close/>
                </a:path>
                <a:path w="5057775" h="9525">
                  <a:moveTo>
                    <a:pt x="101327" y="9524"/>
                  </a:moveTo>
                  <a:lnTo>
                    <a:pt x="98697" y="9524"/>
                  </a:lnTo>
                  <a:lnTo>
                    <a:pt x="97574" y="9060"/>
                  </a:lnTo>
                  <a:lnTo>
                    <a:pt x="95714" y="7200"/>
                  </a:lnTo>
                  <a:lnTo>
                    <a:pt x="95249" y="6077"/>
                  </a:lnTo>
                  <a:lnTo>
                    <a:pt x="95249" y="3447"/>
                  </a:lnTo>
                  <a:lnTo>
                    <a:pt x="95714" y="2324"/>
                  </a:lnTo>
                  <a:lnTo>
                    <a:pt x="97574" y="464"/>
                  </a:lnTo>
                  <a:lnTo>
                    <a:pt x="98697" y="0"/>
                  </a:lnTo>
                  <a:lnTo>
                    <a:pt x="101327" y="0"/>
                  </a:lnTo>
                  <a:lnTo>
                    <a:pt x="102450" y="464"/>
                  </a:lnTo>
                  <a:lnTo>
                    <a:pt x="104310" y="2324"/>
                  </a:lnTo>
                  <a:lnTo>
                    <a:pt x="104774" y="3447"/>
                  </a:lnTo>
                  <a:lnTo>
                    <a:pt x="104774" y="6077"/>
                  </a:lnTo>
                  <a:lnTo>
                    <a:pt x="104310" y="7200"/>
                  </a:lnTo>
                  <a:lnTo>
                    <a:pt x="102450" y="9060"/>
                  </a:lnTo>
                  <a:lnTo>
                    <a:pt x="101327" y="9524"/>
                  </a:lnTo>
                  <a:close/>
                </a:path>
                <a:path w="5057775" h="9525">
                  <a:moveTo>
                    <a:pt x="148952" y="9524"/>
                  </a:moveTo>
                  <a:lnTo>
                    <a:pt x="146322" y="9524"/>
                  </a:lnTo>
                  <a:lnTo>
                    <a:pt x="145199" y="9060"/>
                  </a:lnTo>
                  <a:lnTo>
                    <a:pt x="143339" y="7200"/>
                  </a:lnTo>
                  <a:lnTo>
                    <a:pt x="142874" y="6077"/>
                  </a:lnTo>
                  <a:lnTo>
                    <a:pt x="142874" y="3447"/>
                  </a:lnTo>
                  <a:lnTo>
                    <a:pt x="143339" y="2324"/>
                  </a:lnTo>
                  <a:lnTo>
                    <a:pt x="145199" y="464"/>
                  </a:lnTo>
                  <a:lnTo>
                    <a:pt x="146322" y="0"/>
                  </a:lnTo>
                  <a:lnTo>
                    <a:pt x="148952" y="0"/>
                  </a:lnTo>
                  <a:lnTo>
                    <a:pt x="150075" y="464"/>
                  </a:lnTo>
                  <a:lnTo>
                    <a:pt x="151935" y="2324"/>
                  </a:lnTo>
                  <a:lnTo>
                    <a:pt x="152399" y="3447"/>
                  </a:lnTo>
                  <a:lnTo>
                    <a:pt x="152399" y="6077"/>
                  </a:lnTo>
                  <a:lnTo>
                    <a:pt x="151935" y="7200"/>
                  </a:lnTo>
                  <a:lnTo>
                    <a:pt x="150075" y="9060"/>
                  </a:lnTo>
                  <a:lnTo>
                    <a:pt x="148952" y="9524"/>
                  </a:lnTo>
                  <a:close/>
                </a:path>
                <a:path w="5057775" h="9525">
                  <a:moveTo>
                    <a:pt x="196577" y="9524"/>
                  </a:moveTo>
                  <a:lnTo>
                    <a:pt x="193947" y="9524"/>
                  </a:lnTo>
                  <a:lnTo>
                    <a:pt x="192824" y="9060"/>
                  </a:lnTo>
                  <a:lnTo>
                    <a:pt x="190964" y="7200"/>
                  </a:lnTo>
                  <a:lnTo>
                    <a:pt x="190499" y="6077"/>
                  </a:lnTo>
                  <a:lnTo>
                    <a:pt x="190499" y="3447"/>
                  </a:lnTo>
                  <a:lnTo>
                    <a:pt x="190964" y="2324"/>
                  </a:lnTo>
                  <a:lnTo>
                    <a:pt x="192824" y="464"/>
                  </a:lnTo>
                  <a:lnTo>
                    <a:pt x="193947" y="0"/>
                  </a:lnTo>
                  <a:lnTo>
                    <a:pt x="196577" y="0"/>
                  </a:lnTo>
                  <a:lnTo>
                    <a:pt x="197700" y="464"/>
                  </a:lnTo>
                  <a:lnTo>
                    <a:pt x="199560" y="2324"/>
                  </a:lnTo>
                  <a:lnTo>
                    <a:pt x="200024" y="3447"/>
                  </a:lnTo>
                  <a:lnTo>
                    <a:pt x="200024" y="6077"/>
                  </a:lnTo>
                  <a:lnTo>
                    <a:pt x="199560" y="7200"/>
                  </a:lnTo>
                  <a:lnTo>
                    <a:pt x="197700" y="9060"/>
                  </a:lnTo>
                  <a:lnTo>
                    <a:pt x="196577" y="9524"/>
                  </a:lnTo>
                  <a:close/>
                </a:path>
                <a:path w="5057775" h="9525">
                  <a:moveTo>
                    <a:pt x="244202" y="9524"/>
                  </a:moveTo>
                  <a:lnTo>
                    <a:pt x="241572" y="9524"/>
                  </a:lnTo>
                  <a:lnTo>
                    <a:pt x="240449" y="9060"/>
                  </a:lnTo>
                  <a:lnTo>
                    <a:pt x="238589" y="7200"/>
                  </a:lnTo>
                  <a:lnTo>
                    <a:pt x="238124" y="6077"/>
                  </a:lnTo>
                  <a:lnTo>
                    <a:pt x="238124" y="3447"/>
                  </a:lnTo>
                  <a:lnTo>
                    <a:pt x="238589" y="2324"/>
                  </a:lnTo>
                  <a:lnTo>
                    <a:pt x="240449" y="464"/>
                  </a:lnTo>
                  <a:lnTo>
                    <a:pt x="241572" y="0"/>
                  </a:lnTo>
                  <a:lnTo>
                    <a:pt x="244202" y="0"/>
                  </a:lnTo>
                  <a:lnTo>
                    <a:pt x="245325" y="464"/>
                  </a:lnTo>
                  <a:lnTo>
                    <a:pt x="247185" y="2324"/>
                  </a:lnTo>
                  <a:lnTo>
                    <a:pt x="247649" y="3447"/>
                  </a:lnTo>
                  <a:lnTo>
                    <a:pt x="247649" y="6077"/>
                  </a:lnTo>
                  <a:lnTo>
                    <a:pt x="247185" y="7200"/>
                  </a:lnTo>
                  <a:lnTo>
                    <a:pt x="245325" y="9060"/>
                  </a:lnTo>
                  <a:lnTo>
                    <a:pt x="244202" y="9524"/>
                  </a:lnTo>
                  <a:close/>
                </a:path>
                <a:path w="5057775" h="9525">
                  <a:moveTo>
                    <a:pt x="291827" y="9524"/>
                  </a:moveTo>
                  <a:lnTo>
                    <a:pt x="289197" y="9524"/>
                  </a:lnTo>
                  <a:lnTo>
                    <a:pt x="288074" y="9060"/>
                  </a:lnTo>
                  <a:lnTo>
                    <a:pt x="286214" y="7200"/>
                  </a:lnTo>
                  <a:lnTo>
                    <a:pt x="285749" y="6077"/>
                  </a:lnTo>
                  <a:lnTo>
                    <a:pt x="285749" y="3447"/>
                  </a:lnTo>
                  <a:lnTo>
                    <a:pt x="286214" y="2324"/>
                  </a:lnTo>
                  <a:lnTo>
                    <a:pt x="288074" y="464"/>
                  </a:lnTo>
                  <a:lnTo>
                    <a:pt x="289197" y="0"/>
                  </a:lnTo>
                  <a:lnTo>
                    <a:pt x="291827" y="0"/>
                  </a:lnTo>
                  <a:lnTo>
                    <a:pt x="292950" y="464"/>
                  </a:lnTo>
                  <a:lnTo>
                    <a:pt x="294810" y="2324"/>
                  </a:lnTo>
                  <a:lnTo>
                    <a:pt x="295274" y="3447"/>
                  </a:lnTo>
                  <a:lnTo>
                    <a:pt x="295274" y="6077"/>
                  </a:lnTo>
                  <a:lnTo>
                    <a:pt x="294810" y="7200"/>
                  </a:lnTo>
                  <a:lnTo>
                    <a:pt x="292950" y="9060"/>
                  </a:lnTo>
                  <a:lnTo>
                    <a:pt x="291827" y="9524"/>
                  </a:lnTo>
                  <a:close/>
                </a:path>
                <a:path w="5057775" h="9525">
                  <a:moveTo>
                    <a:pt x="339452" y="9524"/>
                  </a:moveTo>
                  <a:lnTo>
                    <a:pt x="336822" y="9524"/>
                  </a:lnTo>
                  <a:lnTo>
                    <a:pt x="335699" y="9060"/>
                  </a:lnTo>
                  <a:lnTo>
                    <a:pt x="333839" y="7200"/>
                  </a:lnTo>
                  <a:lnTo>
                    <a:pt x="333374" y="6077"/>
                  </a:lnTo>
                  <a:lnTo>
                    <a:pt x="333374" y="3447"/>
                  </a:lnTo>
                  <a:lnTo>
                    <a:pt x="333839" y="2324"/>
                  </a:lnTo>
                  <a:lnTo>
                    <a:pt x="335699" y="464"/>
                  </a:lnTo>
                  <a:lnTo>
                    <a:pt x="336822" y="0"/>
                  </a:lnTo>
                  <a:lnTo>
                    <a:pt x="339452" y="0"/>
                  </a:lnTo>
                  <a:lnTo>
                    <a:pt x="340575" y="464"/>
                  </a:lnTo>
                  <a:lnTo>
                    <a:pt x="342434" y="2324"/>
                  </a:lnTo>
                  <a:lnTo>
                    <a:pt x="342899" y="3447"/>
                  </a:lnTo>
                  <a:lnTo>
                    <a:pt x="342899" y="6077"/>
                  </a:lnTo>
                  <a:lnTo>
                    <a:pt x="342434" y="7200"/>
                  </a:lnTo>
                  <a:lnTo>
                    <a:pt x="340575" y="9060"/>
                  </a:lnTo>
                  <a:lnTo>
                    <a:pt x="339452" y="9524"/>
                  </a:lnTo>
                  <a:close/>
                </a:path>
                <a:path w="5057775" h="9525">
                  <a:moveTo>
                    <a:pt x="387077" y="9524"/>
                  </a:moveTo>
                  <a:lnTo>
                    <a:pt x="384447" y="9524"/>
                  </a:lnTo>
                  <a:lnTo>
                    <a:pt x="383324" y="9060"/>
                  </a:lnTo>
                  <a:lnTo>
                    <a:pt x="381464" y="7200"/>
                  </a:lnTo>
                  <a:lnTo>
                    <a:pt x="380999" y="6077"/>
                  </a:lnTo>
                  <a:lnTo>
                    <a:pt x="380999" y="3447"/>
                  </a:lnTo>
                  <a:lnTo>
                    <a:pt x="381464" y="2324"/>
                  </a:lnTo>
                  <a:lnTo>
                    <a:pt x="383324" y="464"/>
                  </a:lnTo>
                  <a:lnTo>
                    <a:pt x="384447" y="0"/>
                  </a:lnTo>
                  <a:lnTo>
                    <a:pt x="387077" y="0"/>
                  </a:lnTo>
                  <a:lnTo>
                    <a:pt x="388200" y="464"/>
                  </a:lnTo>
                  <a:lnTo>
                    <a:pt x="390059" y="2324"/>
                  </a:lnTo>
                  <a:lnTo>
                    <a:pt x="390524" y="3447"/>
                  </a:lnTo>
                  <a:lnTo>
                    <a:pt x="390524" y="6077"/>
                  </a:lnTo>
                  <a:lnTo>
                    <a:pt x="390059" y="7200"/>
                  </a:lnTo>
                  <a:lnTo>
                    <a:pt x="388200" y="9060"/>
                  </a:lnTo>
                  <a:lnTo>
                    <a:pt x="387077" y="9524"/>
                  </a:lnTo>
                  <a:close/>
                </a:path>
                <a:path w="5057775" h="9525">
                  <a:moveTo>
                    <a:pt x="434702" y="9524"/>
                  </a:moveTo>
                  <a:lnTo>
                    <a:pt x="432072" y="9524"/>
                  </a:lnTo>
                  <a:lnTo>
                    <a:pt x="430949" y="9060"/>
                  </a:lnTo>
                  <a:lnTo>
                    <a:pt x="429089" y="7200"/>
                  </a:lnTo>
                  <a:lnTo>
                    <a:pt x="428624" y="6077"/>
                  </a:lnTo>
                  <a:lnTo>
                    <a:pt x="428624" y="3447"/>
                  </a:lnTo>
                  <a:lnTo>
                    <a:pt x="429089" y="2324"/>
                  </a:lnTo>
                  <a:lnTo>
                    <a:pt x="430949" y="464"/>
                  </a:lnTo>
                  <a:lnTo>
                    <a:pt x="432072" y="0"/>
                  </a:lnTo>
                  <a:lnTo>
                    <a:pt x="434702" y="0"/>
                  </a:lnTo>
                  <a:lnTo>
                    <a:pt x="435825" y="464"/>
                  </a:lnTo>
                  <a:lnTo>
                    <a:pt x="437684" y="2324"/>
                  </a:lnTo>
                  <a:lnTo>
                    <a:pt x="438149" y="3447"/>
                  </a:lnTo>
                  <a:lnTo>
                    <a:pt x="438149" y="6077"/>
                  </a:lnTo>
                  <a:lnTo>
                    <a:pt x="437684" y="7200"/>
                  </a:lnTo>
                  <a:lnTo>
                    <a:pt x="435825" y="9060"/>
                  </a:lnTo>
                  <a:lnTo>
                    <a:pt x="434702" y="9524"/>
                  </a:lnTo>
                  <a:close/>
                </a:path>
                <a:path w="5057775" h="9525">
                  <a:moveTo>
                    <a:pt x="482327" y="9524"/>
                  </a:moveTo>
                  <a:lnTo>
                    <a:pt x="479697" y="9524"/>
                  </a:lnTo>
                  <a:lnTo>
                    <a:pt x="478574" y="9060"/>
                  </a:lnTo>
                  <a:lnTo>
                    <a:pt x="476714" y="7200"/>
                  </a:lnTo>
                  <a:lnTo>
                    <a:pt x="476249" y="6077"/>
                  </a:lnTo>
                  <a:lnTo>
                    <a:pt x="476249" y="3447"/>
                  </a:lnTo>
                  <a:lnTo>
                    <a:pt x="476714" y="2324"/>
                  </a:lnTo>
                  <a:lnTo>
                    <a:pt x="478574" y="464"/>
                  </a:lnTo>
                  <a:lnTo>
                    <a:pt x="479697" y="0"/>
                  </a:lnTo>
                  <a:lnTo>
                    <a:pt x="482327" y="0"/>
                  </a:lnTo>
                  <a:lnTo>
                    <a:pt x="483450" y="464"/>
                  </a:lnTo>
                  <a:lnTo>
                    <a:pt x="485309" y="2324"/>
                  </a:lnTo>
                  <a:lnTo>
                    <a:pt x="485774" y="3447"/>
                  </a:lnTo>
                  <a:lnTo>
                    <a:pt x="485774" y="6077"/>
                  </a:lnTo>
                  <a:lnTo>
                    <a:pt x="485309" y="7200"/>
                  </a:lnTo>
                  <a:lnTo>
                    <a:pt x="483450" y="9060"/>
                  </a:lnTo>
                  <a:lnTo>
                    <a:pt x="482327" y="9524"/>
                  </a:lnTo>
                  <a:close/>
                </a:path>
                <a:path w="5057775" h="9525">
                  <a:moveTo>
                    <a:pt x="529952" y="9524"/>
                  </a:moveTo>
                  <a:lnTo>
                    <a:pt x="527322" y="9524"/>
                  </a:lnTo>
                  <a:lnTo>
                    <a:pt x="526199" y="9060"/>
                  </a:lnTo>
                  <a:lnTo>
                    <a:pt x="524339" y="7200"/>
                  </a:lnTo>
                  <a:lnTo>
                    <a:pt x="523874" y="6077"/>
                  </a:lnTo>
                  <a:lnTo>
                    <a:pt x="523874" y="3447"/>
                  </a:lnTo>
                  <a:lnTo>
                    <a:pt x="524339" y="2324"/>
                  </a:lnTo>
                  <a:lnTo>
                    <a:pt x="526199" y="464"/>
                  </a:lnTo>
                  <a:lnTo>
                    <a:pt x="527322" y="0"/>
                  </a:lnTo>
                  <a:lnTo>
                    <a:pt x="529952" y="0"/>
                  </a:lnTo>
                  <a:lnTo>
                    <a:pt x="531075" y="464"/>
                  </a:lnTo>
                  <a:lnTo>
                    <a:pt x="532934" y="2324"/>
                  </a:lnTo>
                  <a:lnTo>
                    <a:pt x="533399" y="3447"/>
                  </a:lnTo>
                  <a:lnTo>
                    <a:pt x="533399" y="6077"/>
                  </a:lnTo>
                  <a:lnTo>
                    <a:pt x="532934" y="7200"/>
                  </a:lnTo>
                  <a:lnTo>
                    <a:pt x="531075" y="9060"/>
                  </a:lnTo>
                  <a:lnTo>
                    <a:pt x="529952" y="9524"/>
                  </a:lnTo>
                  <a:close/>
                </a:path>
                <a:path w="5057775" h="9525">
                  <a:moveTo>
                    <a:pt x="577577" y="9524"/>
                  </a:moveTo>
                  <a:lnTo>
                    <a:pt x="574947" y="9524"/>
                  </a:lnTo>
                  <a:lnTo>
                    <a:pt x="573824" y="9060"/>
                  </a:lnTo>
                  <a:lnTo>
                    <a:pt x="571964" y="7200"/>
                  </a:lnTo>
                  <a:lnTo>
                    <a:pt x="571499" y="6077"/>
                  </a:lnTo>
                  <a:lnTo>
                    <a:pt x="571499" y="3447"/>
                  </a:lnTo>
                  <a:lnTo>
                    <a:pt x="571964" y="2324"/>
                  </a:lnTo>
                  <a:lnTo>
                    <a:pt x="573824" y="464"/>
                  </a:lnTo>
                  <a:lnTo>
                    <a:pt x="574947" y="0"/>
                  </a:lnTo>
                  <a:lnTo>
                    <a:pt x="577577" y="0"/>
                  </a:lnTo>
                  <a:lnTo>
                    <a:pt x="578700" y="464"/>
                  </a:lnTo>
                  <a:lnTo>
                    <a:pt x="580559" y="2324"/>
                  </a:lnTo>
                  <a:lnTo>
                    <a:pt x="581024" y="3447"/>
                  </a:lnTo>
                  <a:lnTo>
                    <a:pt x="581024" y="6077"/>
                  </a:lnTo>
                  <a:lnTo>
                    <a:pt x="580559" y="7200"/>
                  </a:lnTo>
                  <a:lnTo>
                    <a:pt x="578700" y="9060"/>
                  </a:lnTo>
                  <a:lnTo>
                    <a:pt x="577577" y="9524"/>
                  </a:lnTo>
                  <a:close/>
                </a:path>
                <a:path w="5057775" h="9525">
                  <a:moveTo>
                    <a:pt x="625202" y="9524"/>
                  </a:moveTo>
                  <a:lnTo>
                    <a:pt x="622572" y="9524"/>
                  </a:lnTo>
                  <a:lnTo>
                    <a:pt x="621449" y="9060"/>
                  </a:lnTo>
                  <a:lnTo>
                    <a:pt x="619589" y="7200"/>
                  </a:lnTo>
                  <a:lnTo>
                    <a:pt x="619124" y="6077"/>
                  </a:lnTo>
                  <a:lnTo>
                    <a:pt x="619124" y="3447"/>
                  </a:lnTo>
                  <a:lnTo>
                    <a:pt x="619589" y="2324"/>
                  </a:lnTo>
                  <a:lnTo>
                    <a:pt x="621449" y="464"/>
                  </a:lnTo>
                  <a:lnTo>
                    <a:pt x="622572" y="0"/>
                  </a:lnTo>
                  <a:lnTo>
                    <a:pt x="625202" y="0"/>
                  </a:lnTo>
                  <a:lnTo>
                    <a:pt x="626325" y="464"/>
                  </a:lnTo>
                  <a:lnTo>
                    <a:pt x="628184" y="2324"/>
                  </a:lnTo>
                  <a:lnTo>
                    <a:pt x="628649" y="3447"/>
                  </a:lnTo>
                  <a:lnTo>
                    <a:pt x="628649" y="6077"/>
                  </a:lnTo>
                  <a:lnTo>
                    <a:pt x="628184" y="7200"/>
                  </a:lnTo>
                  <a:lnTo>
                    <a:pt x="626325" y="9060"/>
                  </a:lnTo>
                  <a:lnTo>
                    <a:pt x="625202" y="9524"/>
                  </a:lnTo>
                  <a:close/>
                </a:path>
                <a:path w="5057775" h="9525">
                  <a:moveTo>
                    <a:pt x="672827" y="9524"/>
                  </a:moveTo>
                  <a:lnTo>
                    <a:pt x="670197" y="9524"/>
                  </a:lnTo>
                  <a:lnTo>
                    <a:pt x="669074" y="9060"/>
                  </a:lnTo>
                  <a:lnTo>
                    <a:pt x="667214" y="7200"/>
                  </a:lnTo>
                  <a:lnTo>
                    <a:pt x="666749" y="6077"/>
                  </a:lnTo>
                  <a:lnTo>
                    <a:pt x="666749" y="3447"/>
                  </a:lnTo>
                  <a:lnTo>
                    <a:pt x="667214" y="2324"/>
                  </a:lnTo>
                  <a:lnTo>
                    <a:pt x="669074" y="464"/>
                  </a:lnTo>
                  <a:lnTo>
                    <a:pt x="670197" y="0"/>
                  </a:lnTo>
                  <a:lnTo>
                    <a:pt x="672827" y="0"/>
                  </a:lnTo>
                  <a:lnTo>
                    <a:pt x="673950" y="464"/>
                  </a:lnTo>
                  <a:lnTo>
                    <a:pt x="675809" y="2324"/>
                  </a:lnTo>
                  <a:lnTo>
                    <a:pt x="676274" y="3447"/>
                  </a:lnTo>
                  <a:lnTo>
                    <a:pt x="676274" y="6077"/>
                  </a:lnTo>
                  <a:lnTo>
                    <a:pt x="675809" y="7200"/>
                  </a:lnTo>
                  <a:lnTo>
                    <a:pt x="673950" y="9060"/>
                  </a:lnTo>
                  <a:lnTo>
                    <a:pt x="672827" y="9524"/>
                  </a:lnTo>
                  <a:close/>
                </a:path>
                <a:path w="5057775" h="9525">
                  <a:moveTo>
                    <a:pt x="720452" y="9524"/>
                  </a:moveTo>
                  <a:lnTo>
                    <a:pt x="717822" y="9524"/>
                  </a:lnTo>
                  <a:lnTo>
                    <a:pt x="716699" y="9060"/>
                  </a:lnTo>
                  <a:lnTo>
                    <a:pt x="714839" y="7200"/>
                  </a:lnTo>
                  <a:lnTo>
                    <a:pt x="714374" y="6077"/>
                  </a:lnTo>
                  <a:lnTo>
                    <a:pt x="714374" y="3447"/>
                  </a:lnTo>
                  <a:lnTo>
                    <a:pt x="714839" y="2324"/>
                  </a:lnTo>
                  <a:lnTo>
                    <a:pt x="716699" y="464"/>
                  </a:lnTo>
                  <a:lnTo>
                    <a:pt x="717822" y="0"/>
                  </a:lnTo>
                  <a:lnTo>
                    <a:pt x="720452" y="0"/>
                  </a:lnTo>
                  <a:lnTo>
                    <a:pt x="721575" y="464"/>
                  </a:lnTo>
                  <a:lnTo>
                    <a:pt x="723435" y="2324"/>
                  </a:lnTo>
                  <a:lnTo>
                    <a:pt x="723899" y="3447"/>
                  </a:lnTo>
                  <a:lnTo>
                    <a:pt x="723899" y="6077"/>
                  </a:lnTo>
                  <a:lnTo>
                    <a:pt x="723435" y="7200"/>
                  </a:lnTo>
                  <a:lnTo>
                    <a:pt x="721575" y="9060"/>
                  </a:lnTo>
                  <a:lnTo>
                    <a:pt x="720452" y="9524"/>
                  </a:lnTo>
                  <a:close/>
                </a:path>
                <a:path w="5057775" h="9525">
                  <a:moveTo>
                    <a:pt x="768077" y="9524"/>
                  </a:moveTo>
                  <a:lnTo>
                    <a:pt x="765447" y="9524"/>
                  </a:lnTo>
                  <a:lnTo>
                    <a:pt x="764324" y="9060"/>
                  </a:lnTo>
                  <a:lnTo>
                    <a:pt x="762464" y="7200"/>
                  </a:lnTo>
                  <a:lnTo>
                    <a:pt x="761999" y="6077"/>
                  </a:lnTo>
                  <a:lnTo>
                    <a:pt x="761999" y="3447"/>
                  </a:lnTo>
                  <a:lnTo>
                    <a:pt x="762464" y="2324"/>
                  </a:lnTo>
                  <a:lnTo>
                    <a:pt x="764324" y="464"/>
                  </a:lnTo>
                  <a:lnTo>
                    <a:pt x="765447" y="0"/>
                  </a:lnTo>
                  <a:lnTo>
                    <a:pt x="768077" y="0"/>
                  </a:lnTo>
                  <a:lnTo>
                    <a:pt x="769200" y="464"/>
                  </a:lnTo>
                  <a:lnTo>
                    <a:pt x="771059" y="2324"/>
                  </a:lnTo>
                  <a:lnTo>
                    <a:pt x="771524" y="3447"/>
                  </a:lnTo>
                  <a:lnTo>
                    <a:pt x="771524" y="6077"/>
                  </a:lnTo>
                  <a:lnTo>
                    <a:pt x="771059" y="7200"/>
                  </a:lnTo>
                  <a:lnTo>
                    <a:pt x="769200" y="9060"/>
                  </a:lnTo>
                  <a:lnTo>
                    <a:pt x="768077" y="9524"/>
                  </a:lnTo>
                  <a:close/>
                </a:path>
                <a:path w="5057775" h="9525">
                  <a:moveTo>
                    <a:pt x="815702" y="9524"/>
                  </a:moveTo>
                  <a:lnTo>
                    <a:pt x="813072" y="9524"/>
                  </a:lnTo>
                  <a:lnTo>
                    <a:pt x="811949" y="9060"/>
                  </a:lnTo>
                  <a:lnTo>
                    <a:pt x="810089" y="7200"/>
                  </a:lnTo>
                  <a:lnTo>
                    <a:pt x="809624" y="6077"/>
                  </a:lnTo>
                  <a:lnTo>
                    <a:pt x="809624" y="3447"/>
                  </a:lnTo>
                  <a:lnTo>
                    <a:pt x="810089" y="2324"/>
                  </a:lnTo>
                  <a:lnTo>
                    <a:pt x="811949" y="464"/>
                  </a:lnTo>
                  <a:lnTo>
                    <a:pt x="813072" y="0"/>
                  </a:lnTo>
                  <a:lnTo>
                    <a:pt x="815702" y="0"/>
                  </a:lnTo>
                  <a:lnTo>
                    <a:pt x="816825" y="464"/>
                  </a:lnTo>
                  <a:lnTo>
                    <a:pt x="818684" y="2324"/>
                  </a:lnTo>
                  <a:lnTo>
                    <a:pt x="819149" y="3447"/>
                  </a:lnTo>
                  <a:lnTo>
                    <a:pt x="819149" y="6077"/>
                  </a:lnTo>
                  <a:lnTo>
                    <a:pt x="818684" y="7200"/>
                  </a:lnTo>
                  <a:lnTo>
                    <a:pt x="816825" y="9060"/>
                  </a:lnTo>
                  <a:lnTo>
                    <a:pt x="815702" y="9524"/>
                  </a:lnTo>
                  <a:close/>
                </a:path>
                <a:path w="5057775" h="9525">
                  <a:moveTo>
                    <a:pt x="863327" y="9524"/>
                  </a:moveTo>
                  <a:lnTo>
                    <a:pt x="860697" y="9524"/>
                  </a:lnTo>
                  <a:lnTo>
                    <a:pt x="859574" y="9060"/>
                  </a:lnTo>
                  <a:lnTo>
                    <a:pt x="857714" y="7200"/>
                  </a:lnTo>
                  <a:lnTo>
                    <a:pt x="857249" y="6077"/>
                  </a:lnTo>
                  <a:lnTo>
                    <a:pt x="857249" y="3447"/>
                  </a:lnTo>
                  <a:lnTo>
                    <a:pt x="857714" y="2324"/>
                  </a:lnTo>
                  <a:lnTo>
                    <a:pt x="859574" y="464"/>
                  </a:lnTo>
                  <a:lnTo>
                    <a:pt x="860697" y="0"/>
                  </a:lnTo>
                  <a:lnTo>
                    <a:pt x="863327" y="0"/>
                  </a:lnTo>
                  <a:lnTo>
                    <a:pt x="864450" y="464"/>
                  </a:lnTo>
                  <a:lnTo>
                    <a:pt x="866309" y="2324"/>
                  </a:lnTo>
                  <a:lnTo>
                    <a:pt x="866774" y="3447"/>
                  </a:lnTo>
                  <a:lnTo>
                    <a:pt x="866774" y="6077"/>
                  </a:lnTo>
                  <a:lnTo>
                    <a:pt x="866309" y="7200"/>
                  </a:lnTo>
                  <a:lnTo>
                    <a:pt x="864450" y="9060"/>
                  </a:lnTo>
                  <a:lnTo>
                    <a:pt x="863327" y="9524"/>
                  </a:lnTo>
                  <a:close/>
                </a:path>
                <a:path w="5057775" h="9525">
                  <a:moveTo>
                    <a:pt x="910952" y="9524"/>
                  </a:moveTo>
                  <a:lnTo>
                    <a:pt x="908322" y="9524"/>
                  </a:lnTo>
                  <a:lnTo>
                    <a:pt x="907199" y="9060"/>
                  </a:lnTo>
                  <a:lnTo>
                    <a:pt x="905339" y="7200"/>
                  </a:lnTo>
                  <a:lnTo>
                    <a:pt x="904874" y="6077"/>
                  </a:lnTo>
                  <a:lnTo>
                    <a:pt x="904874" y="3447"/>
                  </a:lnTo>
                  <a:lnTo>
                    <a:pt x="905339" y="2324"/>
                  </a:lnTo>
                  <a:lnTo>
                    <a:pt x="907199" y="464"/>
                  </a:lnTo>
                  <a:lnTo>
                    <a:pt x="908322" y="0"/>
                  </a:lnTo>
                  <a:lnTo>
                    <a:pt x="910952" y="0"/>
                  </a:lnTo>
                  <a:lnTo>
                    <a:pt x="912074" y="464"/>
                  </a:lnTo>
                  <a:lnTo>
                    <a:pt x="913934" y="2324"/>
                  </a:lnTo>
                  <a:lnTo>
                    <a:pt x="914399" y="3447"/>
                  </a:lnTo>
                  <a:lnTo>
                    <a:pt x="914399" y="6077"/>
                  </a:lnTo>
                  <a:lnTo>
                    <a:pt x="913934" y="7200"/>
                  </a:lnTo>
                  <a:lnTo>
                    <a:pt x="912074" y="9060"/>
                  </a:lnTo>
                  <a:lnTo>
                    <a:pt x="910952" y="9524"/>
                  </a:lnTo>
                  <a:close/>
                </a:path>
                <a:path w="5057775" h="9525">
                  <a:moveTo>
                    <a:pt x="958577" y="9524"/>
                  </a:moveTo>
                  <a:lnTo>
                    <a:pt x="955947" y="9524"/>
                  </a:lnTo>
                  <a:lnTo>
                    <a:pt x="954824" y="9060"/>
                  </a:lnTo>
                  <a:lnTo>
                    <a:pt x="952964" y="7200"/>
                  </a:lnTo>
                  <a:lnTo>
                    <a:pt x="952499" y="6077"/>
                  </a:lnTo>
                  <a:lnTo>
                    <a:pt x="952499" y="3447"/>
                  </a:lnTo>
                  <a:lnTo>
                    <a:pt x="952964" y="2324"/>
                  </a:lnTo>
                  <a:lnTo>
                    <a:pt x="954824" y="464"/>
                  </a:lnTo>
                  <a:lnTo>
                    <a:pt x="955947" y="0"/>
                  </a:lnTo>
                  <a:lnTo>
                    <a:pt x="958577" y="0"/>
                  </a:lnTo>
                  <a:lnTo>
                    <a:pt x="959700" y="464"/>
                  </a:lnTo>
                  <a:lnTo>
                    <a:pt x="961560" y="2324"/>
                  </a:lnTo>
                  <a:lnTo>
                    <a:pt x="962024" y="3447"/>
                  </a:lnTo>
                  <a:lnTo>
                    <a:pt x="962024" y="6077"/>
                  </a:lnTo>
                  <a:lnTo>
                    <a:pt x="961560" y="7200"/>
                  </a:lnTo>
                  <a:lnTo>
                    <a:pt x="959700" y="9060"/>
                  </a:lnTo>
                  <a:lnTo>
                    <a:pt x="958577" y="9524"/>
                  </a:lnTo>
                  <a:close/>
                </a:path>
                <a:path w="5057775" h="9525">
                  <a:moveTo>
                    <a:pt x="1006202" y="9524"/>
                  </a:moveTo>
                  <a:lnTo>
                    <a:pt x="1003572" y="9524"/>
                  </a:lnTo>
                  <a:lnTo>
                    <a:pt x="1002449" y="9060"/>
                  </a:lnTo>
                  <a:lnTo>
                    <a:pt x="1000589" y="7200"/>
                  </a:lnTo>
                  <a:lnTo>
                    <a:pt x="1000124" y="6077"/>
                  </a:lnTo>
                  <a:lnTo>
                    <a:pt x="1000124" y="3447"/>
                  </a:lnTo>
                  <a:lnTo>
                    <a:pt x="1000589" y="2324"/>
                  </a:lnTo>
                  <a:lnTo>
                    <a:pt x="1002449" y="464"/>
                  </a:lnTo>
                  <a:lnTo>
                    <a:pt x="1003572" y="0"/>
                  </a:lnTo>
                  <a:lnTo>
                    <a:pt x="1006202" y="0"/>
                  </a:lnTo>
                  <a:lnTo>
                    <a:pt x="1007325" y="464"/>
                  </a:lnTo>
                  <a:lnTo>
                    <a:pt x="1009184" y="2324"/>
                  </a:lnTo>
                  <a:lnTo>
                    <a:pt x="1009649" y="3447"/>
                  </a:lnTo>
                  <a:lnTo>
                    <a:pt x="1009649" y="6077"/>
                  </a:lnTo>
                  <a:lnTo>
                    <a:pt x="1009184" y="7200"/>
                  </a:lnTo>
                  <a:lnTo>
                    <a:pt x="1007325" y="9060"/>
                  </a:lnTo>
                  <a:lnTo>
                    <a:pt x="1006202" y="9524"/>
                  </a:lnTo>
                  <a:close/>
                </a:path>
                <a:path w="5057775" h="9525">
                  <a:moveTo>
                    <a:pt x="1053827" y="9524"/>
                  </a:moveTo>
                  <a:lnTo>
                    <a:pt x="1051197" y="9524"/>
                  </a:lnTo>
                  <a:lnTo>
                    <a:pt x="1050074" y="9060"/>
                  </a:lnTo>
                  <a:lnTo>
                    <a:pt x="1048214" y="7200"/>
                  </a:lnTo>
                  <a:lnTo>
                    <a:pt x="1047749" y="6077"/>
                  </a:lnTo>
                  <a:lnTo>
                    <a:pt x="1047749" y="3447"/>
                  </a:lnTo>
                  <a:lnTo>
                    <a:pt x="1048214" y="2324"/>
                  </a:lnTo>
                  <a:lnTo>
                    <a:pt x="1050074" y="464"/>
                  </a:lnTo>
                  <a:lnTo>
                    <a:pt x="1051197" y="0"/>
                  </a:lnTo>
                  <a:lnTo>
                    <a:pt x="1053827" y="0"/>
                  </a:lnTo>
                  <a:lnTo>
                    <a:pt x="1054950" y="464"/>
                  </a:lnTo>
                  <a:lnTo>
                    <a:pt x="1056809" y="2324"/>
                  </a:lnTo>
                  <a:lnTo>
                    <a:pt x="1057274" y="3447"/>
                  </a:lnTo>
                  <a:lnTo>
                    <a:pt x="1057274" y="6077"/>
                  </a:lnTo>
                  <a:lnTo>
                    <a:pt x="1056809" y="7200"/>
                  </a:lnTo>
                  <a:lnTo>
                    <a:pt x="1054950" y="9060"/>
                  </a:lnTo>
                  <a:lnTo>
                    <a:pt x="1053827" y="9524"/>
                  </a:lnTo>
                  <a:close/>
                </a:path>
                <a:path w="5057775" h="9525">
                  <a:moveTo>
                    <a:pt x="1101452" y="9524"/>
                  </a:moveTo>
                  <a:lnTo>
                    <a:pt x="1098822" y="9524"/>
                  </a:lnTo>
                  <a:lnTo>
                    <a:pt x="1097699" y="9060"/>
                  </a:lnTo>
                  <a:lnTo>
                    <a:pt x="1095839" y="7200"/>
                  </a:lnTo>
                  <a:lnTo>
                    <a:pt x="1095374" y="6077"/>
                  </a:lnTo>
                  <a:lnTo>
                    <a:pt x="1095374" y="3447"/>
                  </a:lnTo>
                  <a:lnTo>
                    <a:pt x="1095839" y="2324"/>
                  </a:lnTo>
                  <a:lnTo>
                    <a:pt x="1097699" y="464"/>
                  </a:lnTo>
                  <a:lnTo>
                    <a:pt x="1098822" y="0"/>
                  </a:lnTo>
                  <a:lnTo>
                    <a:pt x="1101452" y="0"/>
                  </a:lnTo>
                  <a:lnTo>
                    <a:pt x="1102575" y="464"/>
                  </a:lnTo>
                  <a:lnTo>
                    <a:pt x="1104434" y="2324"/>
                  </a:lnTo>
                  <a:lnTo>
                    <a:pt x="1104899" y="3447"/>
                  </a:lnTo>
                  <a:lnTo>
                    <a:pt x="1104899" y="6077"/>
                  </a:lnTo>
                  <a:lnTo>
                    <a:pt x="1104434" y="7200"/>
                  </a:lnTo>
                  <a:lnTo>
                    <a:pt x="1102575" y="9060"/>
                  </a:lnTo>
                  <a:lnTo>
                    <a:pt x="1101452" y="9524"/>
                  </a:lnTo>
                  <a:close/>
                </a:path>
                <a:path w="5057775" h="9525">
                  <a:moveTo>
                    <a:pt x="1149077" y="9524"/>
                  </a:moveTo>
                  <a:lnTo>
                    <a:pt x="1146447" y="9524"/>
                  </a:lnTo>
                  <a:lnTo>
                    <a:pt x="1145324" y="9060"/>
                  </a:lnTo>
                  <a:lnTo>
                    <a:pt x="1143464" y="7200"/>
                  </a:lnTo>
                  <a:lnTo>
                    <a:pt x="1142999" y="6077"/>
                  </a:lnTo>
                  <a:lnTo>
                    <a:pt x="1142999" y="3447"/>
                  </a:lnTo>
                  <a:lnTo>
                    <a:pt x="1143464" y="2324"/>
                  </a:lnTo>
                  <a:lnTo>
                    <a:pt x="1145324" y="464"/>
                  </a:lnTo>
                  <a:lnTo>
                    <a:pt x="1146447" y="0"/>
                  </a:lnTo>
                  <a:lnTo>
                    <a:pt x="1149077" y="0"/>
                  </a:lnTo>
                  <a:lnTo>
                    <a:pt x="1150199" y="464"/>
                  </a:lnTo>
                  <a:lnTo>
                    <a:pt x="1152059" y="2324"/>
                  </a:lnTo>
                  <a:lnTo>
                    <a:pt x="1152524" y="3447"/>
                  </a:lnTo>
                  <a:lnTo>
                    <a:pt x="1152524" y="6077"/>
                  </a:lnTo>
                  <a:lnTo>
                    <a:pt x="1152059" y="7200"/>
                  </a:lnTo>
                  <a:lnTo>
                    <a:pt x="1150199" y="9060"/>
                  </a:lnTo>
                  <a:lnTo>
                    <a:pt x="1149077" y="9524"/>
                  </a:lnTo>
                  <a:close/>
                </a:path>
                <a:path w="5057775" h="9525">
                  <a:moveTo>
                    <a:pt x="1196702" y="9524"/>
                  </a:moveTo>
                  <a:lnTo>
                    <a:pt x="1194072" y="9524"/>
                  </a:lnTo>
                  <a:lnTo>
                    <a:pt x="1192949" y="9060"/>
                  </a:lnTo>
                  <a:lnTo>
                    <a:pt x="1191089" y="7200"/>
                  </a:lnTo>
                  <a:lnTo>
                    <a:pt x="1190624" y="6077"/>
                  </a:lnTo>
                  <a:lnTo>
                    <a:pt x="1190624" y="3447"/>
                  </a:lnTo>
                  <a:lnTo>
                    <a:pt x="1191089" y="2324"/>
                  </a:lnTo>
                  <a:lnTo>
                    <a:pt x="1192949" y="464"/>
                  </a:lnTo>
                  <a:lnTo>
                    <a:pt x="1194072" y="0"/>
                  </a:lnTo>
                  <a:lnTo>
                    <a:pt x="1196702" y="0"/>
                  </a:lnTo>
                  <a:lnTo>
                    <a:pt x="1197825" y="464"/>
                  </a:lnTo>
                  <a:lnTo>
                    <a:pt x="1199684" y="2324"/>
                  </a:lnTo>
                  <a:lnTo>
                    <a:pt x="1200149" y="3447"/>
                  </a:lnTo>
                  <a:lnTo>
                    <a:pt x="1200149" y="6077"/>
                  </a:lnTo>
                  <a:lnTo>
                    <a:pt x="1199684" y="7200"/>
                  </a:lnTo>
                  <a:lnTo>
                    <a:pt x="1197825" y="9060"/>
                  </a:lnTo>
                  <a:lnTo>
                    <a:pt x="1196702" y="9524"/>
                  </a:lnTo>
                  <a:close/>
                </a:path>
                <a:path w="5057775" h="9525">
                  <a:moveTo>
                    <a:pt x="1244327" y="9524"/>
                  </a:moveTo>
                  <a:lnTo>
                    <a:pt x="1241697" y="9524"/>
                  </a:lnTo>
                  <a:lnTo>
                    <a:pt x="1240574" y="9060"/>
                  </a:lnTo>
                  <a:lnTo>
                    <a:pt x="1238714" y="7200"/>
                  </a:lnTo>
                  <a:lnTo>
                    <a:pt x="1238249" y="6077"/>
                  </a:lnTo>
                  <a:lnTo>
                    <a:pt x="1238249" y="3447"/>
                  </a:lnTo>
                  <a:lnTo>
                    <a:pt x="1238714" y="2324"/>
                  </a:lnTo>
                  <a:lnTo>
                    <a:pt x="1240574" y="464"/>
                  </a:lnTo>
                  <a:lnTo>
                    <a:pt x="1241697" y="0"/>
                  </a:lnTo>
                  <a:lnTo>
                    <a:pt x="1244327" y="0"/>
                  </a:lnTo>
                  <a:lnTo>
                    <a:pt x="1245449" y="464"/>
                  </a:lnTo>
                  <a:lnTo>
                    <a:pt x="1247309" y="2324"/>
                  </a:lnTo>
                  <a:lnTo>
                    <a:pt x="1247774" y="3447"/>
                  </a:lnTo>
                  <a:lnTo>
                    <a:pt x="1247774" y="6077"/>
                  </a:lnTo>
                  <a:lnTo>
                    <a:pt x="1247309" y="7200"/>
                  </a:lnTo>
                  <a:lnTo>
                    <a:pt x="1245449" y="9060"/>
                  </a:lnTo>
                  <a:lnTo>
                    <a:pt x="1244327" y="9524"/>
                  </a:lnTo>
                  <a:close/>
                </a:path>
                <a:path w="5057775" h="9525">
                  <a:moveTo>
                    <a:pt x="1291952" y="9524"/>
                  </a:moveTo>
                  <a:lnTo>
                    <a:pt x="1289322" y="9524"/>
                  </a:lnTo>
                  <a:lnTo>
                    <a:pt x="1288199" y="9060"/>
                  </a:lnTo>
                  <a:lnTo>
                    <a:pt x="1286339" y="7200"/>
                  </a:lnTo>
                  <a:lnTo>
                    <a:pt x="1285874" y="6077"/>
                  </a:lnTo>
                  <a:lnTo>
                    <a:pt x="1285874" y="3447"/>
                  </a:lnTo>
                  <a:lnTo>
                    <a:pt x="1286339" y="2324"/>
                  </a:lnTo>
                  <a:lnTo>
                    <a:pt x="1288199" y="464"/>
                  </a:lnTo>
                  <a:lnTo>
                    <a:pt x="1289322" y="0"/>
                  </a:lnTo>
                  <a:lnTo>
                    <a:pt x="1291952" y="0"/>
                  </a:lnTo>
                  <a:lnTo>
                    <a:pt x="1293074" y="464"/>
                  </a:lnTo>
                  <a:lnTo>
                    <a:pt x="1294934" y="2324"/>
                  </a:lnTo>
                  <a:lnTo>
                    <a:pt x="1295399" y="3447"/>
                  </a:lnTo>
                  <a:lnTo>
                    <a:pt x="1295399" y="6077"/>
                  </a:lnTo>
                  <a:lnTo>
                    <a:pt x="1294934" y="7200"/>
                  </a:lnTo>
                  <a:lnTo>
                    <a:pt x="1293074" y="9060"/>
                  </a:lnTo>
                  <a:lnTo>
                    <a:pt x="1291952" y="9524"/>
                  </a:lnTo>
                  <a:close/>
                </a:path>
                <a:path w="5057775" h="9525">
                  <a:moveTo>
                    <a:pt x="1339577" y="9524"/>
                  </a:moveTo>
                  <a:lnTo>
                    <a:pt x="1336947" y="9524"/>
                  </a:lnTo>
                  <a:lnTo>
                    <a:pt x="1335824" y="9060"/>
                  </a:lnTo>
                  <a:lnTo>
                    <a:pt x="1333964" y="7200"/>
                  </a:lnTo>
                  <a:lnTo>
                    <a:pt x="1333499" y="6077"/>
                  </a:lnTo>
                  <a:lnTo>
                    <a:pt x="1333499" y="3447"/>
                  </a:lnTo>
                  <a:lnTo>
                    <a:pt x="1333964" y="2324"/>
                  </a:lnTo>
                  <a:lnTo>
                    <a:pt x="1335824" y="464"/>
                  </a:lnTo>
                  <a:lnTo>
                    <a:pt x="1336947" y="0"/>
                  </a:lnTo>
                  <a:lnTo>
                    <a:pt x="1339577" y="0"/>
                  </a:lnTo>
                  <a:lnTo>
                    <a:pt x="1340700" y="464"/>
                  </a:lnTo>
                  <a:lnTo>
                    <a:pt x="1342560" y="2324"/>
                  </a:lnTo>
                  <a:lnTo>
                    <a:pt x="1343024" y="3447"/>
                  </a:lnTo>
                  <a:lnTo>
                    <a:pt x="1343024" y="6077"/>
                  </a:lnTo>
                  <a:lnTo>
                    <a:pt x="1342560" y="7200"/>
                  </a:lnTo>
                  <a:lnTo>
                    <a:pt x="1340700" y="9060"/>
                  </a:lnTo>
                  <a:lnTo>
                    <a:pt x="1339577" y="9524"/>
                  </a:lnTo>
                  <a:close/>
                </a:path>
                <a:path w="5057775" h="9525">
                  <a:moveTo>
                    <a:pt x="1387202" y="9524"/>
                  </a:moveTo>
                  <a:lnTo>
                    <a:pt x="1384572" y="9524"/>
                  </a:lnTo>
                  <a:lnTo>
                    <a:pt x="1383449" y="9060"/>
                  </a:lnTo>
                  <a:lnTo>
                    <a:pt x="1381589" y="7200"/>
                  </a:lnTo>
                  <a:lnTo>
                    <a:pt x="1381124" y="6077"/>
                  </a:lnTo>
                  <a:lnTo>
                    <a:pt x="1381124" y="3447"/>
                  </a:lnTo>
                  <a:lnTo>
                    <a:pt x="1381589" y="2324"/>
                  </a:lnTo>
                  <a:lnTo>
                    <a:pt x="1383449" y="464"/>
                  </a:lnTo>
                  <a:lnTo>
                    <a:pt x="1384572" y="0"/>
                  </a:lnTo>
                  <a:lnTo>
                    <a:pt x="1387202" y="0"/>
                  </a:lnTo>
                  <a:lnTo>
                    <a:pt x="1388324" y="464"/>
                  </a:lnTo>
                  <a:lnTo>
                    <a:pt x="1390184" y="2324"/>
                  </a:lnTo>
                  <a:lnTo>
                    <a:pt x="1390649" y="3447"/>
                  </a:lnTo>
                  <a:lnTo>
                    <a:pt x="1390649" y="6077"/>
                  </a:lnTo>
                  <a:lnTo>
                    <a:pt x="1390184" y="7200"/>
                  </a:lnTo>
                  <a:lnTo>
                    <a:pt x="1388324" y="9060"/>
                  </a:lnTo>
                  <a:lnTo>
                    <a:pt x="1387202" y="9524"/>
                  </a:lnTo>
                  <a:close/>
                </a:path>
                <a:path w="5057775" h="9525">
                  <a:moveTo>
                    <a:pt x="1434827" y="9524"/>
                  </a:moveTo>
                  <a:lnTo>
                    <a:pt x="1432197" y="9524"/>
                  </a:lnTo>
                  <a:lnTo>
                    <a:pt x="1431074" y="9060"/>
                  </a:lnTo>
                  <a:lnTo>
                    <a:pt x="1429214" y="7200"/>
                  </a:lnTo>
                  <a:lnTo>
                    <a:pt x="1428749" y="6077"/>
                  </a:lnTo>
                  <a:lnTo>
                    <a:pt x="1428749" y="3447"/>
                  </a:lnTo>
                  <a:lnTo>
                    <a:pt x="1429214" y="2324"/>
                  </a:lnTo>
                  <a:lnTo>
                    <a:pt x="1431074" y="464"/>
                  </a:lnTo>
                  <a:lnTo>
                    <a:pt x="1432197" y="0"/>
                  </a:lnTo>
                  <a:lnTo>
                    <a:pt x="1434827" y="0"/>
                  </a:lnTo>
                  <a:lnTo>
                    <a:pt x="1435949" y="464"/>
                  </a:lnTo>
                  <a:lnTo>
                    <a:pt x="1437809" y="2324"/>
                  </a:lnTo>
                  <a:lnTo>
                    <a:pt x="1438274" y="3447"/>
                  </a:lnTo>
                  <a:lnTo>
                    <a:pt x="1438274" y="6077"/>
                  </a:lnTo>
                  <a:lnTo>
                    <a:pt x="1437809" y="7200"/>
                  </a:lnTo>
                  <a:lnTo>
                    <a:pt x="1435949" y="9060"/>
                  </a:lnTo>
                  <a:lnTo>
                    <a:pt x="1434827" y="9524"/>
                  </a:lnTo>
                  <a:close/>
                </a:path>
                <a:path w="5057775" h="9525">
                  <a:moveTo>
                    <a:pt x="1482452" y="9524"/>
                  </a:moveTo>
                  <a:lnTo>
                    <a:pt x="1479822" y="9524"/>
                  </a:lnTo>
                  <a:lnTo>
                    <a:pt x="1478699" y="9060"/>
                  </a:lnTo>
                  <a:lnTo>
                    <a:pt x="1476839" y="7200"/>
                  </a:lnTo>
                  <a:lnTo>
                    <a:pt x="1476374" y="6077"/>
                  </a:lnTo>
                  <a:lnTo>
                    <a:pt x="1476374" y="3447"/>
                  </a:lnTo>
                  <a:lnTo>
                    <a:pt x="1476839" y="2324"/>
                  </a:lnTo>
                  <a:lnTo>
                    <a:pt x="1478699" y="464"/>
                  </a:lnTo>
                  <a:lnTo>
                    <a:pt x="1479822" y="0"/>
                  </a:lnTo>
                  <a:lnTo>
                    <a:pt x="1482452" y="0"/>
                  </a:lnTo>
                  <a:lnTo>
                    <a:pt x="1483574" y="464"/>
                  </a:lnTo>
                  <a:lnTo>
                    <a:pt x="1485434" y="2324"/>
                  </a:lnTo>
                  <a:lnTo>
                    <a:pt x="1485899" y="3447"/>
                  </a:lnTo>
                  <a:lnTo>
                    <a:pt x="1485899" y="6077"/>
                  </a:lnTo>
                  <a:lnTo>
                    <a:pt x="1485434" y="7200"/>
                  </a:lnTo>
                  <a:lnTo>
                    <a:pt x="1483574" y="9060"/>
                  </a:lnTo>
                  <a:lnTo>
                    <a:pt x="1482452" y="9524"/>
                  </a:lnTo>
                  <a:close/>
                </a:path>
                <a:path w="5057775" h="9525">
                  <a:moveTo>
                    <a:pt x="1530077" y="9524"/>
                  </a:moveTo>
                  <a:lnTo>
                    <a:pt x="1527447" y="9524"/>
                  </a:lnTo>
                  <a:lnTo>
                    <a:pt x="1526324" y="9060"/>
                  </a:lnTo>
                  <a:lnTo>
                    <a:pt x="1524464" y="7200"/>
                  </a:lnTo>
                  <a:lnTo>
                    <a:pt x="1523999" y="6077"/>
                  </a:lnTo>
                  <a:lnTo>
                    <a:pt x="1523999" y="3447"/>
                  </a:lnTo>
                  <a:lnTo>
                    <a:pt x="1524464" y="2324"/>
                  </a:lnTo>
                  <a:lnTo>
                    <a:pt x="1526324" y="464"/>
                  </a:lnTo>
                  <a:lnTo>
                    <a:pt x="1527447" y="0"/>
                  </a:lnTo>
                  <a:lnTo>
                    <a:pt x="1530077" y="0"/>
                  </a:lnTo>
                  <a:lnTo>
                    <a:pt x="1531199" y="464"/>
                  </a:lnTo>
                  <a:lnTo>
                    <a:pt x="1533059" y="2324"/>
                  </a:lnTo>
                  <a:lnTo>
                    <a:pt x="1533524" y="3447"/>
                  </a:lnTo>
                  <a:lnTo>
                    <a:pt x="1533524" y="6077"/>
                  </a:lnTo>
                  <a:lnTo>
                    <a:pt x="1533059" y="7200"/>
                  </a:lnTo>
                  <a:lnTo>
                    <a:pt x="1531199" y="9060"/>
                  </a:lnTo>
                  <a:lnTo>
                    <a:pt x="1530077" y="9524"/>
                  </a:lnTo>
                  <a:close/>
                </a:path>
                <a:path w="5057775" h="9525">
                  <a:moveTo>
                    <a:pt x="1577702" y="9524"/>
                  </a:moveTo>
                  <a:lnTo>
                    <a:pt x="1575072" y="9524"/>
                  </a:lnTo>
                  <a:lnTo>
                    <a:pt x="1573949" y="9060"/>
                  </a:lnTo>
                  <a:lnTo>
                    <a:pt x="1572089" y="7200"/>
                  </a:lnTo>
                  <a:lnTo>
                    <a:pt x="1571624" y="6077"/>
                  </a:lnTo>
                  <a:lnTo>
                    <a:pt x="1571624" y="3447"/>
                  </a:lnTo>
                  <a:lnTo>
                    <a:pt x="1572089" y="2324"/>
                  </a:lnTo>
                  <a:lnTo>
                    <a:pt x="1573949" y="464"/>
                  </a:lnTo>
                  <a:lnTo>
                    <a:pt x="1575072" y="0"/>
                  </a:lnTo>
                  <a:lnTo>
                    <a:pt x="1577702" y="0"/>
                  </a:lnTo>
                  <a:lnTo>
                    <a:pt x="1578825" y="464"/>
                  </a:lnTo>
                  <a:lnTo>
                    <a:pt x="1580684" y="2324"/>
                  </a:lnTo>
                  <a:lnTo>
                    <a:pt x="1581149" y="3447"/>
                  </a:lnTo>
                  <a:lnTo>
                    <a:pt x="1581149" y="6077"/>
                  </a:lnTo>
                  <a:lnTo>
                    <a:pt x="1580684" y="7200"/>
                  </a:lnTo>
                  <a:lnTo>
                    <a:pt x="1578825" y="9060"/>
                  </a:lnTo>
                  <a:lnTo>
                    <a:pt x="1577702" y="9524"/>
                  </a:lnTo>
                  <a:close/>
                </a:path>
                <a:path w="5057775" h="9525">
                  <a:moveTo>
                    <a:pt x="1625327" y="9524"/>
                  </a:moveTo>
                  <a:lnTo>
                    <a:pt x="1622697" y="9524"/>
                  </a:lnTo>
                  <a:lnTo>
                    <a:pt x="1621574" y="9060"/>
                  </a:lnTo>
                  <a:lnTo>
                    <a:pt x="1619714" y="7200"/>
                  </a:lnTo>
                  <a:lnTo>
                    <a:pt x="1619249" y="6077"/>
                  </a:lnTo>
                  <a:lnTo>
                    <a:pt x="1619249" y="3447"/>
                  </a:lnTo>
                  <a:lnTo>
                    <a:pt x="1619714" y="2324"/>
                  </a:lnTo>
                  <a:lnTo>
                    <a:pt x="1621574" y="464"/>
                  </a:lnTo>
                  <a:lnTo>
                    <a:pt x="1622697" y="0"/>
                  </a:lnTo>
                  <a:lnTo>
                    <a:pt x="1625327" y="0"/>
                  </a:lnTo>
                  <a:lnTo>
                    <a:pt x="1626449" y="464"/>
                  </a:lnTo>
                  <a:lnTo>
                    <a:pt x="1628309" y="2324"/>
                  </a:lnTo>
                  <a:lnTo>
                    <a:pt x="1628774" y="3447"/>
                  </a:lnTo>
                  <a:lnTo>
                    <a:pt x="1628774" y="6077"/>
                  </a:lnTo>
                  <a:lnTo>
                    <a:pt x="1628309" y="7200"/>
                  </a:lnTo>
                  <a:lnTo>
                    <a:pt x="1626449" y="9060"/>
                  </a:lnTo>
                  <a:lnTo>
                    <a:pt x="1625327" y="9524"/>
                  </a:lnTo>
                  <a:close/>
                </a:path>
                <a:path w="5057775" h="9525">
                  <a:moveTo>
                    <a:pt x="1672952" y="9524"/>
                  </a:moveTo>
                  <a:lnTo>
                    <a:pt x="1670322" y="9524"/>
                  </a:lnTo>
                  <a:lnTo>
                    <a:pt x="1669199" y="9060"/>
                  </a:lnTo>
                  <a:lnTo>
                    <a:pt x="1667339" y="7200"/>
                  </a:lnTo>
                  <a:lnTo>
                    <a:pt x="1666874" y="6077"/>
                  </a:lnTo>
                  <a:lnTo>
                    <a:pt x="1666874" y="3447"/>
                  </a:lnTo>
                  <a:lnTo>
                    <a:pt x="1667339" y="2324"/>
                  </a:lnTo>
                  <a:lnTo>
                    <a:pt x="1669199" y="464"/>
                  </a:lnTo>
                  <a:lnTo>
                    <a:pt x="1670322" y="0"/>
                  </a:lnTo>
                  <a:lnTo>
                    <a:pt x="1672952" y="0"/>
                  </a:lnTo>
                  <a:lnTo>
                    <a:pt x="1674074" y="464"/>
                  </a:lnTo>
                  <a:lnTo>
                    <a:pt x="1675934" y="2324"/>
                  </a:lnTo>
                  <a:lnTo>
                    <a:pt x="1676399" y="3447"/>
                  </a:lnTo>
                  <a:lnTo>
                    <a:pt x="1676399" y="6077"/>
                  </a:lnTo>
                  <a:lnTo>
                    <a:pt x="1675934" y="7200"/>
                  </a:lnTo>
                  <a:lnTo>
                    <a:pt x="1674074" y="9060"/>
                  </a:lnTo>
                  <a:lnTo>
                    <a:pt x="1672952" y="9524"/>
                  </a:lnTo>
                  <a:close/>
                </a:path>
                <a:path w="5057775" h="9525">
                  <a:moveTo>
                    <a:pt x="1720577" y="9524"/>
                  </a:moveTo>
                  <a:lnTo>
                    <a:pt x="1717947" y="9524"/>
                  </a:lnTo>
                  <a:lnTo>
                    <a:pt x="1716824" y="9060"/>
                  </a:lnTo>
                  <a:lnTo>
                    <a:pt x="1714964" y="7200"/>
                  </a:lnTo>
                  <a:lnTo>
                    <a:pt x="1714499" y="6077"/>
                  </a:lnTo>
                  <a:lnTo>
                    <a:pt x="1714499" y="3447"/>
                  </a:lnTo>
                  <a:lnTo>
                    <a:pt x="1714964" y="2324"/>
                  </a:lnTo>
                  <a:lnTo>
                    <a:pt x="1716824" y="464"/>
                  </a:lnTo>
                  <a:lnTo>
                    <a:pt x="1717947" y="0"/>
                  </a:lnTo>
                  <a:lnTo>
                    <a:pt x="1720577" y="0"/>
                  </a:lnTo>
                  <a:lnTo>
                    <a:pt x="1721700" y="464"/>
                  </a:lnTo>
                  <a:lnTo>
                    <a:pt x="1723560" y="2324"/>
                  </a:lnTo>
                  <a:lnTo>
                    <a:pt x="1724024" y="3447"/>
                  </a:lnTo>
                  <a:lnTo>
                    <a:pt x="1724024" y="6077"/>
                  </a:lnTo>
                  <a:lnTo>
                    <a:pt x="1723560" y="7200"/>
                  </a:lnTo>
                  <a:lnTo>
                    <a:pt x="1721700" y="9060"/>
                  </a:lnTo>
                  <a:lnTo>
                    <a:pt x="1720577" y="9524"/>
                  </a:lnTo>
                  <a:close/>
                </a:path>
                <a:path w="5057775" h="9525">
                  <a:moveTo>
                    <a:pt x="1768202" y="9524"/>
                  </a:moveTo>
                  <a:lnTo>
                    <a:pt x="1765572" y="9524"/>
                  </a:lnTo>
                  <a:lnTo>
                    <a:pt x="1764449" y="9060"/>
                  </a:lnTo>
                  <a:lnTo>
                    <a:pt x="1762589" y="7200"/>
                  </a:lnTo>
                  <a:lnTo>
                    <a:pt x="1762124" y="6077"/>
                  </a:lnTo>
                  <a:lnTo>
                    <a:pt x="1762124" y="3447"/>
                  </a:lnTo>
                  <a:lnTo>
                    <a:pt x="1762589" y="2324"/>
                  </a:lnTo>
                  <a:lnTo>
                    <a:pt x="1764449" y="464"/>
                  </a:lnTo>
                  <a:lnTo>
                    <a:pt x="1765572" y="0"/>
                  </a:lnTo>
                  <a:lnTo>
                    <a:pt x="1768202" y="0"/>
                  </a:lnTo>
                  <a:lnTo>
                    <a:pt x="1769324" y="464"/>
                  </a:lnTo>
                  <a:lnTo>
                    <a:pt x="1771184" y="2324"/>
                  </a:lnTo>
                  <a:lnTo>
                    <a:pt x="1771649" y="3447"/>
                  </a:lnTo>
                  <a:lnTo>
                    <a:pt x="1771649" y="6077"/>
                  </a:lnTo>
                  <a:lnTo>
                    <a:pt x="1771184" y="7200"/>
                  </a:lnTo>
                  <a:lnTo>
                    <a:pt x="1769324" y="9060"/>
                  </a:lnTo>
                  <a:lnTo>
                    <a:pt x="1768202" y="9524"/>
                  </a:lnTo>
                  <a:close/>
                </a:path>
                <a:path w="5057775" h="9525">
                  <a:moveTo>
                    <a:pt x="1815827" y="9524"/>
                  </a:moveTo>
                  <a:lnTo>
                    <a:pt x="1813197" y="9524"/>
                  </a:lnTo>
                  <a:lnTo>
                    <a:pt x="1812074" y="9060"/>
                  </a:lnTo>
                  <a:lnTo>
                    <a:pt x="1810214" y="7200"/>
                  </a:lnTo>
                  <a:lnTo>
                    <a:pt x="1809749" y="6077"/>
                  </a:lnTo>
                  <a:lnTo>
                    <a:pt x="1809749" y="3447"/>
                  </a:lnTo>
                  <a:lnTo>
                    <a:pt x="1810214" y="2324"/>
                  </a:lnTo>
                  <a:lnTo>
                    <a:pt x="1812074" y="464"/>
                  </a:lnTo>
                  <a:lnTo>
                    <a:pt x="1813197" y="0"/>
                  </a:lnTo>
                  <a:lnTo>
                    <a:pt x="1815827" y="0"/>
                  </a:lnTo>
                  <a:lnTo>
                    <a:pt x="1816950" y="464"/>
                  </a:lnTo>
                  <a:lnTo>
                    <a:pt x="1818810" y="2324"/>
                  </a:lnTo>
                  <a:lnTo>
                    <a:pt x="1819274" y="3447"/>
                  </a:lnTo>
                  <a:lnTo>
                    <a:pt x="1819274" y="6077"/>
                  </a:lnTo>
                  <a:lnTo>
                    <a:pt x="1818810" y="7200"/>
                  </a:lnTo>
                  <a:lnTo>
                    <a:pt x="1816950" y="9060"/>
                  </a:lnTo>
                  <a:lnTo>
                    <a:pt x="1815827" y="9524"/>
                  </a:lnTo>
                  <a:close/>
                </a:path>
                <a:path w="5057775" h="9525">
                  <a:moveTo>
                    <a:pt x="1863452" y="9524"/>
                  </a:moveTo>
                  <a:lnTo>
                    <a:pt x="1860822" y="9524"/>
                  </a:lnTo>
                  <a:lnTo>
                    <a:pt x="1859699" y="9060"/>
                  </a:lnTo>
                  <a:lnTo>
                    <a:pt x="1857839" y="7200"/>
                  </a:lnTo>
                  <a:lnTo>
                    <a:pt x="1857374" y="6077"/>
                  </a:lnTo>
                  <a:lnTo>
                    <a:pt x="1857374" y="3447"/>
                  </a:lnTo>
                  <a:lnTo>
                    <a:pt x="1857839" y="2324"/>
                  </a:lnTo>
                  <a:lnTo>
                    <a:pt x="1859699" y="464"/>
                  </a:lnTo>
                  <a:lnTo>
                    <a:pt x="1860822" y="0"/>
                  </a:lnTo>
                  <a:lnTo>
                    <a:pt x="1863452" y="0"/>
                  </a:lnTo>
                  <a:lnTo>
                    <a:pt x="1864574" y="464"/>
                  </a:lnTo>
                  <a:lnTo>
                    <a:pt x="1866434" y="2324"/>
                  </a:lnTo>
                  <a:lnTo>
                    <a:pt x="1866899" y="3447"/>
                  </a:lnTo>
                  <a:lnTo>
                    <a:pt x="1866899" y="6077"/>
                  </a:lnTo>
                  <a:lnTo>
                    <a:pt x="1866434" y="7200"/>
                  </a:lnTo>
                  <a:lnTo>
                    <a:pt x="1864574" y="9060"/>
                  </a:lnTo>
                  <a:lnTo>
                    <a:pt x="1863452" y="9524"/>
                  </a:lnTo>
                  <a:close/>
                </a:path>
                <a:path w="5057775" h="9525">
                  <a:moveTo>
                    <a:pt x="1911077" y="9524"/>
                  </a:moveTo>
                  <a:lnTo>
                    <a:pt x="1908447" y="9524"/>
                  </a:lnTo>
                  <a:lnTo>
                    <a:pt x="1907324" y="9060"/>
                  </a:lnTo>
                  <a:lnTo>
                    <a:pt x="1905464" y="7200"/>
                  </a:lnTo>
                  <a:lnTo>
                    <a:pt x="1904999" y="6077"/>
                  </a:lnTo>
                  <a:lnTo>
                    <a:pt x="1904999" y="3447"/>
                  </a:lnTo>
                  <a:lnTo>
                    <a:pt x="1905464" y="2324"/>
                  </a:lnTo>
                  <a:lnTo>
                    <a:pt x="1907324" y="464"/>
                  </a:lnTo>
                  <a:lnTo>
                    <a:pt x="1908447" y="0"/>
                  </a:lnTo>
                  <a:lnTo>
                    <a:pt x="1911077" y="0"/>
                  </a:lnTo>
                  <a:lnTo>
                    <a:pt x="1912199" y="464"/>
                  </a:lnTo>
                  <a:lnTo>
                    <a:pt x="1914059" y="2324"/>
                  </a:lnTo>
                  <a:lnTo>
                    <a:pt x="1914524" y="3447"/>
                  </a:lnTo>
                  <a:lnTo>
                    <a:pt x="1914524" y="6077"/>
                  </a:lnTo>
                  <a:lnTo>
                    <a:pt x="1914059" y="7200"/>
                  </a:lnTo>
                  <a:lnTo>
                    <a:pt x="1912199" y="9060"/>
                  </a:lnTo>
                  <a:lnTo>
                    <a:pt x="1911077" y="9524"/>
                  </a:lnTo>
                  <a:close/>
                </a:path>
                <a:path w="5057775" h="9525">
                  <a:moveTo>
                    <a:pt x="1958702" y="9524"/>
                  </a:moveTo>
                  <a:lnTo>
                    <a:pt x="1956072" y="9524"/>
                  </a:lnTo>
                  <a:lnTo>
                    <a:pt x="1954949" y="9060"/>
                  </a:lnTo>
                  <a:lnTo>
                    <a:pt x="1953089" y="7200"/>
                  </a:lnTo>
                  <a:lnTo>
                    <a:pt x="1952624" y="6077"/>
                  </a:lnTo>
                  <a:lnTo>
                    <a:pt x="1952624" y="3447"/>
                  </a:lnTo>
                  <a:lnTo>
                    <a:pt x="1953089" y="2324"/>
                  </a:lnTo>
                  <a:lnTo>
                    <a:pt x="1954949" y="464"/>
                  </a:lnTo>
                  <a:lnTo>
                    <a:pt x="1956072" y="0"/>
                  </a:lnTo>
                  <a:lnTo>
                    <a:pt x="1958702" y="0"/>
                  </a:lnTo>
                  <a:lnTo>
                    <a:pt x="1959824" y="464"/>
                  </a:lnTo>
                  <a:lnTo>
                    <a:pt x="1961684" y="2324"/>
                  </a:lnTo>
                  <a:lnTo>
                    <a:pt x="1962149" y="3447"/>
                  </a:lnTo>
                  <a:lnTo>
                    <a:pt x="1962149" y="6077"/>
                  </a:lnTo>
                  <a:lnTo>
                    <a:pt x="1961684" y="7200"/>
                  </a:lnTo>
                  <a:lnTo>
                    <a:pt x="1959824" y="9060"/>
                  </a:lnTo>
                  <a:lnTo>
                    <a:pt x="1958702" y="9524"/>
                  </a:lnTo>
                  <a:close/>
                </a:path>
                <a:path w="5057775" h="9525">
                  <a:moveTo>
                    <a:pt x="2006327" y="9524"/>
                  </a:moveTo>
                  <a:lnTo>
                    <a:pt x="2003697" y="9524"/>
                  </a:lnTo>
                  <a:lnTo>
                    <a:pt x="2002574" y="9060"/>
                  </a:lnTo>
                  <a:lnTo>
                    <a:pt x="2000714" y="7200"/>
                  </a:lnTo>
                  <a:lnTo>
                    <a:pt x="2000249" y="6077"/>
                  </a:lnTo>
                  <a:lnTo>
                    <a:pt x="2000249" y="3447"/>
                  </a:lnTo>
                  <a:lnTo>
                    <a:pt x="2000714" y="2324"/>
                  </a:lnTo>
                  <a:lnTo>
                    <a:pt x="2002574" y="464"/>
                  </a:lnTo>
                  <a:lnTo>
                    <a:pt x="2003697" y="0"/>
                  </a:lnTo>
                  <a:lnTo>
                    <a:pt x="2006327" y="0"/>
                  </a:lnTo>
                  <a:lnTo>
                    <a:pt x="2007449" y="464"/>
                  </a:lnTo>
                  <a:lnTo>
                    <a:pt x="2009309" y="2324"/>
                  </a:lnTo>
                  <a:lnTo>
                    <a:pt x="2009774" y="3447"/>
                  </a:lnTo>
                  <a:lnTo>
                    <a:pt x="2009774" y="6077"/>
                  </a:lnTo>
                  <a:lnTo>
                    <a:pt x="2009309" y="7200"/>
                  </a:lnTo>
                  <a:lnTo>
                    <a:pt x="2007449" y="9060"/>
                  </a:lnTo>
                  <a:lnTo>
                    <a:pt x="2006327" y="9524"/>
                  </a:lnTo>
                  <a:close/>
                </a:path>
                <a:path w="5057775" h="9525">
                  <a:moveTo>
                    <a:pt x="2053952" y="9524"/>
                  </a:moveTo>
                  <a:lnTo>
                    <a:pt x="2051322" y="9524"/>
                  </a:lnTo>
                  <a:lnTo>
                    <a:pt x="2050199" y="9060"/>
                  </a:lnTo>
                  <a:lnTo>
                    <a:pt x="2048339" y="7200"/>
                  </a:lnTo>
                  <a:lnTo>
                    <a:pt x="2047874" y="6077"/>
                  </a:lnTo>
                  <a:lnTo>
                    <a:pt x="2047874" y="3447"/>
                  </a:lnTo>
                  <a:lnTo>
                    <a:pt x="2048339" y="2324"/>
                  </a:lnTo>
                  <a:lnTo>
                    <a:pt x="2050199" y="464"/>
                  </a:lnTo>
                  <a:lnTo>
                    <a:pt x="2051322" y="0"/>
                  </a:lnTo>
                  <a:lnTo>
                    <a:pt x="2053952" y="0"/>
                  </a:lnTo>
                  <a:lnTo>
                    <a:pt x="2055075" y="464"/>
                  </a:lnTo>
                  <a:lnTo>
                    <a:pt x="2056935" y="2324"/>
                  </a:lnTo>
                  <a:lnTo>
                    <a:pt x="2057399" y="3447"/>
                  </a:lnTo>
                  <a:lnTo>
                    <a:pt x="2057399" y="6077"/>
                  </a:lnTo>
                  <a:lnTo>
                    <a:pt x="2056935" y="7200"/>
                  </a:lnTo>
                  <a:lnTo>
                    <a:pt x="2055075" y="9060"/>
                  </a:lnTo>
                  <a:lnTo>
                    <a:pt x="2053952" y="9524"/>
                  </a:lnTo>
                  <a:close/>
                </a:path>
                <a:path w="5057775" h="9525">
                  <a:moveTo>
                    <a:pt x="2101577" y="9524"/>
                  </a:moveTo>
                  <a:lnTo>
                    <a:pt x="2098947" y="9524"/>
                  </a:lnTo>
                  <a:lnTo>
                    <a:pt x="2097824" y="9060"/>
                  </a:lnTo>
                  <a:lnTo>
                    <a:pt x="2095964" y="7200"/>
                  </a:lnTo>
                  <a:lnTo>
                    <a:pt x="2095499" y="6077"/>
                  </a:lnTo>
                  <a:lnTo>
                    <a:pt x="2095499" y="3447"/>
                  </a:lnTo>
                  <a:lnTo>
                    <a:pt x="2095964" y="2324"/>
                  </a:lnTo>
                  <a:lnTo>
                    <a:pt x="2097824" y="464"/>
                  </a:lnTo>
                  <a:lnTo>
                    <a:pt x="2098947" y="0"/>
                  </a:lnTo>
                  <a:lnTo>
                    <a:pt x="2101577" y="0"/>
                  </a:lnTo>
                  <a:lnTo>
                    <a:pt x="2102699" y="464"/>
                  </a:lnTo>
                  <a:lnTo>
                    <a:pt x="2104559" y="2324"/>
                  </a:lnTo>
                  <a:lnTo>
                    <a:pt x="2105024" y="3447"/>
                  </a:lnTo>
                  <a:lnTo>
                    <a:pt x="2105024" y="6077"/>
                  </a:lnTo>
                  <a:lnTo>
                    <a:pt x="2104559" y="7200"/>
                  </a:lnTo>
                  <a:lnTo>
                    <a:pt x="2102699" y="9060"/>
                  </a:lnTo>
                  <a:lnTo>
                    <a:pt x="2101577" y="9524"/>
                  </a:lnTo>
                  <a:close/>
                </a:path>
                <a:path w="5057775" h="9525">
                  <a:moveTo>
                    <a:pt x="2149202" y="9524"/>
                  </a:moveTo>
                  <a:lnTo>
                    <a:pt x="2146572" y="9524"/>
                  </a:lnTo>
                  <a:lnTo>
                    <a:pt x="2145449" y="9060"/>
                  </a:lnTo>
                  <a:lnTo>
                    <a:pt x="2143589" y="7200"/>
                  </a:lnTo>
                  <a:lnTo>
                    <a:pt x="2143124" y="6077"/>
                  </a:lnTo>
                  <a:lnTo>
                    <a:pt x="2143124" y="3447"/>
                  </a:lnTo>
                  <a:lnTo>
                    <a:pt x="2143589" y="2324"/>
                  </a:lnTo>
                  <a:lnTo>
                    <a:pt x="2145449" y="464"/>
                  </a:lnTo>
                  <a:lnTo>
                    <a:pt x="2146572" y="0"/>
                  </a:lnTo>
                  <a:lnTo>
                    <a:pt x="2149202" y="0"/>
                  </a:lnTo>
                  <a:lnTo>
                    <a:pt x="2150324" y="464"/>
                  </a:lnTo>
                  <a:lnTo>
                    <a:pt x="2152184" y="2324"/>
                  </a:lnTo>
                  <a:lnTo>
                    <a:pt x="2152649" y="3447"/>
                  </a:lnTo>
                  <a:lnTo>
                    <a:pt x="2152649" y="6077"/>
                  </a:lnTo>
                  <a:lnTo>
                    <a:pt x="2152184" y="7200"/>
                  </a:lnTo>
                  <a:lnTo>
                    <a:pt x="2150324" y="9060"/>
                  </a:lnTo>
                  <a:lnTo>
                    <a:pt x="2149202" y="9524"/>
                  </a:lnTo>
                  <a:close/>
                </a:path>
                <a:path w="5057775" h="9525">
                  <a:moveTo>
                    <a:pt x="2196827" y="9524"/>
                  </a:moveTo>
                  <a:lnTo>
                    <a:pt x="2194197" y="9524"/>
                  </a:lnTo>
                  <a:lnTo>
                    <a:pt x="2193074" y="9060"/>
                  </a:lnTo>
                  <a:lnTo>
                    <a:pt x="2191214" y="7200"/>
                  </a:lnTo>
                  <a:lnTo>
                    <a:pt x="2190749" y="6077"/>
                  </a:lnTo>
                  <a:lnTo>
                    <a:pt x="2190749" y="3447"/>
                  </a:lnTo>
                  <a:lnTo>
                    <a:pt x="2191214" y="2324"/>
                  </a:lnTo>
                  <a:lnTo>
                    <a:pt x="2193074" y="464"/>
                  </a:lnTo>
                  <a:lnTo>
                    <a:pt x="2194197" y="0"/>
                  </a:lnTo>
                  <a:lnTo>
                    <a:pt x="2196827" y="0"/>
                  </a:lnTo>
                  <a:lnTo>
                    <a:pt x="2197949" y="464"/>
                  </a:lnTo>
                  <a:lnTo>
                    <a:pt x="2199809" y="2324"/>
                  </a:lnTo>
                  <a:lnTo>
                    <a:pt x="2200274" y="3447"/>
                  </a:lnTo>
                  <a:lnTo>
                    <a:pt x="2200274" y="6077"/>
                  </a:lnTo>
                  <a:lnTo>
                    <a:pt x="2199809" y="7200"/>
                  </a:lnTo>
                  <a:lnTo>
                    <a:pt x="2197949" y="9060"/>
                  </a:lnTo>
                  <a:lnTo>
                    <a:pt x="2196827" y="9524"/>
                  </a:lnTo>
                  <a:close/>
                </a:path>
                <a:path w="5057775" h="9525">
                  <a:moveTo>
                    <a:pt x="2244452" y="9524"/>
                  </a:moveTo>
                  <a:lnTo>
                    <a:pt x="2241822" y="9524"/>
                  </a:lnTo>
                  <a:lnTo>
                    <a:pt x="2240699" y="9060"/>
                  </a:lnTo>
                  <a:lnTo>
                    <a:pt x="2238839" y="7200"/>
                  </a:lnTo>
                  <a:lnTo>
                    <a:pt x="2238374" y="6077"/>
                  </a:lnTo>
                  <a:lnTo>
                    <a:pt x="2238374" y="3447"/>
                  </a:lnTo>
                  <a:lnTo>
                    <a:pt x="2238839" y="2324"/>
                  </a:lnTo>
                  <a:lnTo>
                    <a:pt x="2240699" y="464"/>
                  </a:lnTo>
                  <a:lnTo>
                    <a:pt x="2241822" y="0"/>
                  </a:lnTo>
                  <a:lnTo>
                    <a:pt x="2244452" y="0"/>
                  </a:lnTo>
                  <a:lnTo>
                    <a:pt x="2245574" y="464"/>
                  </a:lnTo>
                  <a:lnTo>
                    <a:pt x="2247434" y="2324"/>
                  </a:lnTo>
                  <a:lnTo>
                    <a:pt x="2247899" y="3447"/>
                  </a:lnTo>
                  <a:lnTo>
                    <a:pt x="2247899" y="6077"/>
                  </a:lnTo>
                  <a:lnTo>
                    <a:pt x="2247434" y="7200"/>
                  </a:lnTo>
                  <a:lnTo>
                    <a:pt x="2245574" y="9060"/>
                  </a:lnTo>
                  <a:lnTo>
                    <a:pt x="2244452" y="9524"/>
                  </a:lnTo>
                  <a:close/>
                </a:path>
                <a:path w="5057775" h="9525">
                  <a:moveTo>
                    <a:pt x="2292077" y="9524"/>
                  </a:moveTo>
                  <a:lnTo>
                    <a:pt x="2289447" y="9524"/>
                  </a:lnTo>
                  <a:lnTo>
                    <a:pt x="2288324" y="9060"/>
                  </a:lnTo>
                  <a:lnTo>
                    <a:pt x="2286464" y="7200"/>
                  </a:lnTo>
                  <a:lnTo>
                    <a:pt x="2285999" y="6077"/>
                  </a:lnTo>
                  <a:lnTo>
                    <a:pt x="2285999" y="3447"/>
                  </a:lnTo>
                  <a:lnTo>
                    <a:pt x="2286464" y="2324"/>
                  </a:lnTo>
                  <a:lnTo>
                    <a:pt x="2288324" y="464"/>
                  </a:lnTo>
                  <a:lnTo>
                    <a:pt x="2289447" y="0"/>
                  </a:lnTo>
                  <a:lnTo>
                    <a:pt x="2292077" y="0"/>
                  </a:lnTo>
                  <a:lnTo>
                    <a:pt x="2293199" y="464"/>
                  </a:lnTo>
                  <a:lnTo>
                    <a:pt x="2295059" y="2324"/>
                  </a:lnTo>
                  <a:lnTo>
                    <a:pt x="2295524" y="3447"/>
                  </a:lnTo>
                  <a:lnTo>
                    <a:pt x="2295524" y="6077"/>
                  </a:lnTo>
                  <a:lnTo>
                    <a:pt x="2295059" y="7200"/>
                  </a:lnTo>
                  <a:lnTo>
                    <a:pt x="2293199" y="9060"/>
                  </a:lnTo>
                  <a:lnTo>
                    <a:pt x="2292077" y="9524"/>
                  </a:lnTo>
                  <a:close/>
                </a:path>
                <a:path w="5057775" h="9525">
                  <a:moveTo>
                    <a:pt x="2339702" y="9524"/>
                  </a:moveTo>
                  <a:lnTo>
                    <a:pt x="2337072" y="9524"/>
                  </a:lnTo>
                  <a:lnTo>
                    <a:pt x="2335949" y="9060"/>
                  </a:lnTo>
                  <a:lnTo>
                    <a:pt x="2334089" y="7200"/>
                  </a:lnTo>
                  <a:lnTo>
                    <a:pt x="2333624" y="6077"/>
                  </a:lnTo>
                  <a:lnTo>
                    <a:pt x="2333624" y="3447"/>
                  </a:lnTo>
                  <a:lnTo>
                    <a:pt x="2334089" y="2324"/>
                  </a:lnTo>
                  <a:lnTo>
                    <a:pt x="2335949" y="464"/>
                  </a:lnTo>
                  <a:lnTo>
                    <a:pt x="2337072" y="0"/>
                  </a:lnTo>
                  <a:lnTo>
                    <a:pt x="2339702" y="0"/>
                  </a:lnTo>
                  <a:lnTo>
                    <a:pt x="2340824" y="464"/>
                  </a:lnTo>
                  <a:lnTo>
                    <a:pt x="2342684" y="2324"/>
                  </a:lnTo>
                  <a:lnTo>
                    <a:pt x="2343149" y="3447"/>
                  </a:lnTo>
                  <a:lnTo>
                    <a:pt x="2343149" y="6077"/>
                  </a:lnTo>
                  <a:lnTo>
                    <a:pt x="2342684" y="7200"/>
                  </a:lnTo>
                  <a:lnTo>
                    <a:pt x="2340824" y="9060"/>
                  </a:lnTo>
                  <a:lnTo>
                    <a:pt x="2339702" y="9524"/>
                  </a:lnTo>
                  <a:close/>
                </a:path>
                <a:path w="5057775" h="9525">
                  <a:moveTo>
                    <a:pt x="2387327" y="9524"/>
                  </a:moveTo>
                  <a:lnTo>
                    <a:pt x="2384697" y="9524"/>
                  </a:lnTo>
                  <a:lnTo>
                    <a:pt x="2383574" y="9060"/>
                  </a:lnTo>
                  <a:lnTo>
                    <a:pt x="2381714" y="7200"/>
                  </a:lnTo>
                  <a:lnTo>
                    <a:pt x="2381249" y="6077"/>
                  </a:lnTo>
                  <a:lnTo>
                    <a:pt x="2381249" y="3447"/>
                  </a:lnTo>
                  <a:lnTo>
                    <a:pt x="2381714" y="2324"/>
                  </a:lnTo>
                  <a:lnTo>
                    <a:pt x="2383574" y="464"/>
                  </a:lnTo>
                  <a:lnTo>
                    <a:pt x="2384697" y="0"/>
                  </a:lnTo>
                  <a:lnTo>
                    <a:pt x="2387327" y="0"/>
                  </a:lnTo>
                  <a:lnTo>
                    <a:pt x="2388449" y="464"/>
                  </a:lnTo>
                  <a:lnTo>
                    <a:pt x="2390309" y="2324"/>
                  </a:lnTo>
                  <a:lnTo>
                    <a:pt x="2390774" y="3447"/>
                  </a:lnTo>
                  <a:lnTo>
                    <a:pt x="2390774" y="6077"/>
                  </a:lnTo>
                  <a:lnTo>
                    <a:pt x="2390309" y="7200"/>
                  </a:lnTo>
                  <a:lnTo>
                    <a:pt x="2388449" y="9060"/>
                  </a:lnTo>
                  <a:lnTo>
                    <a:pt x="2387327" y="9524"/>
                  </a:lnTo>
                  <a:close/>
                </a:path>
                <a:path w="5057775" h="9525">
                  <a:moveTo>
                    <a:pt x="2434952" y="9524"/>
                  </a:moveTo>
                  <a:lnTo>
                    <a:pt x="2432322" y="9524"/>
                  </a:lnTo>
                  <a:lnTo>
                    <a:pt x="2431199" y="9060"/>
                  </a:lnTo>
                  <a:lnTo>
                    <a:pt x="2429339" y="7200"/>
                  </a:lnTo>
                  <a:lnTo>
                    <a:pt x="2428874" y="6077"/>
                  </a:lnTo>
                  <a:lnTo>
                    <a:pt x="2428874" y="3447"/>
                  </a:lnTo>
                  <a:lnTo>
                    <a:pt x="2429339" y="2324"/>
                  </a:lnTo>
                  <a:lnTo>
                    <a:pt x="2431199" y="464"/>
                  </a:lnTo>
                  <a:lnTo>
                    <a:pt x="2432322" y="0"/>
                  </a:lnTo>
                  <a:lnTo>
                    <a:pt x="2434952" y="0"/>
                  </a:lnTo>
                  <a:lnTo>
                    <a:pt x="2436074" y="464"/>
                  </a:lnTo>
                  <a:lnTo>
                    <a:pt x="2437934" y="2324"/>
                  </a:lnTo>
                  <a:lnTo>
                    <a:pt x="2438399" y="3447"/>
                  </a:lnTo>
                  <a:lnTo>
                    <a:pt x="2438399" y="6077"/>
                  </a:lnTo>
                  <a:lnTo>
                    <a:pt x="2437934" y="7200"/>
                  </a:lnTo>
                  <a:lnTo>
                    <a:pt x="2436074" y="9060"/>
                  </a:lnTo>
                  <a:lnTo>
                    <a:pt x="2434952" y="9524"/>
                  </a:lnTo>
                  <a:close/>
                </a:path>
                <a:path w="5057775" h="9525">
                  <a:moveTo>
                    <a:pt x="2482577" y="9524"/>
                  </a:moveTo>
                  <a:lnTo>
                    <a:pt x="2479947" y="9524"/>
                  </a:lnTo>
                  <a:lnTo>
                    <a:pt x="2478824" y="9060"/>
                  </a:lnTo>
                  <a:lnTo>
                    <a:pt x="2476964" y="7200"/>
                  </a:lnTo>
                  <a:lnTo>
                    <a:pt x="2476499" y="6077"/>
                  </a:lnTo>
                  <a:lnTo>
                    <a:pt x="2476499" y="3447"/>
                  </a:lnTo>
                  <a:lnTo>
                    <a:pt x="2476964" y="2324"/>
                  </a:lnTo>
                  <a:lnTo>
                    <a:pt x="2478824" y="464"/>
                  </a:lnTo>
                  <a:lnTo>
                    <a:pt x="2479947" y="0"/>
                  </a:lnTo>
                  <a:lnTo>
                    <a:pt x="2482577" y="0"/>
                  </a:lnTo>
                  <a:lnTo>
                    <a:pt x="2483699" y="464"/>
                  </a:lnTo>
                  <a:lnTo>
                    <a:pt x="2485559" y="2324"/>
                  </a:lnTo>
                  <a:lnTo>
                    <a:pt x="2486024" y="3447"/>
                  </a:lnTo>
                  <a:lnTo>
                    <a:pt x="2486024" y="6077"/>
                  </a:lnTo>
                  <a:lnTo>
                    <a:pt x="2485559" y="7200"/>
                  </a:lnTo>
                  <a:lnTo>
                    <a:pt x="2483699" y="9060"/>
                  </a:lnTo>
                  <a:lnTo>
                    <a:pt x="2482577" y="9524"/>
                  </a:lnTo>
                  <a:close/>
                </a:path>
                <a:path w="5057775" h="9525">
                  <a:moveTo>
                    <a:pt x="2530202" y="9524"/>
                  </a:moveTo>
                  <a:lnTo>
                    <a:pt x="2527572" y="9524"/>
                  </a:lnTo>
                  <a:lnTo>
                    <a:pt x="2526449" y="9060"/>
                  </a:lnTo>
                  <a:lnTo>
                    <a:pt x="2524589" y="7200"/>
                  </a:lnTo>
                  <a:lnTo>
                    <a:pt x="2524124" y="6077"/>
                  </a:lnTo>
                  <a:lnTo>
                    <a:pt x="2524124" y="3447"/>
                  </a:lnTo>
                  <a:lnTo>
                    <a:pt x="2524589" y="2324"/>
                  </a:lnTo>
                  <a:lnTo>
                    <a:pt x="2526449" y="464"/>
                  </a:lnTo>
                  <a:lnTo>
                    <a:pt x="2527572" y="0"/>
                  </a:lnTo>
                  <a:lnTo>
                    <a:pt x="2530202" y="0"/>
                  </a:lnTo>
                  <a:lnTo>
                    <a:pt x="2531325" y="464"/>
                  </a:lnTo>
                  <a:lnTo>
                    <a:pt x="2533184" y="2324"/>
                  </a:lnTo>
                  <a:lnTo>
                    <a:pt x="2533649" y="3447"/>
                  </a:lnTo>
                  <a:lnTo>
                    <a:pt x="2533649" y="6077"/>
                  </a:lnTo>
                  <a:lnTo>
                    <a:pt x="2533184" y="7200"/>
                  </a:lnTo>
                  <a:lnTo>
                    <a:pt x="2531325" y="9060"/>
                  </a:lnTo>
                  <a:lnTo>
                    <a:pt x="2530202" y="9524"/>
                  </a:lnTo>
                  <a:close/>
                </a:path>
                <a:path w="5057775" h="9525">
                  <a:moveTo>
                    <a:pt x="2577827" y="9524"/>
                  </a:moveTo>
                  <a:lnTo>
                    <a:pt x="2575197" y="9524"/>
                  </a:lnTo>
                  <a:lnTo>
                    <a:pt x="2574074" y="9060"/>
                  </a:lnTo>
                  <a:lnTo>
                    <a:pt x="2572214" y="7200"/>
                  </a:lnTo>
                  <a:lnTo>
                    <a:pt x="2571749" y="6077"/>
                  </a:lnTo>
                  <a:lnTo>
                    <a:pt x="2571749" y="3447"/>
                  </a:lnTo>
                  <a:lnTo>
                    <a:pt x="2572214" y="2324"/>
                  </a:lnTo>
                  <a:lnTo>
                    <a:pt x="2574074" y="464"/>
                  </a:lnTo>
                  <a:lnTo>
                    <a:pt x="2575197" y="0"/>
                  </a:lnTo>
                  <a:lnTo>
                    <a:pt x="2577827" y="0"/>
                  </a:lnTo>
                  <a:lnTo>
                    <a:pt x="2578950" y="464"/>
                  </a:lnTo>
                  <a:lnTo>
                    <a:pt x="2580809" y="2324"/>
                  </a:lnTo>
                  <a:lnTo>
                    <a:pt x="2581274" y="3447"/>
                  </a:lnTo>
                  <a:lnTo>
                    <a:pt x="2581274" y="6077"/>
                  </a:lnTo>
                  <a:lnTo>
                    <a:pt x="2580809" y="7200"/>
                  </a:lnTo>
                  <a:lnTo>
                    <a:pt x="2578950" y="9060"/>
                  </a:lnTo>
                  <a:lnTo>
                    <a:pt x="2577827" y="9524"/>
                  </a:lnTo>
                  <a:close/>
                </a:path>
                <a:path w="5057775" h="9525">
                  <a:moveTo>
                    <a:pt x="2625452" y="9524"/>
                  </a:moveTo>
                  <a:lnTo>
                    <a:pt x="2622822" y="9524"/>
                  </a:lnTo>
                  <a:lnTo>
                    <a:pt x="2621699" y="9060"/>
                  </a:lnTo>
                  <a:lnTo>
                    <a:pt x="2619840" y="7200"/>
                  </a:lnTo>
                  <a:lnTo>
                    <a:pt x="2619374" y="6077"/>
                  </a:lnTo>
                  <a:lnTo>
                    <a:pt x="2619374" y="3447"/>
                  </a:lnTo>
                  <a:lnTo>
                    <a:pt x="2619840" y="2324"/>
                  </a:lnTo>
                  <a:lnTo>
                    <a:pt x="2621699" y="464"/>
                  </a:lnTo>
                  <a:lnTo>
                    <a:pt x="2622822" y="0"/>
                  </a:lnTo>
                  <a:lnTo>
                    <a:pt x="2625452" y="0"/>
                  </a:lnTo>
                  <a:lnTo>
                    <a:pt x="2626575" y="464"/>
                  </a:lnTo>
                  <a:lnTo>
                    <a:pt x="2628434" y="2324"/>
                  </a:lnTo>
                  <a:lnTo>
                    <a:pt x="2628899" y="3447"/>
                  </a:lnTo>
                  <a:lnTo>
                    <a:pt x="2628899" y="6077"/>
                  </a:lnTo>
                  <a:lnTo>
                    <a:pt x="2628434" y="7200"/>
                  </a:lnTo>
                  <a:lnTo>
                    <a:pt x="2626575" y="9060"/>
                  </a:lnTo>
                  <a:lnTo>
                    <a:pt x="2625452" y="9524"/>
                  </a:lnTo>
                  <a:close/>
                </a:path>
                <a:path w="5057775" h="9525">
                  <a:moveTo>
                    <a:pt x="2673077" y="9524"/>
                  </a:moveTo>
                  <a:lnTo>
                    <a:pt x="2670447" y="9524"/>
                  </a:lnTo>
                  <a:lnTo>
                    <a:pt x="2669324" y="9060"/>
                  </a:lnTo>
                  <a:lnTo>
                    <a:pt x="2667464" y="7200"/>
                  </a:lnTo>
                  <a:lnTo>
                    <a:pt x="2666999" y="6077"/>
                  </a:lnTo>
                  <a:lnTo>
                    <a:pt x="2666999" y="3447"/>
                  </a:lnTo>
                  <a:lnTo>
                    <a:pt x="2667464" y="2324"/>
                  </a:lnTo>
                  <a:lnTo>
                    <a:pt x="2669324" y="464"/>
                  </a:lnTo>
                  <a:lnTo>
                    <a:pt x="2670447" y="0"/>
                  </a:lnTo>
                  <a:lnTo>
                    <a:pt x="2673077" y="0"/>
                  </a:lnTo>
                  <a:lnTo>
                    <a:pt x="2674200" y="464"/>
                  </a:lnTo>
                  <a:lnTo>
                    <a:pt x="2676059" y="2324"/>
                  </a:lnTo>
                  <a:lnTo>
                    <a:pt x="2676524" y="3447"/>
                  </a:lnTo>
                  <a:lnTo>
                    <a:pt x="2676524" y="6077"/>
                  </a:lnTo>
                  <a:lnTo>
                    <a:pt x="2676059" y="7200"/>
                  </a:lnTo>
                  <a:lnTo>
                    <a:pt x="2674200" y="9060"/>
                  </a:lnTo>
                  <a:lnTo>
                    <a:pt x="2673077" y="9524"/>
                  </a:lnTo>
                  <a:close/>
                </a:path>
                <a:path w="5057775" h="9525">
                  <a:moveTo>
                    <a:pt x="2720702" y="9524"/>
                  </a:moveTo>
                  <a:lnTo>
                    <a:pt x="2718072" y="9524"/>
                  </a:lnTo>
                  <a:lnTo>
                    <a:pt x="2716949" y="9060"/>
                  </a:lnTo>
                  <a:lnTo>
                    <a:pt x="2715089" y="7200"/>
                  </a:lnTo>
                  <a:lnTo>
                    <a:pt x="2714624" y="6077"/>
                  </a:lnTo>
                  <a:lnTo>
                    <a:pt x="2714624" y="3447"/>
                  </a:lnTo>
                  <a:lnTo>
                    <a:pt x="2715089" y="2324"/>
                  </a:lnTo>
                  <a:lnTo>
                    <a:pt x="2716949" y="464"/>
                  </a:lnTo>
                  <a:lnTo>
                    <a:pt x="2718072" y="0"/>
                  </a:lnTo>
                  <a:lnTo>
                    <a:pt x="2720702" y="0"/>
                  </a:lnTo>
                  <a:lnTo>
                    <a:pt x="2721824" y="464"/>
                  </a:lnTo>
                  <a:lnTo>
                    <a:pt x="2723684" y="2324"/>
                  </a:lnTo>
                  <a:lnTo>
                    <a:pt x="2724149" y="3447"/>
                  </a:lnTo>
                  <a:lnTo>
                    <a:pt x="2724149" y="6077"/>
                  </a:lnTo>
                  <a:lnTo>
                    <a:pt x="2723684" y="7200"/>
                  </a:lnTo>
                  <a:lnTo>
                    <a:pt x="2721824" y="9060"/>
                  </a:lnTo>
                  <a:lnTo>
                    <a:pt x="2720702" y="9524"/>
                  </a:lnTo>
                  <a:close/>
                </a:path>
                <a:path w="5057775" h="9525">
                  <a:moveTo>
                    <a:pt x="2768327" y="9524"/>
                  </a:moveTo>
                  <a:lnTo>
                    <a:pt x="2765697" y="9524"/>
                  </a:lnTo>
                  <a:lnTo>
                    <a:pt x="2764574" y="9060"/>
                  </a:lnTo>
                  <a:lnTo>
                    <a:pt x="2762714" y="7200"/>
                  </a:lnTo>
                  <a:lnTo>
                    <a:pt x="2762249" y="6077"/>
                  </a:lnTo>
                  <a:lnTo>
                    <a:pt x="2762249" y="3447"/>
                  </a:lnTo>
                  <a:lnTo>
                    <a:pt x="2762714" y="2324"/>
                  </a:lnTo>
                  <a:lnTo>
                    <a:pt x="2764574" y="464"/>
                  </a:lnTo>
                  <a:lnTo>
                    <a:pt x="2765697" y="0"/>
                  </a:lnTo>
                  <a:lnTo>
                    <a:pt x="2768327" y="0"/>
                  </a:lnTo>
                  <a:lnTo>
                    <a:pt x="2769450" y="464"/>
                  </a:lnTo>
                  <a:lnTo>
                    <a:pt x="2771309" y="2324"/>
                  </a:lnTo>
                  <a:lnTo>
                    <a:pt x="2771774" y="3447"/>
                  </a:lnTo>
                  <a:lnTo>
                    <a:pt x="2771774" y="6077"/>
                  </a:lnTo>
                  <a:lnTo>
                    <a:pt x="2771309" y="7200"/>
                  </a:lnTo>
                  <a:lnTo>
                    <a:pt x="2769450" y="9060"/>
                  </a:lnTo>
                  <a:lnTo>
                    <a:pt x="2768327" y="9524"/>
                  </a:lnTo>
                  <a:close/>
                </a:path>
                <a:path w="5057775" h="9525">
                  <a:moveTo>
                    <a:pt x="2815952" y="9524"/>
                  </a:moveTo>
                  <a:lnTo>
                    <a:pt x="2813322" y="9524"/>
                  </a:lnTo>
                  <a:lnTo>
                    <a:pt x="2812199" y="9060"/>
                  </a:lnTo>
                  <a:lnTo>
                    <a:pt x="2810339" y="7200"/>
                  </a:lnTo>
                  <a:lnTo>
                    <a:pt x="2809874" y="6077"/>
                  </a:lnTo>
                  <a:lnTo>
                    <a:pt x="2809874" y="3447"/>
                  </a:lnTo>
                  <a:lnTo>
                    <a:pt x="2810339" y="2324"/>
                  </a:lnTo>
                  <a:lnTo>
                    <a:pt x="2812199" y="464"/>
                  </a:lnTo>
                  <a:lnTo>
                    <a:pt x="2813322" y="0"/>
                  </a:lnTo>
                  <a:lnTo>
                    <a:pt x="2815952" y="0"/>
                  </a:lnTo>
                  <a:lnTo>
                    <a:pt x="2817074" y="464"/>
                  </a:lnTo>
                  <a:lnTo>
                    <a:pt x="2818934" y="2324"/>
                  </a:lnTo>
                  <a:lnTo>
                    <a:pt x="2819399" y="3447"/>
                  </a:lnTo>
                  <a:lnTo>
                    <a:pt x="2819399" y="6077"/>
                  </a:lnTo>
                  <a:lnTo>
                    <a:pt x="2818934" y="7200"/>
                  </a:lnTo>
                  <a:lnTo>
                    <a:pt x="2817074" y="9060"/>
                  </a:lnTo>
                  <a:lnTo>
                    <a:pt x="2815952" y="9524"/>
                  </a:lnTo>
                  <a:close/>
                </a:path>
                <a:path w="5057775" h="9525">
                  <a:moveTo>
                    <a:pt x="2863577" y="9524"/>
                  </a:moveTo>
                  <a:lnTo>
                    <a:pt x="2860947" y="9524"/>
                  </a:lnTo>
                  <a:lnTo>
                    <a:pt x="2859824" y="9060"/>
                  </a:lnTo>
                  <a:lnTo>
                    <a:pt x="2857964" y="7200"/>
                  </a:lnTo>
                  <a:lnTo>
                    <a:pt x="2857499" y="6077"/>
                  </a:lnTo>
                  <a:lnTo>
                    <a:pt x="2857499" y="3447"/>
                  </a:lnTo>
                  <a:lnTo>
                    <a:pt x="2857964" y="2324"/>
                  </a:lnTo>
                  <a:lnTo>
                    <a:pt x="2859824" y="464"/>
                  </a:lnTo>
                  <a:lnTo>
                    <a:pt x="2860947" y="0"/>
                  </a:lnTo>
                  <a:lnTo>
                    <a:pt x="2863577" y="0"/>
                  </a:lnTo>
                  <a:lnTo>
                    <a:pt x="2864700" y="464"/>
                  </a:lnTo>
                  <a:lnTo>
                    <a:pt x="2866559" y="2324"/>
                  </a:lnTo>
                  <a:lnTo>
                    <a:pt x="2867024" y="3447"/>
                  </a:lnTo>
                  <a:lnTo>
                    <a:pt x="2867024" y="6077"/>
                  </a:lnTo>
                  <a:lnTo>
                    <a:pt x="2866559" y="7200"/>
                  </a:lnTo>
                  <a:lnTo>
                    <a:pt x="2864700" y="9060"/>
                  </a:lnTo>
                  <a:lnTo>
                    <a:pt x="2863577" y="9524"/>
                  </a:lnTo>
                  <a:close/>
                </a:path>
                <a:path w="5057775" h="9525">
                  <a:moveTo>
                    <a:pt x="2911202" y="9524"/>
                  </a:moveTo>
                  <a:lnTo>
                    <a:pt x="2908572" y="9524"/>
                  </a:lnTo>
                  <a:lnTo>
                    <a:pt x="2907449" y="9060"/>
                  </a:lnTo>
                  <a:lnTo>
                    <a:pt x="2905589" y="7200"/>
                  </a:lnTo>
                  <a:lnTo>
                    <a:pt x="2905124" y="6077"/>
                  </a:lnTo>
                  <a:lnTo>
                    <a:pt x="2905124" y="3447"/>
                  </a:lnTo>
                  <a:lnTo>
                    <a:pt x="2905589" y="2324"/>
                  </a:lnTo>
                  <a:lnTo>
                    <a:pt x="2907449" y="464"/>
                  </a:lnTo>
                  <a:lnTo>
                    <a:pt x="2908572" y="0"/>
                  </a:lnTo>
                  <a:lnTo>
                    <a:pt x="2911202" y="0"/>
                  </a:lnTo>
                  <a:lnTo>
                    <a:pt x="2912325" y="464"/>
                  </a:lnTo>
                  <a:lnTo>
                    <a:pt x="2914184" y="2324"/>
                  </a:lnTo>
                  <a:lnTo>
                    <a:pt x="2914649" y="3447"/>
                  </a:lnTo>
                  <a:lnTo>
                    <a:pt x="2914649" y="6077"/>
                  </a:lnTo>
                  <a:lnTo>
                    <a:pt x="2914184" y="7200"/>
                  </a:lnTo>
                  <a:lnTo>
                    <a:pt x="2912325" y="9060"/>
                  </a:lnTo>
                  <a:lnTo>
                    <a:pt x="2911202" y="9524"/>
                  </a:lnTo>
                  <a:close/>
                </a:path>
                <a:path w="5057775" h="9525">
                  <a:moveTo>
                    <a:pt x="2958827" y="9524"/>
                  </a:moveTo>
                  <a:lnTo>
                    <a:pt x="2956197" y="9524"/>
                  </a:lnTo>
                  <a:lnTo>
                    <a:pt x="2955074" y="9060"/>
                  </a:lnTo>
                  <a:lnTo>
                    <a:pt x="2953214" y="7200"/>
                  </a:lnTo>
                  <a:lnTo>
                    <a:pt x="2952749" y="6077"/>
                  </a:lnTo>
                  <a:lnTo>
                    <a:pt x="2952749" y="3447"/>
                  </a:lnTo>
                  <a:lnTo>
                    <a:pt x="2953214" y="2324"/>
                  </a:lnTo>
                  <a:lnTo>
                    <a:pt x="2955074" y="464"/>
                  </a:lnTo>
                  <a:lnTo>
                    <a:pt x="2956197" y="0"/>
                  </a:lnTo>
                  <a:lnTo>
                    <a:pt x="2958827" y="0"/>
                  </a:lnTo>
                  <a:lnTo>
                    <a:pt x="2959949" y="464"/>
                  </a:lnTo>
                  <a:lnTo>
                    <a:pt x="2961809" y="2324"/>
                  </a:lnTo>
                  <a:lnTo>
                    <a:pt x="2962274" y="3447"/>
                  </a:lnTo>
                  <a:lnTo>
                    <a:pt x="2962274" y="6077"/>
                  </a:lnTo>
                  <a:lnTo>
                    <a:pt x="2961809" y="7200"/>
                  </a:lnTo>
                  <a:lnTo>
                    <a:pt x="2959949" y="9060"/>
                  </a:lnTo>
                  <a:lnTo>
                    <a:pt x="2958827" y="9524"/>
                  </a:lnTo>
                  <a:close/>
                </a:path>
                <a:path w="5057775" h="9525">
                  <a:moveTo>
                    <a:pt x="3006452" y="9524"/>
                  </a:moveTo>
                  <a:lnTo>
                    <a:pt x="3003822" y="9524"/>
                  </a:lnTo>
                  <a:lnTo>
                    <a:pt x="3002699" y="9060"/>
                  </a:lnTo>
                  <a:lnTo>
                    <a:pt x="3000839" y="7200"/>
                  </a:lnTo>
                  <a:lnTo>
                    <a:pt x="3000374" y="6077"/>
                  </a:lnTo>
                  <a:lnTo>
                    <a:pt x="3000374" y="3447"/>
                  </a:lnTo>
                  <a:lnTo>
                    <a:pt x="3000839" y="2324"/>
                  </a:lnTo>
                  <a:lnTo>
                    <a:pt x="3002699" y="464"/>
                  </a:lnTo>
                  <a:lnTo>
                    <a:pt x="3003822" y="0"/>
                  </a:lnTo>
                  <a:lnTo>
                    <a:pt x="3006452" y="0"/>
                  </a:lnTo>
                  <a:lnTo>
                    <a:pt x="3007574" y="464"/>
                  </a:lnTo>
                  <a:lnTo>
                    <a:pt x="3009434" y="2324"/>
                  </a:lnTo>
                  <a:lnTo>
                    <a:pt x="3009899" y="3447"/>
                  </a:lnTo>
                  <a:lnTo>
                    <a:pt x="3009899" y="6077"/>
                  </a:lnTo>
                  <a:lnTo>
                    <a:pt x="3009434" y="7200"/>
                  </a:lnTo>
                  <a:lnTo>
                    <a:pt x="3007574" y="9060"/>
                  </a:lnTo>
                  <a:lnTo>
                    <a:pt x="3006452" y="9524"/>
                  </a:lnTo>
                  <a:close/>
                </a:path>
                <a:path w="5057775" h="9525">
                  <a:moveTo>
                    <a:pt x="3054077" y="9524"/>
                  </a:moveTo>
                  <a:lnTo>
                    <a:pt x="3051447" y="9524"/>
                  </a:lnTo>
                  <a:lnTo>
                    <a:pt x="3050324" y="9060"/>
                  </a:lnTo>
                  <a:lnTo>
                    <a:pt x="3048464" y="7200"/>
                  </a:lnTo>
                  <a:lnTo>
                    <a:pt x="3047999" y="6077"/>
                  </a:lnTo>
                  <a:lnTo>
                    <a:pt x="3047999" y="3447"/>
                  </a:lnTo>
                  <a:lnTo>
                    <a:pt x="3048464" y="2324"/>
                  </a:lnTo>
                  <a:lnTo>
                    <a:pt x="3050324" y="464"/>
                  </a:lnTo>
                  <a:lnTo>
                    <a:pt x="3051447" y="0"/>
                  </a:lnTo>
                  <a:lnTo>
                    <a:pt x="3054077" y="0"/>
                  </a:lnTo>
                  <a:lnTo>
                    <a:pt x="3055199" y="464"/>
                  </a:lnTo>
                  <a:lnTo>
                    <a:pt x="3057059" y="2324"/>
                  </a:lnTo>
                  <a:lnTo>
                    <a:pt x="3057524" y="3447"/>
                  </a:lnTo>
                  <a:lnTo>
                    <a:pt x="3057524" y="6077"/>
                  </a:lnTo>
                  <a:lnTo>
                    <a:pt x="3057059" y="7200"/>
                  </a:lnTo>
                  <a:lnTo>
                    <a:pt x="3055199" y="9060"/>
                  </a:lnTo>
                  <a:lnTo>
                    <a:pt x="3054077" y="9524"/>
                  </a:lnTo>
                  <a:close/>
                </a:path>
                <a:path w="5057775" h="9525">
                  <a:moveTo>
                    <a:pt x="3101702" y="9524"/>
                  </a:moveTo>
                  <a:lnTo>
                    <a:pt x="3099072" y="9524"/>
                  </a:lnTo>
                  <a:lnTo>
                    <a:pt x="3097949" y="9060"/>
                  </a:lnTo>
                  <a:lnTo>
                    <a:pt x="3096089" y="7200"/>
                  </a:lnTo>
                  <a:lnTo>
                    <a:pt x="3095624" y="6077"/>
                  </a:lnTo>
                  <a:lnTo>
                    <a:pt x="3095624" y="3447"/>
                  </a:lnTo>
                  <a:lnTo>
                    <a:pt x="3096089" y="2324"/>
                  </a:lnTo>
                  <a:lnTo>
                    <a:pt x="3097949" y="464"/>
                  </a:lnTo>
                  <a:lnTo>
                    <a:pt x="3099072" y="0"/>
                  </a:lnTo>
                  <a:lnTo>
                    <a:pt x="3101702" y="0"/>
                  </a:lnTo>
                  <a:lnTo>
                    <a:pt x="3102825" y="464"/>
                  </a:lnTo>
                  <a:lnTo>
                    <a:pt x="3104684" y="2324"/>
                  </a:lnTo>
                  <a:lnTo>
                    <a:pt x="3105149" y="3447"/>
                  </a:lnTo>
                  <a:lnTo>
                    <a:pt x="3105149" y="6077"/>
                  </a:lnTo>
                  <a:lnTo>
                    <a:pt x="3104684" y="7200"/>
                  </a:lnTo>
                  <a:lnTo>
                    <a:pt x="3102825" y="9060"/>
                  </a:lnTo>
                  <a:lnTo>
                    <a:pt x="3101702" y="9524"/>
                  </a:lnTo>
                  <a:close/>
                </a:path>
                <a:path w="5057775" h="9525">
                  <a:moveTo>
                    <a:pt x="3149327" y="9524"/>
                  </a:moveTo>
                  <a:lnTo>
                    <a:pt x="3146697" y="9524"/>
                  </a:lnTo>
                  <a:lnTo>
                    <a:pt x="3145574" y="9060"/>
                  </a:lnTo>
                  <a:lnTo>
                    <a:pt x="3143714" y="7200"/>
                  </a:lnTo>
                  <a:lnTo>
                    <a:pt x="3143249" y="6077"/>
                  </a:lnTo>
                  <a:lnTo>
                    <a:pt x="3143249" y="3447"/>
                  </a:lnTo>
                  <a:lnTo>
                    <a:pt x="3143714" y="2324"/>
                  </a:lnTo>
                  <a:lnTo>
                    <a:pt x="3145574" y="464"/>
                  </a:lnTo>
                  <a:lnTo>
                    <a:pt x="3146697" y="0"/>
                  </a:lnTo>
                  <a:lnTo>
                    <a:pt x="3149327" y="0"/>
                  </a:lnTo>
                  <a:lnTo>
                    <a:pt x="3150450" y="464"/>
                  </a:lnTo>
                  <a:lnTo>
                    <a:pt x="3152309" y="2324"/>
                  </a:lnTo>
                  <a:lnTo>
                    <a:pt x="3152774" y="3447"/>
                  </a:lnTo>
                  <a:lnTo>
                    <a:pt x="3152774" y="6077"/>
                  </a:lnTo>
                  <a:lnTo>
                    <a:pt x="3152309" y="7200"/>
                  </a:lnTo>
                  <a:lnTo>
                    <a:pt x="3150450" y="9060"/>
                  </a:lnTo>
                  <a:lnTo>
                    <a:pt x="3149327" y="9524"/>
                  </a:lnTo>
                  <a:close/>
                </a:path>
                <a:path w="5057775" h="9525">
                  <a:moveTo>
                    <a:pt x="3196952" y="9524"/>
                  </a:moveTo>
                  <a:lnTo>
                    <a:pt x="3194322" y="9524"/>
                  </a:lnTo>
                  <a:lnTo>
                    <a:pt x="3193199" y="9060"/>
                  </a:lnTo>
                  <a:lnTo>
                    <a:pt x="3191339" y="7200"/>
                  </a:lnTo>
                  <a:lnTo>
                    <a:pt x="3190874" y="6077"/>
                  </a:lnTo>
                  <a:lnTo>
                    <a:pt x="3190874" y="3447"/>
                  </a:lnTo>
                  <a:lnTo>
                    <a:pt x="3191339" y="2324"/>
                  </a:lnTo>
                  <a:lnTo>
                    <a:pt x="3193199" y="464"/>
                  </a:lnTo>
                  <a:lnTo>
                    <a:pt x="3194322" y="0"/>
                  </a:lnTo>
                  <a:lnTo>
                    <a:pt x="3196952" y="0"/>
                  </a:lnTo>
                  <a:lnTo>
                    <a:pt x="3198074" y="464"/>
                  </a:lnTo>
                  <a:lnTo>
                    <a:pt x="3199934" y="2324"/>
                  </a:lnTo>
                  <a:lnTo>
                    <a:pt x="3200399" y="3447"/>
                  </a:lnTo>
                  <a:lnTo>
                    <a:pt x="3200399" y="6077"/>
                  </a:lnTo>
                  <a:lnTo>
                    <a:pt x="3199934" y="7200"/>
                  </a:lnTo>
                  <a:lnTo>
                    <a:pt x="3198074" y="9060"/>
                  </a:lnTo>
                  <a:lnTo>
                    <a:pt x="3196952" y="9524"/>
                  </a:lnTo>
                  <a:close/>
                </a:path>
                <a:path w="5057775" h="9525">
                  <a:moveTo>
                    <a:pt x="3244577" y="9524"/>
                  </a:moveTo>
                  <a:lnTo>
                    <a:pt x="3241947" y="9524"/>
                  </a:lnTo>
                  <a:lnTo>
                    <a:pt x="3240824" y="9060"/>
                  </a:lnTo>
                  <a:lnTo>
                    <a:pt x="3238964" y="7200"/>
                  </a:lnTo>
                  <a:lnTo>
                    <a:pt x="3238499" y="6077"/>
                  </a:lnTo>
                  <a:lnTo>
                    <a:pt x="3238499" y="3447"/>
                  </a:lnTo>
                  <a:lnTo>
                    <a:pt x="3238964" y="2324"/>
                  </a:lnTo>
                  <a:lnTo>
                    <a:pt x="3240824" y="464"/>
                  </a:lnTo>
                  <a:lnTo>
                    <a:pt x="3241947" y="0"/>
                  </a:lnTo>
                  <a:lnTo>
                    <a:pt x="3244577" y="0"/>
                  </a:lnTo>
                  <a:lnTo>
                    <a:pt x="3245699" y="464"/>
                  </a:lnTo>
                  <a:lnTo>
                    <a:pt x="3247559" y="2324"/>
                  </a:lnTo>
                  <a:lnTo>
                    <a:pt x="3248024" y="3447"/>
                  </a:lnTo>
                  <a:lnTo>
                    <a:pt x="3248024" y="6077"/>
                  </a:lnTo>
                  <a:lnTo>
                    <a:pt x="3247559" y="7200"/>
                  </a:lnTo>
                  <a:lnTo>
                    <a:pt x="3245699" y="9060"/>
                  </a:lnTo>
                  <a:lnTo>
                    <a:pt x="3244577" y="9524"/>
                  </a:lnTo>
                  <a:close/>
                </a:path>
                <a:path w="5057775" h="9525">
                  <a:moveTo>
                    <a:pt x="3292202" y="9524"/>
                  </a:moveTo>
                  <a:lnTo>
                    <a:pt x="3289572" y="9524"/>
                  </a:lnTo>
                  <a:lnTo>
                    <a:pt x="3288449" y="9060"/>
                  </a:lnTo>
                  <a:lnTo>
                    <a:pt x="3286589" y="7200"/>
                  </a:lnTo>
                  <a:lnTo>
                    <a:pt x="3286124" y="6077"/>
                  </a:lnTo>
                  <a:lnTo>
                    <a:pt x="3286124" y="3447"/>
                  </a:lnTo>
                  <a:lnTo>
                    <a:pt x="3286589" y="2324"/>
                  </a:lnTo>
                  <a:lnTo>
                    <a:pt x="3288449" y="464"/>
                  </a:lnTo>
                  <a:lnTo>
                    <a:pt x="3289572" y="0"/>
                  </a:lnTo>
                  <a:lnTo>
                    <a:pt x="3292202" y="0"/>
                  </a:lnTo>
                  <a:lnTo>
                    <a:pt x="3293325" y="464"/>
                  </a:lnTo>
                  <a:lnTo>
                    <a:pt x="3295184" y="2324"/>
                  </a:lnTo>
                  <a:lnTo>
                    <a:pt x="3295649" y="3447"/>
                  </a:lnTo>
                  <a:lnTo>
                    <a:pt x="3295649" y="6077"/>
                  </a:lnTo>
                  <a:lnTo>
                    <a:pt x="3295184" y="7200"/>
                  </a:lnTo>
                  <a:lnTo>
                    <a:pt x="3293325" y="9060"/>
                  </a:lnTo>
                  <a:lnTo>
                    <a:pt x="3292202" y="9524"/>
                  </a:lnTo>
                  <a:close/>
                </a:path>
                <a:path w="5057775" h="9525">
                  <a:moveTo>
                    <a:pt x="3339827" y="9524"/>
                  </a:moveTo>
                  <a:lnTo>
                    <a:pt x="3337197" y="9524"/>
                  </a:lnTo>
                  <a:lnTo>
                    <a:pt x="3336074" y="9060"/>
                  </a:lnTo>
                  <a:lnTo>
                    <a:pt x="3334214" y="7200"/>
                  </a:lnTo>
                  <a:lnTo>
                    <a:pt x="3333749" y="6077"/>
                  </a:lnTo>
                  <a:lnTo>
                    <a:pt x="3333749" y="3447"/>
                  </a:lnTo>
                  <a:lnTo>
                    <a:pt x="3334214" y="2324"/>
                  </a:lnTo>
                  <a:lnTo>
                    <a:pt x="3336074" y="464"/>
                  </a:lnTo>
                  <a:lnTo>
                    <a:pt x="3337197" y="0"/>
                  </a:lnTo>
                  <a:lnTo>
                    <a:pt x="3339827" y="0"/>
                  </a:lnTo>
                  <a:lnTo>
                    <a:pt x="3340950" y="464"/>
                  </a:lnTo>
                  <a:lnTo>
                    <a:pt x="3342809" y="2324"/>
                  </a:lnTo>
                  <a:lnTo>
                    <a:pt x="3343274" y="3447"/>
                  </a:lnTo>
                  <a:lnTo>
                    <a:pt x="3343274" y="6077"/>
                  </a:lnTo>
                  <a:lnTo>
                    <a:pt x="3342809" y="7200"/>
                  </a:lnTo>
                  <a:lnTo>
                    <a:pt x="3340950" y="9060"/>
                  </a:lnTo>
                  <a:lnTo>
                    <a:pt x="3339827" y="9524"/>
                  </a:lnTo>
                  <a:close/>
                </a:path>
                <a:path w="5057775" h="9525">
                  <a:moveTo>
                    <a:pt x="3387452" y="9524"/>
                  </a:moveTo>
                  <a:lnTo>
                    <a:pt x="3384822" y="9524"/>
                  </a:lnTo>
                  <a:lnTo>
                    <a:pt x="3383699" y="9060"/>
                  </a:lnTo>
                  <a:lnTo>
                    <a:pt x="3381839" y="7200"/>
                  </a:lnTo>
                  <a:lnTo>
                    <a:pt x="3381374" y="6077"/>
                  </a:lnTo>
                  <a:lnTo>
                    <a:pt x="3381374" y="3447"/>
                  </a:lnTo>
                  <a:lnTo>
                    <a:pt x="3381839" y="2324"/>
                  </a:lnTo>
                  <a:lnTo>
                    <a:pt x="3383699" y="464"/>
                  </a:lnTo>
                  <a:lnTo>
                    <a:pt x="3384822" y="0"/>
                  </a:lnTo>
                  <a:lnTo>
                    <a:pt x="3387452" y="0"/>
                  </a:lnTo>
                  <a:lnTo>
                    <a:pt x="3388575" y="464"/>
                  </a:lnTo>
                  <a:lnTo>
                    <a:pt x="3390434" y="2324"/>
                  </a:lnTo>
                  <a:lnTo>
                    <a:pt x="3390899" y="3447"/>
                  </a:lnTo>
                  <a:lnTo>
                    <a:pt x="3390899" y="6077"/>
                  </a:lnTo>
                  <a:lnTo>
                    <a:pt x="3390434" y="7200"/>
                  </a:lnTo>
                  <a:lnTo>
                    <a:pt x="3388575" y="9060"/>
                  </a:lnTo>
                  <a:lnTo>
                    <a:pt x="3387452" y="9524"/>
                  </a:lnTo>
                  <a:close/>
                </a:path>
                <a:path w="5057775" h="9525">
                  <a:moveTo>
                    <a:pt x="3435077" y="9524"/>
                  </a:moveTo>
                  <a:lnTo>
                    <a:pt x="3432447" y="9524"/>
                  </a:lnTo>
                  <a:lnTo>
                    <a:pt x="3431324" y="9060"/>
                  </a:lnTo>
                  <a:lnTo>
                    <a:pt x="3429464" y="7200"/>
                  </a:lnTo>
                  <a:lnTo>
                    <a:pt x="3428999" y="6077"/>
                  </a:lnTo>
                  <a:lnTo>
                    <a:pt x="3428999" y="3447"/>
                  </a:lnTo>
                  <a:lnTo>
                    <a:pt x="3429464" y="2324"/>
                  </a:lnTo>
                  <a:lnTo>
                    <a:pt x="3431324" y="464"/>
                  </a:lnTo>
                  <a:lnTo>
                    <a:pt x="3432447" y="0"/>
                  </a:lnTo>
                  <a:lnTo>
                    <a:pt x="3435077" y="0"/>
                  </a:lnTo>
                  <a:lnTo>
                    <a:pt x="3436199" y="464"/>
                  </a:lnTo>
                  <a:lnTo>
                    <a:pt x="3438059" y="2324"/>
                  </a:lnTo>
                  <a:lnTo>
                    <a:pt x="3438524" y="3447"/>
                  </a:lnTo>
                  <a:lnTo>
                    <a:pt x="3438524" y="6077"/>
                  </a:lnTo>
                  <a:lnTo>
                    <a:pt x="3438059" y="7200"/>
                  </a:lnTo>
                  <a:lnTo>
                    <a:pt x="3436199" y="9060"/>
                  </a:lnTo>
                  <a:lnTo>
                    <a:pt x="3435077" y="9524"/>
                  </a:lnTo>
                  <a:close/>
                </a:path>
                <a:path w="5057775" h="9525">
                  <a:moveTo>
                    <a:pt x="3482702" y="9524"/>
                  </a:moveTo>
                  <a:lnTo>
                    <a:pt x="3480072" y="9524"/>
                  </a:lnTo>
                  <a:lnTo>
                    <a:pt x="3478949" y="9060"/>
                  </a:lnTo>
                  <a:lnTo>
                    <a:pt x="3477089" y="7200"/>
                  </a:lnTo>
                  <a:lnTo>
                    <a:pt x="3476624" y="6077"/>
                  </a:lnTo>
                  <a:lnTo>
                    <a:pt x="3476624" y="3447"/>
                  </a:lnTo>
                  <a:lnTo>
                    <a:pt x="3477089" y="2324"/>
                  </a:lnTo>
                  <a:lnTo>
                    <a:pt x="3478949" y="464"/>
                  </a:lnTo>
                  <a:lnTo>
                    <a:pt x="3480072" y="0"/>
                  </a:lnTo>
                  <a:lnTo>
                    <a:pt x="3482702" y="0"/>
                  </a:lnTo>
                  <a:lnTo>
                    <a:pt x="3483824" y="464"/>
                  </a:lnTo>
                  <a:lnTo>
                    <a:pt x="3485684" y="2324"/>
                  </a:lnTo>
                  <a:lnTo>
                    <a:pt x="3486149" y="3447"/>
                  </a:lnTo>
                  <a:lnTo>
                    <a:pt x="3486149" y="6077"/>
                  </a:lnTo>
                  <a:lnTo>
                    <a:pt x="3485684" y="7200"/>
                  </a:lnTo>
                  <a:lnTo>
                    <a:pt x="3483824" y="9060"/>
                  </a:lnTo>
                  <a:lnTo>
                    <a:pt x="3482702" y="9524"/>
                  </a:lnTo>
                  <a:close/>
                </a:path>
                <a:path w="5057775" h="9525">
                  <a:moveTo>
                    <a:pt x="3530327" y="9524"/>
                  </a:moveTo>
                  <a:lnTo>
                    <a:pt x="3527697" y="9524"/>
                  </a:lnTo>
                  <a:lnTo>
                    <a:pt x="3526574" y="9060"/>
                  </a:lnTo>
                  <a:lnTo>
                    <a:pt x="3524714" y="7200"/>
                  </a:lnTo>
                  <a:lnTo>
                    <a:pt x="3524249" y="6077"/>
                  </a:lnTo>
                  <a:lnTo>
                    <a:pt x="3524249" y="3447"/>
                  </a:lnTo>
                  <a:lnTo>
                    <a:pt x="3524714" y="2324"/>
                  </a:lnTo>
                  <a:lnTo>
                    <a:pt x="3526574" y="464"/>
                  </a:lnTo>
                  <a:lnTo>
                    <a:pt x="3527697" y="0"/>
                  </a:lnTo>
                  <a:lnTo>
                    <a:pt x="3530327" y="0"/>
                  </a:lnTo>
                  <a:lnTo>
                    <a:pt x="3531449" y="464"/>
                  </a:lnTo>
                  <a:lnTo>
                    <a:pt x="3533309" y="2324"/>
                  </a:lnTo>
                  <a:lnTo>
                    <a:pt x="3533774" y="3447"/>
                  </a:lnTo>
                  <a:lnTo>
                    <a:pt x="3533774" y="6077"/>
                  </a:lnTo>
                  <a:lnTo>
                    <a:pt x="3533309" y="7200"/>
                  </a:lnTo>
                  <a:lnTo>
                    <a:pt x="3531449" y="9060"/>
                  </a:lnTo>
                  <a:lnTo>
                    <a:pt x="3530327" y="9524"/>
                  </a:lnTo>
                  <a:close/>
                </a:path>
                <a:path w="5057775" h="9525">
                  <a:moveTo>
                    <a:pt x="3577952" y="9524"/>
                  </a:moveTo>
                  <a:lnTo>
                    <a:pt x="3575322" y="9524"/>
                  </a:lnTo>
                  <a:lnTo>
                    <a:pt x="3574199" y="9060"/>
                  </a:lnTo>
                  <a:lnTo>
                    <a:pt x="3572339" y="7200"/>
                  </a:lnTo>
                  <a:lnTo>
                    <a:pt x="3571874" y="6077"/>
                  </a:lnTo>
                  <a:lnTo>
                    <a:pt x="3571874" y="3447"/>
                  </a:lnTo>
                  <a:lnTo>
                    <a:pt x="3572339" y="2324"/>
                  </a:lnTo>
                  <a:lnTo>
                    <a:pt x="3574199" y="464"/>
                  </a:lnTo>
                  <a:lnTo>
                    <a:pt x="3575322" y="0"/>
                  </a:lnTo>
                  <a:lnTo>
                    <a:pt x="3577952" y="0"/>
                  </a:lnTo>
                  <a:lnTo>
                    <a:pt x="3579074" y="464"/>
                  </a:lnTo>
                  <a:lnTo>
                    <a:pt x="3580934" y="2324"/>
                  </a:lnTo>
                  <a:lnTo>
                    <a:pt x="3581399" y="3447"/>
                  </a:lnTo>
                  <a:lnTo>
                    <a:pt x="3581399" y="6077"/>
                  </a:lnTo>
                  <a:lnTo>
                    <a:pt x="3580934" y="7200"/>
                  </a:lnTo>
                  <a:lnTo>
                    <a:pt x="3579074" y="9060"/>
                  </a:lnTo>
                  <a:lnTo>
                    <a:pt x="3577952" y="9524"/>
                  </a:lnTo>
                  <a:close/>
                </a:path>
                <a:path w="5057775" h="9525">
                  <a:moveTo>
                    <a:pt x="3625577" y="9524"/>
                  </a:moveTo>
                  <a:lnTo>
                    <a:pt x="3622947" y="9524"/>
                  </a:lnTo>
                  <a:lnTo>
                    <a:pt x="3621824" y="9060"/>
                  </a:lnTo>
                  <a:lnTo>
                    <a:pt x="3619964" y="7200"/>
                  </a:lnTo>
                  <a:lnTo>
                    <a:pt x="3619499" y="6077"/>
                  </a:lnTo>
                  <a:lnTo>
                    <a:pt x="3619499" y="3447"/>
                  </a:lnTo>
                  <a:lnTo>
                    <a:pt x="3619964" y="2324"/>
                  </a:lnTo>
                  <a:lnTo>
                    <a:pt x="3621824" y="464"/>
                  </a:lnTo>
                  <a:lnTo>
                    <a:pt x="3622947" y="0"/>
                  </a:lnTo>
                  <a:lnTo>
                    <a:pt x="3625577" y="0"/>
                  </a:lnTo>
                  <a:lnTo>
                    <a:pt x="3626699" y="464"/>
                  </a:lnTo>
                  <a:lnTo>
                    <a:pt x="3628559" y="2324"/>
                  </a:lnTo>
                  <a:lnTo>
                    <a:pt x="3629024" y="3447"/>
                  </a:lnTo>
                  <a:lnTo>
                    <a:pt x="3629024" y="6077"/>
                  </a:lnTo>
                  <a:lnTo>
                    <a:pt x="3628559" y="7200"/>
                  </a:lnTo>
                  <a:lnTo>
                    <a:pt x="3626699" y="9060"/>
                  </a:lnTo>
                  <a:lnTo>
                    <a:pt x="3625577" y="9524"/>
                  </a:lnTo>
                  <a:close/>
                </a:path>
                <a:path w="5057775" h="9525">
                  <a:moveTo>
                    <a:pt x="3673202" y="9524"/>
                  </a:moveTo>
                  <a:lnTo>
                    <a:pt x="3670572" y="9524"/>
                  </a:lnTo>
                  <a:lnTo>
                    <a:pt x="3669449" y="9060"/>
                  </a:lnTo>
                  <a:lnTo>
                    <a:pt x="3667589" y="7200"/>
                  </a:lnTo>
                  <a:lnTo>
                    <a:pt x="3667124" y="6077"/>
                  </a:lnTo>
                  <a:lnTo>
                    <a:pt x="3667124" y="3447"/>
                  </a:lnTo>
                  <a:lnTo>
                    <a:pt x="3667589" y="2324"/>
                  </a:lnTo>
                  <a:lnTo>
                    <a:pt x="3669449" y="464"/>
                  </a:lnTo>
                  <a:lnTo>
                    <a:pt x="3670572" y="0"/>
                  </a:lnTo>
                  <a:lnTo>
                    <a:pt x="3673202" y="0"/>
                  </a:lnTo>
                  <a:lnTo>
                    <a:pt x="3674324" y="464"/>
                  </a:lnTo>
                  <a:lnTo>
                    <a:pt x="3676184" y="2324"/>
                  </a:lnTo>
                  <a:lnTo>
                    <a:pt x="3676649" y="3447"/>
                  </a:lnTo>
                  <a:lnTo>
                    <a:pt x="3676649" y="6077"/>
                  </a:lnTo>
                  <a:lnTo>
                    <a:pt x="3676184" y="7200"/>
                  </a:lnTo>
                  <a:lnTo>
                    <a:pt x="3674324" y="9060"/>
                  </a:lnTo>
                  <a:lnTo>
                    <a:pt x="3673202" y="9524"/>
                  </a:lnTo>
                  <a:close/>
                </a:path>
                <a:path w="5057775" h="9525">
                  <a:moveTo>
                    <a:pt x="3720827" y="9524"/>
                  </a:moveTo>
                  <a:lnTo>
                    <a:pt x="3718197" y="9524"/>
                  </a:lnTo>
                  <a:lnTo>
                    <a:pt x="3717074" y="9060"/>
                  </a:lnTo>
                  <a:lnTo>
                    <a:pt x="3715214" y="7200"/>
                  </a:lnTo>
                  <a:lnTo>
                    <a:pt x="3714749" y="6077"/>
                  </a:lnTo>
                  <a:lnTo>
                    <a:pt x="3714749" y="3447"/>
                  </a:lnTo>
                  <a:lnTo>
                    <a:pt x="3715214" y="2324"/>
                  </a:lnTo>
                  <a:lnTo>
                    <a:pt x="3717074" y="464"/>
                  </a:lnTo>
                  <a:lnTo>
                    <a:pt x="3718197" y="0"/>
                  </a:lnTo>
                  <a:lnTo>
                    <a:pt x="3720827" y="0"/>
                  </a:lnTo>
                  <a:lnTo>
                    <a:pt x="3721949" y="464"/>
                  </a:lnTo>
                  <a:lnTo>
                    <a:pt x="3723809" y="2324"/>
                  </a:lnTo>
                  <a:lnTo>
                    <a:pt x="3724274" y="3447"/>
                  </a:lnTo>
                  <a:lnTo>
                    <a:pt x="3724274" y="6077"/>
                  </a:lnTo>
                  <a:lnTo>
                    <a:pt x="3723809" y="7200"/>
                  </a:lnTo>
                  <a:lnTo>
                    <a:pt x="3721949" y="9060"/>
                  </a:lnTo>
                  <a:lnTo>
                    <a:pt x="3720827" y="9524"/>
                  </a:lnTo>
                  <a:close/>
                </a:path>
                <a:path w="5057775" h="9525">
                  <a:moveTo>
                    <a:pt x="3768452" y="9524"/>
                  </a:moveTo>
                  <a:lnTo>
                    <a:pt x="3765822" y="9524"/>
                  </a:lnTo>
                  <a:lnTo>
                    <a:pt x="3764699" y="9060"/>
                  </a:lnTo>
                  <a:lnTo>
                    <a:pt x="3762839" y="7200"/>
                  </a:lnTo>
                  <a:lnTo>
                    <a:pt x="3762374" y="6077"/>
                  </a:lnTo>
                  <a:lnTo>
                    <a:pt x="3762374" y="3447"/>
                  </a:lnTo>
                  <a:lnTo>
                    <a:pt x="3762839" y="2324"/>
                  </a:lnTo>
                  <a:lnTo>
                    <a:pt x="3764699" y="464"/>
                  </a:lnTo>
                  <a:lnTo>
                    <a:pt x="3765822" y="0"/>
                  </a:lnTo>
                  <a:lnTo>
                    <a:pt x="3768452" y="0"/>
                  </a:lnTo>
                  <a:lnTo>
                    <a:pt x="3769574" y="464"/>
                  </a:lnTo>
                  <a:lnTo>
                    <a:pt x="3771434" y="2324"/>
                  </a:lnTo>
                  <a:lnTo>
                    <a:pt x="3771899" y="3447"/>
                  </a:lnTo>
                  <a:lnTo>
                    <a:pt x="3771899" y="6077"/>
                  </a:lnTo>
                  <a:lnTo>
                    <a:pt x="3771434" y="7200"/>
                  </a:lnTo>
                  <a:lnTo>
                    <a:pt x="3769574" y="9060"/>
                  </a:lnTo>
                  <a:lnTo>
                    <a:pt x="3768452" y="9524"/>
                  </a:lnTo>
                  <a:close/>
                </a:path>
                <a:path w="5057775" h="9525">
                  <a:moveTo>
                    <a:pt x="3816077" y="9524"/>
                  </a:moveTo>
                  <a:lnTo>
                    <a:pt x="3813447" y="9524"/>
                  </a:lnTo>
                  <a:lnTo>
                    <a:pt x="3812324" y="9060"/>
                  </a:lnTo>
                  <a:lnTo>
                    <a:pt x="3810464" y="7200"/>
                  </a:lnTo>
                  <a:lnTo>
                    <a:pt x="3809999" y="6077"/>
                  </a:lnTo>
                  <a:lnTo>
                    <a:pt x="3809999" y="3447"/>
                  </a:lnTo>
                  <a:lnTo>
                    <a:pt x="3810464" y="2324"/>
                  </a:lnTo>
                  <a:lnTo>
                    <a:pt x="3812324" y="464"/>
                  </a:lnTo>
                  <a:lnTo>
                    <a:pt x="3813447" y="0"/>
                  </a:lnTo>
                  <a:lnTo>
                    <a:pt x="3816077" y="0"/>
                  </a:lnTo>
                  <a:lnTo>
                    <a:pt x="3817199" y="464"/>
                  </a:lnTo>
                  <a:lnTo>
                    <a:pt x="3819059" y="2324"/>
                  </a:lnTo>
                  <a:lnTo>
                    <a:pt x="3819524" y="3447"/>
                  </a:lnTo>
                  <a:lnTo>
                    <a:pt x="3819524" y="6077"/>
                  </a:lnTo>
                  <a:lnTo>
                    <a:pt x="3819059" y="7200"/>
                  </a:lnTo>
                  <a:lnTo>
                    <a:pt x="3817199" y="9060"/>
                  </a:lnTo>
                  <a:lnTo>
                    <a:pt x="3816077" y="9524"/>
                  </a:lnTo>
                  <a:close/>
                </a:path>
                <a:path w="5057775" h="9525">
                  <a:moveTo>
                    <a:pt x="3863702" y="9524"/>
                  </a:moveTo>
                  <a:lnTo>
                    <a:pt x="3861072" y="9524"/>
                  </a:lnTo>
                  <a:lnTo>
                    <a:pt x="3859949" y="9060"/>
                  </a:lnTo>
                  <a:lnTo>
                    <a:pt x="3858089" y="7200"/>
                  </a:lnTo>
                  <a:lnTo>
                    <a:pt x="3857624" y="6077"/>
                  </a:lnTo>
                  <a:lnTo>
                    <a:pt x="3857624" y="3447"/>
                  </a:lnTo>
                  <a:lnTo>
                    <a:pt x="3858089" y="2324"/>
                  </a:lnTo>
                  <a:lnTo>
                    <a:pt x="3859949" y="464"/>
                  </a:lnTo>
                  <a:lnTo>
                    <a:pt x="3861072" y="0"/>
                  </a:lnTo>
                  <a:lnTo>
                    <a:pt x="3863702" y="0"/>
                  </a:lnTo>
                  <a:lnTo>
                    <a:pt x="3864824" y="464"/>
                  </a:lnTo>
                  <a:lnTo>
                    <a:pt x="3866684" y="2324"/>
                  </a:lnTo>
                  <a:lnTo>
                    <a:pt x="3867149" y="3447"/>
                  </a:lnTo>
                  <a:lnTo>
                    <a:pt x="3867149" y="6077"/>
                  </a:lnTo>
                  <a:lnTo>
                    <a:pt x="3866684" y="7200"/>
                  </a:lnTo>
                  <a:lnTo>
                    <a:pt x="3864824" y="9060"/>
                  </a:lnTo>
                  <a:lnTo>
                    <a:pt x="3863702" y="9524"/>
                  </a:lnTo>
                  <a:close/>
                </a:path>
                <a:path w="5057775" h="9525">
                  <a:moveTo>
                    <a:pt x="3911327" y="9524"/>
                  </a:moveTo>
                  <a:lnTo>
                    <a:pt x="3908697" y="9524"/>
                  </a:lnTo>
                  <a:lnTo>
                    <a:pt x="3907574" y="9060"/>
                  </a:lnTo>
                  <a:lnTo>
                    <a:pt x="3905714" y="7200"/>
                  </a:lnTo>
                  <a:lnTo>
                    <a:pt x="3905249" y="6077"/>
                  </a:lnTo>
                  <a:lnTo>
                    <a:pt x="3905249" y="3447"/>
                  </a:lnTo>
                  <a:lnTo>
                    <a:pt x="3905714" y="2324"/>
                  </a:lnTo>
                  <a:lnTo>
                    <a:pt x="3907574" y="464"/>
                  </a:lnTo>
                  <a:lnTo>
                    <a:pt x="3908697" y="0"/>
                  </a:lnTo>
                  <a:lnTo>
                    <a:pt x="3911327" y="0"/>
                  </a:lnTo>
                  <a:lnTo>
                    <a:pt x="3912449" y="464"/>
                  </a:lnTo>
                  <a:lnTo>
                    <a:pt x="3914309" y="2324"/>
                  </a:lnTo>
                  <a:lnTo>
                    <a:pt x="3914774" y="3447"/>
                  </a:lnTo>
                  <a:lnTo>
                    <a:pt x="3914774" y="6077"/>
                  </a:lnTo>
                  <a:lnTo>
                    <a:pt x="3914309" y="7200"/>
                  </a:lnTo>
                  <a:lnTo>
                    <a:pt x="3912449" y="9060"/>
                  </a:lnTo>
                  <a:lnTo>
                    <a:pt x="3911327" y="9524"/>
                  </a:lnTo>
                  <a:close/>
                </a:path>
                <a:path w="5057775" h="9525">
                  <a:moveTo>
                    <a:pt x="3958952" y="9524"/>
                  </a:moveTo>
                  <a:lnTo>
                    <a:pt x="3956322" y="9524"/>
                  </a:lnTo>
                  <a:lnTo>
                    <a:pt x="3955199" y="9060"/>
                  </a:lnTo>
                  <a:lnTo>
                    <a:pt x="3953339" y="7200"/>
                  </a:lnTo>
                  <a:lnTo>
                    <a:pt x="3952874" y="6077"/>
                  </a:lnTo>
                  <a:lnTo>
                    <a:pt x="3952874" y="3447"/>
                  </a:lnTo>
                  <a:lnTo>
                    <a:pt x="3953339" y="2324"/>
                  </a:lnTo>
                  <a:lnTo>
                    <a:pt x="3955199" y="464"/>
                  </a:lnTo>
                  <a:lnTo>
                    <a:pt x="3956322" y="0"/>
                  </a:lnTo>
                  <a:lnTo>
                    <a:pt x="3958952" y="0"/>
                  </a:lnTo>
                  <a:lnTo>
                    <a:pt x="3960074" y="464"/>
                  </a:lnTo>
                  <a:lnTo>
                    <a:pt x="3961934" y="2324"/>
                  </a:lnTo>
                  <a:lnTo>
                    <a:pt x="3962399" y="3447"/>
                  </a:lnTo>
                  <a:lnTo>
                    <a:pt x="3962399" y="6077"/>
                  </a:lnTo>
                  <a:lnTo>
                    <a:pt x="3961934" y="7200"/>
                  </a:lnTo>
                  <a:lnTo>
                    <a:pt x="3960074" y="9060"/>
                  </a:lnTo>
                  <a:lnTo>
                    <a:pt x="3958952" y="9524"/>
                  </a:lnTo>
                  <a:close/>
                </a:path>
                <a:path w="5057775" h="9525">
                  <a:moveTo>
                    <a:pt x="4006577" y="9524"/>
                  </a:moveTo>
                  <a:lnTo>
                    <a:pt x="4003947" y="9524"/>
                  </a:lnTo>
                  <a:lnTo>
                    <a:pt x="4002824" y="9060"/>
                  </a:lnTo>
                  <a:lnTo>
                    <a:pt x="4000964" y="7200"/>
                  </a:lnTo>
                  <a:lnTo>
                    <a:pt x="4000499" y="6077"/>
                  </a:lnTo>
                  <a:lnTo>
                    <a:pt x="4000499" y="3447"/>
                  </a:lnTo>
                  <a:lnTo>
                    <a:pt x="4000964" y="2324"/>
                  </a:lnTo>
                  <a:lnTo>
                    <a:pt x="4002824" y="464"/>
                  </a:lnTo>
                  <a:lnTo>
                    <a:pt x="4003947" y="0"/>
                  </a:lnTo>
                  <a:lnTo>
                    <a:pt x="4006577" y="0"/>
                  </a:lnTo>
                  <a:lnTo>
                    <a:pt x="4007699" y="464"/>
                  </a:lnTo>
                  <a:lnTo>
                    <a:pt x="4009559" y="2324"/>
                  </a:lnTo>
                  <a:lnTo>
                    <a:pt x="4010024" y="3447"/>
                  </a:lnTo>
                  <a:lnTo>
                    <a:pt x="4010024" y="6077"/>
                  </a:lnTo>
                  <a:lnTo>
                    <a:pt x="4009559" y="7200"/>
                  </a:lnTo>
                  <a:lnTo>
                    <a:pt x="4007699" y="9060"/>
                  </a:lnTo>
                  <a:lnTo>
                    <a:pt x="4006577" y="9524"/>
                  </a:lnTo>
                  <a:close/>
                </a:path>
                <a:path w="5057775" h="9525">
                  <a:moveTo>
                    <a:pt x="4054202" y="9524"/>
                  </a:moveTo>
                  <a:lnTo>
                    <a:pt x="4051572" y="9524"/>
                  </a:lnTo>
                  <a:lnTo>
                    <a:pt x="4050449" y="9060"/>
                  </a:lnTo>
                  <a:lnTo>
                    <a:pt x="4048589" y="7200"/>
                  </a:lnTo>
                  <a:lnTo>
                    <a:pt x="4048124" y="6077"/>
                  </a:lnTo>
                  <a:lnTo>
                    <a:pt x="4048124" y="3447"/>
                  </a:lnTo>
                  <a:lnTo>
                    <a:pt x="4048589" y="2324"/>
                  </a:lnTo>
                  <a:lnTo>
                    <a:pt x="4050449" y="464"/>
                  </a:lnTo>
                  <a:lnTo>
                    <a:pt x="4051572" y="0"/>
                  </a:lnTo>
                  <a:lnTo>
                    <a:pt x="4054202" y="0"/>
                  </a:lnTo>
                  <a:lnTo>
                    <a:pt x="4055324" y="464"/>
                  </a:lnTo>
                  <a:lnTo>
                    <a:pt x="4057184" y="2324"/>
                  </a:lnTo>
                  <a:lnTo>
                    <a:pt x="4057649" y="3447"/>
                  </a:lnTo>
                  <a:lnTo>
                    <a:pt x="4057649" y="6077"/>
                  </a:lnTo>
                  <a:lnTo>
                    <a:pt x="4057184" y="7200"/>
                  </a:lnTo>
                  <a:lnTo>
                    <a:pt x="4055324" y="9060"/>
                  </a:lnTo>
                  <a:lnTo>
                    <a:pt x="4054202" y="9524"/>
                  </a:lnTo>
                  <a:close/>
                </a:path>
                <a:path w="5057775" h="9525">
                  <a:moveTo>
                    <a:pt x="4101827" y="9524"/>
                  </a:moveTo>
                  <a:lnTo>
                    <a:pt x="4099197" y="9524"/>
                  </a:lnTo>
                  <a:lnTo>
                    <a:pt x="4098074" y="9060"/>
                  </a:lnTo>
                  <a:lnTo>
                    <a:pt x="4096214" y="7200"/>
                  </a:lnTo>
                  <a:lnTo>
                    <a:pt x="4095749" y="6077"/>
                  </a:lnTo>
                  <a:lnTo>
                    <a:pt x="4095749" y="3447"/>
                  </a:lnTo>
                  <a:lnTo>
                    <a:pt x="4096214" y="2324"/>
                  </a:lnTo>
                  <a:lnTo>
                    <a:pt x="4098074" y="464"/>
                  </a:lnTo>
                  <a:lnTo>
                    <a:pt x="4099197" y="0"/>
                  </a:lnTo>
                  <a:lnTo>
                    <a:pt x="4101827" y="0"/>
                  </a:lnTo>
                  <a:lnTo>
                    <a:pt x="4102949" y="464"/>
                  </a:lnTo>
                  <a:lnTo>
                    <a:pt x="4104809" y="2324"/>
                  </a:lnTo>
                  <a:lnTo>
                    <a:pt x="4105274" y="3447"/>
                  </a:lnTo>
                  <a:lnTo>
                    <a:pt x="4105274" y="6077"/>
                  </a:lnTo>
                  <a:lnTo>
                    <a:pt x="4104809" y="7200"/>
                  </a:lnTo>
                  <a:lnTo>
                    <a:pt x="4102949" y="9060"/>
                  </a:lnTo>
                  <a:lnTo>
                    <a:pt x="4101827" y="9524"/>
                  </a:lnTo>
                  <a:close/>
                </a:path>
                <a:path w="5057775" h="9525">
                  <a:moveTo>
                    <a:pt x="4149452" y="9524"/>
                  </a:moveTo>
                  <a:lnTo>
                    <a:pt x="4146822" y="9524"/>
                  </a:lnTo>
                  <a:lnTo>
                    <a:pt x="4145699" y="9060"/>
                  </a:lnTo>
                  <a:lnTo>
                    <a:pt x="4143839" y="7200"/>
                  </a:lnTo>
                  <a:lnTo>
                    <a:pt x="4143374" y="6077"/>
                  </a:lnTo>
                  <a:lnTo>
                    <a:pt x="4143374" y="3447"/>
                  </a:lnTo>
                  <a:lnTo>
                    <a:pt x="4143839" y="2324"/>
                  </a:lnTo>
                  <a:lnTo>
                    <a:pt x="4145699" y="464"/>
                  </a:lnTo>
                  <a:lnTo>
                    <a:pt x="4146822" y="0"/>
                  </a:lnTo>
                  <a:lnTo>
                    <a:pt x="4149452" y="0"/>
                  </a:lnTo>
                  <a:lnTo>
                    <a:pt x="4150574" y="464"/>
                  </a:lnTo>
                  <a:lnTo>
                    <a:pt x="4152434" y="2324"/>
                  </a:lnTo>
                  <a:lnTo>
                    <a:pt x="4152899" y="3447"/>
                  </a:lnTo>
                  <a:lnTo>
                    <a:pt x="4152899" y="6077"/>
                  </a:lnTo>
                  <a:lnTo>
                    <a:pt x="4152434" y="7200"/>
                  </a:lnTo>
                  <a:lnTo>
                    <a:pt x="4150574" y="9060"/>
                  </a:lnTo>
                  <a:lnTo>
                    <a:pt x="4149452" y="9524"/>
                  </a:lnTo>
                  <a:close/>
                </a:path>
                <a:path w="5057775" h="9525">
                  <a:moveTo>
                    <a:pt x="4197077" y="9524"/>
                  </a:moveTo>
                  <a:lnTo>
                    <a:pt x="4194447" y="9524"/>
                  </a:lnTo>
                  <a:lnTo>
                    <a:pt x="4193324" y="9060"/>
                  </a:lnTo>
                  <a:lnTo>
                    <a:pt x="4191464" y="7200"/>
                  </a:lnTo>
                  <a:lnTo>
                    <a:pt x="4190999" y="6077"/>
                  </a:lnTo>
                  <a:lnTo>
                    <a:pt x="4190999" y="3447"/>
                  </a:lnTo>
                  <a:lnTo>
                    <a:pt x="4191464" y="2324"/>
                  </a:lnTo>
                  <a:lnTo>
                    <a:pt x="4193324" y="464"/>
                  </a:lnTo>
                  <a:lnTo>
                    <a:pt x="4194447" y="0"/>
                  </a:lnTo>
                  <a:lnTo>
                    <a:pt x="4197077" y="0"/>
                  </a:lnTo>
                  <a:lnTo>
                    <a:pt x="4198199" y="464"/>
                  </a:lnTo>
                  <a:lnTo>
                    <a:pt x="4200059" y="2324"/>
                  </a:lnTo>
                  <a:lnTo>
                    <a:pt x="4200524" y="3447"/>
                  </a:lnTo>
                  <a:lnTo>
                    <a:pt x="4200524" y="6077"/>
                  </a:lnTo>
                  <a:lnTo>
                    <a:pt x="4200059" y="7200"/>
                  </a:lnTo>
                  <a:lnTo>
                    <a:pt x="4198199" y="9060"/>
                  </a:lnTo>
                  <a:lnTo>
                    <a:pt x="4197077" y="9524"/>
                  </a:lnTo>
                  <a:close/>
                </a:path>
                <a:path w="5057775" h="9525">
                  <a:moveTo>
                    <a:pt x="4244702" y="9524"/>
                  </a:moveTo>
                  <a:lnTo>
                    <a:pt x="4242072" y="9524"/>
                  </a:lnTo>
                  <a:lnTo>
                    <a:pt x="4240949" y="9060"/>
                  </a:lnTo>
                  <a:lnTo>
                    <a:pt x="4239089" y="7200"/>
                  </a:lnTo>
                  <a:lnTo>
                    <a:pt x="4238624" y="6077"/>
                  </a:lnTo>
                  <a:lnTo>
                    <a:pt x="4238624" y="3447"/>
                  </a:lnTo>
                  <a:lnTo>
                    <a:pt x="4239089" y="2324"/>
                  </a:lnTo>
                  <a:lnTo>
                    <a:pt x="4240949" y="464"/>
                  </a:lnTo>
                  <a:lnTo>
                    <a:pt x="4242072" y="0"/>
                  </a:lnTo>
                  <a:lnTo>
                    <a:pt x="4244702" y="0"/>
                  </a:lnTo>
                  <a:lnTo>
                    <a:pt x="4245824" y="464"/>
                  </a:lnTo>
                  <a:lnTo>
                    <a:pt x="4247684" y="2324"/>
                  </a:lnTo>
                  <a:lnTo>
                    <a:pt x="4248149" y="3447"/>
                  </a:lnTo>
                  <a:lnTo>
                    <a:pt x="4248149" y="6077"/>
                  </a:lnTo>
                  <a:lnTo>
                    <a:pt x="4247684" y="7200"/>
                  </a:lnTo>
                  <a:lnTo>
                    <a:pt x="4245824" y="9060"/>
                  </a:lnTo>
                  <a:lnTo>
                    <a:pt x="4244702" y="9524"/>
                  </a:lnTo>
                  <a:close/>
                </a:path>
                <a:path w="5057775" h="9525">
                  <a:moveTo>
                    <a:pt x="4292327" y="9524"/>
                  </a:moveTo>
                  <a:lnTo>
                    <a:pt x="4289697" y="9524"/>
                  </a:lnTo>
                  <a:lnTo>
                    <a:pt x="4288574" y="9060"/>
                  </a:lnTo>
                  <a:lnTo>
                    <a:pt x="4286714" y="7200"/>
                  </a:lnTo>
                  <a:lnTo>
                    <a:pt x="4286249" y="6077"/>
                  </a:lnTo>
                  <a:lnTo>
                    <a:pt x="4286249" y="3447"/>
                  </a:lnTo>
                  <a:lnTo>
                    <a:pt x="4286714" y="2324"/>
                  </a:lnTo>
                  <a:lnTo>
                    <a:pt x="4288574" y="464"/>
                  </a:lnTo>
                  <a:lnTo>
                    <a:pt x="4289697" y="0"/>
                  </a:lnTo>
                  <a:lnTo>
                    <a:pt x="4292327" y="0"/>
                  </a:lnTo>
                  <a:lnTo>
                    <a:pt x="4293449" y="464"/>
                  </a:lnTo>
                  <a:lnTo>
                    <a:pt x="4295309" y="2324"/>
                  </a:lnTo>
                  <a:lnTo>
                    <a:pt x="4295774" y="3447"/>
                  </a:lnTo>
                  <a:lnTo>
                    <a:pt x="4295774" y="6077"/>
                  </a:lnTo>
                  <a:lnTo>
                    <a:pt x="4295309" y="7200"/>
                  </a:lnTo>
                  <a:lnTo>
                    <a:pt x="4293449" y="9060"/>
                  </a:lnTo>
                  <a:lnTo>
                    <a:pt x="4292327" y="9524"/>
                  </a:lnTo>
                  <a:close/>
                </a:path>
                <a:path w="5057775" h="9525">
                  <a:moveTo>
                    <a:pt x="4339952" y="9524"/>
                  </a:moveTo>
                  <a:lnTo>
                    <a:pt x="4337322" y="9524"/>
                  </a:lnTo>
                  <a:lnTo>
                    <a:pt x="4336199" y="9060"/>
                  </a:lnTo>
                  <a:lnTo>
                    <a:pt x="4334339" y="7200"/>
                  </a:lnTo>
                  <a:lnTo>
                    <a:pt x="4333874" y="6077"/>
                  </a:lnTo>
                  <a:lnTo>
                    <a:pt x="4333874" y="3447"/>
                  </a:lnTo>
                  <a:lnTo>
                    <a:pt x="4334339" y="2324"/>
                  </a:lnTo>
                  <a:lnTo>
                    <a:pt x="4336199" y="464"/>
                  </a:lnTo>
                  <a:lnTo>
                    <a:pt x="4337322" y="0"/>
                  </a:lnTo>
                  <a:lnTo>
                    <a:pt x="4339952" y="0"/>
                  </a:lnTo>
                  <a:lnTo>
                    <a:pt x="4341074" y="464"/>
                  </a:lnTo>
                  <a:lnTo>
                    <a:pt x="4342934" y="2324"/>
                  </a:lnTo>
                  <a:lnTo>
                    <a:pt x="4343399" y="3447"/>
                  </a:lnTo>
                  <a:lnTo>
                    <a:pt x="4343399" y="6077"/>
                  </a:lnTo>
                  <a:lnTo>
                    <a:pt x="4342934" y="7200"/>
                  </a:lnTo>
                  <a:lnTo>
                    <a:pt x="4341074" y="9060"/>
                  </a:lnTo>
                  <a:lnTo>
                    <a:pt x="4339952" y="9524"/>
                  </a:lnTo>
                  <a:close/>
                </a:path>
                <a:path w="5057775" h="9525">
                  <a:moveTo>
                    <a:pt x="4387577" y="9524"/>
                  </a:moveTo>
                  <a:lnTo>
                    <a:pt x="4384947" y="9524"/>
                  </a:lnTo>
                  <a:lnTo>
                    <a:pt x="4383824" y="9060"/>
                  </a:lnTo>
                  <a:lnTo>
                    <a:pt x="4381964" y="7200"/>
                  </a:lnTo>
                  <a:lnTo>
                    <a:pt x="4381499" y="6077"/>
                  </a:lnTo>
                  <a:lnTo>
                    <a:pt x="4381499" y="3447"/>
                  </a:lnTo>
                  <a:lnTo>
                    <a:pt x="4381964" y="2324"/>
                  </a:lnTo>
                  <a:lnTo>
                    <a:pt x="4383824" y="464"/>
                  </a:lnTo>
                  <a:lnTo>
                    <a:pt x="4384947" y="0"/>
                  </a:lnTo>
                  <a:lnTo>
                    <a:pt x="4387577" y="0"/>
                  </a:lnTo>
                  <a:lnTo>
                    <a:pt x="4388699" y="464"/>
                  </a:lnTo>
                  <a:lnTo>
                    <a:pt x="4390559" y="2324"/>
                  </a:lnTo>
                  <a:lnTo>
                    <a:pt x="4391024" y="3447"/>
                  </a:lnTo>
                  <a:lnTo>
                    <a:pt x="4391024" y="6077"/>
                  </a:lnTo>
                  <a:lnTo>
                    <a:pt x="4390559" y="7200"/>
                  </a:lnTo>
                  <a:lnTo>
                    <a:pt x="4388699" y="9060"/>
                  </a:lnTo>
                  <a:lnTo>
                    <a:pt x="4387577" y="9524"/>
                  </a:lnTo>
                  <a:close/>
                </a:path>
                <a:path w="5057775" h="9525">
                  <a:moveTo>
                    <a:pt x="4435202" y="9524"/>
                  </a:moveTo>
                  <a:lnTo>
                    <a:pt x="4432572" y="9524"/>
                  </a:lnTo>
                  <a:lnTo>
                    <a:pt x="4431449" y="9060"/>
                  </a:lnTo>
                  <a:lnTo>
                    <a:pt x="4429589" y="7200"/>
                  </a:lnTo>
                  <a:lnTo>
                    <a:pt x="4429124" y="6077"/>
                  </a:lnTo>
                  <a:lnTo>
                    <a:pt x="4429124" y="3447"/>
                  </a:lnTo>
                  <a:lnTo>
                    <a:pt x="4429589" y="2324"/>
                  </a:lnTo>
                  <a:lnTo>
                    <a:pt x="4431449" y="464"/>
                  </a:lnTo>
                  <a:lnTo>
                    <a:pt x="4432572" y="0"/>
                  </a:lnTo>
                  <a:lnTo>
                    <a:pt x="4435202" y="0"/>
                  </a:lnTo>
                  <a:lnTo>
                    <a:pt x="4436324" y="464"/>
                  </a:lnTo>
                  <a:lnTo>
                    <a:pt x="4438184" y="2324"/>
                  </a:lnTo>
                  <a:lnTo>
                    <a:pt x="4438649" y="3447"/>
                  </a:lnTo>
                  <a:lnTo>
                    <a:pt x="4438649" y="6077"/>
                  </a:lnTo>
                  <a:lnTo>
                    <a:pt x="4438184" y="7200"/>
                  </a:lnTo>
                  <a:lnTo>
                    <a:pt x="4436324" y="9060"/>
                  </a:lnTo>
                  <a:lnTo>
                    <a:pt x="4435202" y="9524"/>
                  </a:lnTo>
                  <a:close/>
                </a:path>
                <a:path w="5057775" h="9525">
                  <a:moveTo>
                    <a:pt x="4482827" y="9524"/>
                  </a:moveTo>
                  <a:lnTo>
                    <a:pt x="4480197" y="9524"/>
                  </a:lnTo>
                  <a:lnTo>
                    <a:pt x="4479074" y="9060"/>
                  </a:lnTo>
                  <a:lnTo>
                    <a:pt x="4477214" y="7200"/>
                  </a:lnTo>
                  <a:lnTo>
                    <a:pt x="4476749" y="6077"/>
                  </a:lnTo>
                  <a:lnTo>
                    <a:pt x="4476749" y="3447"/>
                  </a:lnTo>
                  <a:lnTo>
                    <a:pt x="4477214" y="2324"/>
                  </a:lnTo>
                  <a:lnTo>
                    <a:pt x="4479074" y="464"/>
                  </a:lnTo>
                  <a:lnTo>
                    <a:pt x="4480197" y="0"/>
                  </a:lnTo>
                  <a:lnTo>
                    <a:pt x="4482827" y="0"/>
                  </a:lnTo>
                  <a:lnTo>
                    <a:pt x="4483949" y="464"/>
                  </a:lnTo>
                  <a:lnTo>
                    <a:pt x="4485809" y="2324"/>
                  </a:lnTo>
                  <a:lnTo>
                    <a:pt x="4486274" y="3447"/>
                  </a:lnTo>
                  <a:lnTo>
                    <a:pt x="4486274" y="6077"/>
                  </a:lnTo>
                  <a:lnTo>
                    <a:pt x="4485809" y="7200"/>
                  </a:lnTo>
                  <a:lnTo>
                    <a:pt x="4483949" y="9060"/>
                  </a:lnTo>
                  <a:lnTo>
                    <a:pt x="4482827" y="9524"/>
                  </a:lnTo>
                  <a:close/>
                </a:path>
                <a:path w="5057775" h="9525">
                  <a:moveTo>
                    <a:pt x="4530452" y="9524"/>
                  </a:moveTo>
                  <a:lnTo>
                    <a:pt x="4527822" y="9524"/>
                  </a:lnTo>
                  <a:lnTo>
                    <a:pt x="4526699" y="9060"/>
                  </a:lnTo>
                  <a:lnTo>
                    <a:pt x="4524839" y="7200"/>
                  </a:lnTo>
                  <a:lnTo>
                    <a:pt x="4524374" y="6077"/>
                  </a:lnTo>
                  <a:lnTo>
                    <a:pt x="4524374" y="3447"/>
                  </a:lnTo>
                  <a:lnTo>
                    <a:pt x="4524839" y="2324"/>
                  </a:lnTo>
                  <a:lnTo>
                    <a:pt x="4526699" y="464"/>
                  </a:lnTo>
                  <a:lnTo>
                    <a:pt x="4527822" y="0"/>
                  </a:lnTo>
                  <a:lnTo>
                    <a:pt x="4530452" y="0"/>
                  </a:lnTo>
                  <a:lnTo>
                    <a:pt x="4531574" y="464"/>
                  </a:lnTo>
                  <a:lnTo>
                    <a:pt x="4533434" y="2324"/>
                  </a:lnTo>
                  <a:lnTo>
                    <a:pt x="4533899" y="3447"/>
                  </a:lnTo>
                  <a:lnTo>
                    <a:pt x="4533899" y="6077"/>
                  </a:lnTo>
                  <a:lnTo>
                    <a:pt x="4533434" y="7200"/>
                  </a:lnTo>
                  <a:lnTo>
                    <a:pt x="4531574" y="9060"/>
                  </a:lnTo>
                  <a:lnTo>
                    <a:pt x="4530452" y="9524"/>
                  </a:lnTo>
                  <a:close/>
                </a:path>
                <a:path w="5057775" h="9525">
                  <a:moveTo>
                    <a:pt x="4578077" y="9524"/>
                  </a:moveTo>
                  <a:lnTo>
                    <a:pt x="4575447" y="9524"/>
                  </a:lnTo>
                  <a:lnTo>
                    <a:pt x="4574324" y="9060"/>
                  </a:lnTo>
                  <a:lnTo>
                    <a:pt x="4572464" y="7200"/>
                  </a:lnTo>
                  <a:lnTo>
                    <a:pt x="4571999" y="6077"/>
                  </a:lnTo>
                  <a:lnTo>
                    <a:pt x="4571999" y="3447"/>
                  </a:lnTo>
                  <a:lnTo>
                    <a:pt x="4572464" y="2324"/>
                  </a:lnTo>
                  <a:lnTo>
                    <a:pt x="4574324" y="464"/>
                  </a:lnTo>
                  <a:lnTo>
                    <a:pt x="4575447" y="0"/>
                  </a:lnTo>
                  <a:lnTo>
                    <a:pt x="4578077" y="0"/>
                  </a:lnTo>
                  <a:lnTo>
                    <a:pt x="4579199" y="464"/>
                  </a:lnTo>
                  <a:lnTo>
                    <a:pt x="4581059" y="2324"/>
                  </a:lnTo>
                  <a:lnTo>
                    <a:pt x="4581524" y="3447"/>
                  </a:lnTo>
                  <a:lnTo>
                    <a:pt x="4581524" y="6077"/>
                  </a:lnTo>
                  <a:lnTo>
                    <a:pt x="4581059" y="7200"/>
                  </a:lnTo>
                  <a:lnTo>
                    <a:pt x="4579199" y="9060"/>
                  </a:lnTo>
                  <a:lnTo>
                    <a:pt x="4578077" y="9524"/>
                  </a:lnTo>
                  <a:close/>
                </a:path>
                <a:path w="5057775" h="9525">
                  <a:moveTo>
                    <a:pt x="4625702" y="9524"/>
                  </a:moveTo>
                  <a:lnTo>
                    <a:pt x="4623072" y="9524"/>
                  </a:lnTo>
                  <a:lnTo>
                    <a:pt x="4621949" y="9060"/>
                  </a:lnTo>
                  <a:lnTo>
                    <a:pt x="4620089" y="7200"/>
                  </a:lnTo>
                  <a:lnTo>
                    <a:pt x="4619624" y="6077"/>
                  </a:lnTo>
                  <a:lnTo>
                    <a:pt x="4619624" y="3447"/>
                  </a:lnTo>
                  <a:lnTo>
                    <a:pt x="4620089" y="2324"/>
                  </a:lnTo>
                  <a:lnTo>
                    <a:pt x="4621949" y="464"/>
                  </a:lnTo>
                  <a:lnTo>
                    <a:pt x="4623072" y="0"/>
                  </a:lnTo>
                  <a:lnTo>
                    <a:pt x="4625702" y="0"/>
                  </a:lnTo>
                  <a:lnTo>
                    <a:pt x="4626824" y="464"/>
                  </a:lnTo>
                  <a:lnTo>
                    <a:pt x="4628684" y="2324"/>
                  </a:lnTo>
                  <a:lnTo>
                    <a:pt x="4629149" y="3447"/>
                  </a:lnTo>
                  <a:lnTo>
                    <a:pt x="4629149" y="6077"/>
                  </a:lnTo>
                  <a:lnTo>
                    <a:pt x="4628684" y="7200"/>
                  </a:lnTo>
                  <a:lnTo>
                    <a:pt x="4626824" y="9060"/>
                  </a:lnTo>
                  <a:lnTo>
                    <a:pt x="4625702" y="9524"/>
                  </a:lnTo>
                  <a:close/>
                </a:path>
                <a:path w="5057775" h="9525">
                  <a:moveTo>
                    <a:pt x="4673327" y="9524"/>
                  </a:moveTo>
                  <a:lnTo>
                    <a:pt x="4670697" y="9524"/>
                  </a:lnTo>
                  <a:lnTo>
                    <a:pt x="4669574" y="9060"/>
                  </a:lnTo>
                  <a:lnTo>
                    <a:pt x="4667714" y="7200"/>
                  </a:lnTo>
                  <a:lnTo>
                    <a:pt x="4667249" y="6077"/>
                  </a:lnTo>
                  <a:lnTo>
                    <a:pt x="4667249" y="3447"/>
                  </a:lnTo>
                  <a:lnTo>
                    <a:pt x="4667714" y="2324"/>
                  </a:lnTo>
                  <a:lnTo>
                    <a:pt x="4669574" y="464"/>
                  </a:lnTo>
                  <a:lnTo>
                    <a:pt x="4670697" y="0"/>
                  </a:lnTo>
                  <a:lnTo>
                    <a:pt x="4673327" y="0"/>
                  </a:lnTo>
                  <a:lnTo>
                    <a:pt x="4674449" y="464"/>
                  </a:lnTo>
                  <a:lnTo>
                    <a:pt x="4676309" y="2324"/>
                  </a:lnTo>
                  <a:lnTo>
                    <a:pt x="4676774" y="3447"/>
                  </a:lnTo>
                  <a:lnTo>
                    <a:pt x="4676774" y="6077"/>
                  </a:lnTo>
                  <a:lnTo>
                    <a:pt x="4676309" y="7200"/>
                  </a:lnTo>
                  <a:lnTo>
                    <a:pt x="4674449" y="9060"/>
                  </a:lnTo>
                  <a:lnTo>
                    <a:pt x="4673327" y="9524"/>
                  </a:lnTo>
                  <a:close/>
                </a:path>
                <a:path w="5057775" h="9525">
                  <a:moveTo>
                    <a:pt x="4720952" y="9524"/>
                  </a:moveTo>
                  <a:lnTo>
                    <a:pt x="4718322" y="9524"/>
                  </a:lnTo>
                  <a:lnTo>
                    <a:pt x="4717199" y="9060"/>
                  </a:lnTo>
                  <a:lnTo>
                    <a:pt x="4715339" y="7200"/>
                  </a:lnTo>
                  <a:lnTo>
                    <a:pt x="4714874" y="6077"/>
                  </a:lnTo>
                  <a:lnTo>
                    <a:pt x="4714874" y="3447"/>
                  </a:lnTo>
                  <a:lnTo>
                    <a:pt x="4715339" y="2324"/>
                  </a:lnTo>
                  <a:lnTo>
                    <a:pt x="4717199" y="464"/>
                  </a:lnTo>
                  <a:lnTo>
                    <a:pt x="4718322" y="0"/>
                  </a:lnTo>
                  <a:lnTo>
                    <a:pt x="4720952" y="0"/>
                  </a:lnTo>
                  <a:lnTo>
                    <a:pt x="4722074" y="464"/>
                  </a:lnTo>
                  <a:lnTo>
                    <a:pt x="4723934" y="2324"/>
                  </a:lnTo>
                  <a:lnTo>
                    <a:pt x="4724399" y="3447"/>
                  </a:lnTo>
                  <a:lnTo>
                    <a:pt x="4724399" y="6077"/>
                  </a:lnTo>
                  <a:lnTo>
                    <a:pt x="4723934" y="7200"/>
                  </a:lnTo>
                  <a:lnTo>
                    <a:pt x="4722074" y="9060"/>
                  </a:lnTo>
                  <a:lnTo>
                    <a:pt x="4720952" y="9524"/>
                  </a:lnTo>
                  <a:close/>
                </a:path>
                <a:path w="5057775" h="9525">
                  <a:moveTo>
                    <a:pt x="4768577" y="9524"/>
                  </a:moveTo>
                  <a:lnTo>
                    <a:pt x="4765947" y="9524"/>
                  </a:lnTo>
                  <a:lnTo>
                    <a:pt x="4764824" y="9060"/>
                  </a:lnTo>
                  <a:lnTo>
                    <a:pt x="4762964" y="7200"/>
                  </a:lnTo>
                  <a:lnTo>
                    <a:pt x="4762499" y="6077"/>
                  </a:lnTo>
                  <a:lnTo>
                    <a:pt x="4762499" y="3447"/>
                  </a:lnTo>
                  <a:lnTo>
                    <a:pt x="4762964" y="2324"/>
                  </a:lnTo>
                  <a:lnTo>
                    <a:pt x="4764824" y="464"/>
                  </a:lnTo>
                  <a:lnTo>
                    <a:pt x="4765947" y="0"/>
                  </a:lnTo>
                  <a:lnTo>
                    <a:pt x="4768577" y="0"/>
                  </a:lnTo>
                  <a:lnTo>
                    <a:pt x="4769699" y="464"/>
                  </a:lnTo>
                  <a:lnTo>
                    <a:pt x="4771559" y="2324"/>
                  </a:lnTo>
                  <a:lnTo>
                    <a:pt x="4772024" y="3447"/>
                  </a:lnTo>
                  <a:lnTo>
                    <a:pt x="4772024" y="6077"/>
                  </a:lnTo>
                  <a:lnTo>
                    <a:pt x="4771559" y="7200"/>
                  </a:lnTo>
                  <a:lnTo>
                    <a:pt x="4769699" y="9060"/>
                  </a:lnTo>
                  <a:lnTo>
                    <a:pt x="4768577" y="9524"/>
                  </a:lnTo>
                  <a:close/>
                </a:path>
                <a:path w="5057775" h="9525">
                  <a:moveTo>
                    <a:pt x="4816202" y="9524"/>
                  </a:moveTo>
                  <a:lnTo>
                    <a:pt x="4813572" y="9524"/>
                  </a:lnTo>
                  <a:lnTo>
                    <a:pt x="4812449" y="9060"/>
                  </a:lnTo>
                  <a:lnTo>
                    <a:pt x="4810589" y="7200"/>
                  </a:lnTo>
                  <a:lnTo>
                    <a:pt x="4810124" y="6077"/>
                  </a:lnTo>
                  <a:lnTo>
                    <a:pt x="4810124" y="3447"/>
                  </a:lnTo>
                  <a:lnTo>
                    <a:pt x="4810589" y="2324"/>
                  </a:lnTo>
                  <a:lnTo>
                    <a:pt x="4812449" y="464"/>
                  </a:lnTo>
                  <a:lnTo>
                    <a:pt x="4813572" y="0"/>
                  </a:lnTo>
                  <a:lnTo>
                    <a:pt x="4816202" y="0"/>
                  </a:lnTo>
                  <a:lnTo>
                    <a:pt x="4817324" y="464"/>
                  </a:lnTo>
                  <a:lnTo>
                    <a:pt x="4819184" y="2324"/>
                  </a:lnTo>
                  <a:lnTo>
                    <a:pt x="4819649" y="3447"/>
                  </a:lnTo>
                  <a:lnTo>
                    <a:pt x="4819649" y="6077"/>
                  </a:lnTo>
                  <a:lnTo>
                    <a:pt x="4819184" y="7200"/>
                  </a:lnTo>
                  <a:lnTo>
                    <a:pt x="4817324" y="9060"/>
                  </a:lnTo>
                  <a:lnTo>
                    <a:pt x="4816202" y="9524"/>
                  </a:lnTo>
                  <a:close/>
                </a:path>
                <a:path w="5057775" h="9525">
                  <a:moveTo>
                    <a:pt x="4863827" y="9524"/>
                  </a:moveTo>
                  <a:lnTo>
                    <a:pt x="4861196" y="9524"/>
                  </a:lnTo>
                  <a:lnTo>
                    <a:pt x="4860074" y="9060"/>
                  </a:lnTo>
                  <a:lnTo>
                    <a:pt x="4858214" y="7200"/>
                  </a:lnTo>
                  <a:lnTo>
                    <a:pt x="4857749" y="6077"/>
                  </a:lnTo>
                  <a:lnTo>
                    <a:pt x="4857749" y="3447"/>
                  </a:lnTo>
                  <a:lnTo>
                    <a:pt x="4858214" y="2324"/>
                  </a:lnTo>
                  <a:lnTo>
                    <a:pt x="4860074" y="464"/>
                  </a:lnTo>
                  <a:lnTo>
                    <a:pt x="4861196" y="0"/>
                  </a:lnTo>
                  <a:lnTo>
                    <a:pt x="4863827" y="0"/>
                  </a:lnTo>
                  <a:lnTo>
                    <a:pt x="4864949" y="464"/>
                  </a:lnTo>
                  <a:lnTo>
                    <a:pt x="4866809" y="2324"/>
                  </a:lnTo>
                  <a:lnTo>
                    <a:pt x="4867274" y="3447"/>
                  </a:lnTo>
                  <a:lnTo>
                    <a:pt x="4867274" y="6077"/>
                  </a:lnTo>
                  <a:lnTo>
                    <a:pt x="4866809" y="7200"/>
                  </a:lnTo>
                  <a:lnTo>
                    <a:pt x="4864949" y="9060"/>
                  </a:lnTo>
                  <a:lnTo>
                    <a:pt x="4863827" y="9524"/>
                  </a:lnTo>
                  <a:close/>
                </a:path>
                <a:path w="5057775" h="9525">
                  <a:moveTo>
                    <a:pt x="4911452" y="9524"/>
                  </a:moveTo>
                  <a:lnTo>
                    <a:pt x="4908821" y="9524"/>
                  </a:lnTo>
                  <a:lnTo>
                    <a:pt x="4907699" y="9060"/>
                  </a:lnTo>
                  <a:lnTo>
                    <a:pt x="4905839" y="7200"/>
                  </a:lnTo>
                  <a:lnTo>
                    <a:pt x="4905374" y="6077"/>
                  </a:lnTo>
                  <a:lnTo>
                    <a:pt x="4905374" y="3447"/>
                  </a:lnTo>
                  <a:lnTo>
                    <a:pt x="4905839" y="2324"/>
                  </a:lnTo>
                  <a:lnTo>
                    <a:pt x="4907699" y="464"/>
                  </a:lnTo>
                  <a:lnTo>
                    <a:pt x="4908821" y="0"/>
                  </a:lnTo>
                  <a:lnTo>
                    <a:pt x="4911452" y="0"/>
                  </a:lnTo>
                  <a:lnTo>
                    <a:pt x="4912574" y="464"/>
                  </a:lnTo>
                  <a:lnTo>
                    <a:pt x="4914434" y="2324"/>
                  </a:lnTo>
                  <a:lnTo>
                    <a:pt x="4914899" y="3447"/>
                  </a:lnTo>
                  <a:lnTo>
                    <a:pt x="4914899" y="6077"/>
                  </a:lnTo>
                  <a:lnTo>
                    <a:pt x="4914434" y="7200"/>
                  </a:lnTo>
                  <a:lnTo>
                    <a:pt x="4912574" y="9060"/>
                  </a:lnTo>
                  <a:lnTo>
                    <a:pt x="4911452" y="9524"/>
                  </a:lnTo>
                  <a:close/>
                </a:path>
                <a:path w="5057775" h="9525">
                  <a:moveTo>
                    <a:pt x="4959077" y="9524"/>
                  </a:moveTo>
                  <a:lnTo>
                    <a:pt x="4956446" y="9524"/>
                  </a:lnTo>
                  <a:lnTo>
                    <a:pt x="4955324" y="9060"/>
                  </a:lnTo>
                  <a:lnTo>
                    <a:pt x="4953464" y="7200"/>
                  </a:lnTo>
                  <a:lnTo>
                    <a:pt x="4952999" y="6077"/>
                  </a:lnTo>
                  <a:lnTo>
                    <a:pt x="4952999" y="3447"/>
                  </a:lnTo>
                  <a:lnTo>
                    <a:pt x="4953464" y="2324"/>
                  </a:lnTo>
                  <a:lnTo>
                    <a:pt x="4955324" y="464"/>
                  </a:lnTo>
                  <a:lnTo>
                    <a:pt x="4956446" y="0"/>
                  </a:lnTo>
                  <a:lnTo>
                    <a:pt x="4959077" y="0"/>
                  </a:lnTo>
                  <a:lnTo>
                    <a:pt x="4960199" y="464"/>
                  </a:lnTo>
                  <a:lnTo>
                    <a:pt x="4962059" y="2324"/>
                  </a:lnTo>
                  <a:lnTo>
                    <a:pt x="4962524" y="3447"/>
                  </a:lnTo>
                  <a:lnTo>
                    <a:pt x="4962524" y="6077"/>
                  </a:lnTo>
                  <a:lnTo>
                    <a:pt x="4962059" y="7200"/>
                  </a:lnTo>
                  <a:lnTo>
                    <a:pt x="4960199" y="9060"/>
                  </a:lnTo>
                  <a:lnTo>
                    <a:pt x="4959077" y="9524"/>
                  </a:lnTo>
                  <a:close/>
                </a:path>
                <a:path w="5057775" h="9525">
                  <a:moveTo>
                    <a:pt x="5006702" y="9524"/>
                  </a:moveTo>
                  <a:lnTo>
                    <a:pt x="5004071" y="9524"/>
                  </a:lnTo>
                  <a:lnTo>
                    <a:pt x="5002949" y="9060"/>
                  </a:lnTo>
                  <a:lnTo>
                    <a:pt x="5001089" y="7200"/>
                  </a:lnTo>
                  <a:lnTo>
                    <a:pt x="5000624" y="6077"/>
                  </a:lnTo>
                  <a:lnTo>
                    <a:pt x="5000624" y="3447"/>
                  </a:lnTo>
                  <a:lnTo>
                    <a:pt x="5001089" y="2324"/>
                  </a:lnTo>
                  <a:lnTo>
                    <a:pt x="5002949" y="464"/>
                  </a:lnTo>
                  <a:lnTo>
                    <a:pt x="5004071" y="0"/>
                  </a:lnTo>
                  <a:lnTo>
                    <a:pt x="5006702" y="0"/>
                  </a:lnTo>
                  <a:lnTo>
                    <a:pt x="5007824" y="464"/>
                  </a:lnTo>
                  <a:lnTo>
                    <a:pt x="5009684" y="2324"/>
                  </a:lnTo>
                  <a:lnTo>
                    <a:pt x="5010149" y="3447"/>
                  </a:lnTo>
                  <a:lnTo>
                    <a:pt x="5010149" y="6077"/>
                  </a:lnTo>
                  <a:lnTo>
                    <a:pt x="5009684" y="7200"/>
                  </a:lnTo>
                  <a:lnTo>
                    <a:pt x="5007824" y="9060"/>
                  </a:lnTo>
                  <a:lnTo>
                    <a:pt x="5006702" y="9524"/>
                  </a:lnTo>
                  <a:close/>
                </a:path>
                <a:path w="5057775" h="9525">
                  <a:moveTo>
                    <a:pt x="5054326" y="9524"/>
                  </a:moveTo>
                  <a:lnTo>
                    <a:pt x="5051696" y="9524"/>
                  </a:lnTo>
                  <a:lnTo>
                    <a:pt x="5050574" y="9060"/>
                  </a:lnTo>
                  <a:lnTo>
                    <a:pt x="5048714" y="7200"/>
                  </a:lnTo>
                  <a:lnTo>
                    <a:pt x="5048249" y="6077"/>
                  </a:lnTo>
                  <a:lnTo>
                    <a:pt x="5048249" y="3447"/>
                  </a:lnTo>
                  <a:lnTo>
                    <a:pt x="5048714" y="2324"/>
                  </a:lnTo>
                  <a:lnTo>
                    <a:pt x="5050574" y="464"/>
                  </a:lnTo>
                  <a:lnTo>
                    <a:pt x="5051696" y="0"/>
                  </a:lnTo>
                  <a:lnTo>
                    <a:pt x="5054326" y="0"/>
                  </a:lnTo>
                  <a:lnTo>
                    <a:pt x="5055449" y="464"/>
                  </a:lnTo>
                  <a:lnTo>
                    <a:pt x="5057309" y="2324"/>
                  </a:lnTo>
                  <a:lnTo>
                    <a:pt x="5057774" y="3447"/>
                  </a:lnTo>
                  <a:lnTo>
                    <a:pt x="5057774" y="6077"/>
                  </a:lnTo>
                  <a:lnTo>
                    <a:pt x="5057309" y="7200"/>
                  </a:lnTo>
                  <a:lnTo>
                    <a:pt x="5055449" y="9060"/>
                  </a:lnTo>
                  <a:lnTo>
                    <a:pt x="5054326" y="952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 txBox="1"/>
          <p:nvPr/>
        </p:nvSpPr>
        <p:spPr>
          <a:xfrm>
            <a:off x="6639202" y="1930499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9" name="object 69" descr=""/>
          <p:cNvSpPr/>
          <p:nvPr/>
        </p:nvSpPr>
        <p:spPr>
          <a:xfrm>
            <a:off x="6870382" y="1427162"/>
            <a:ext cx="5057775" cy="9525"/>
          </a:xfrm>
          <a:custGeom>
            <a:avLst/>
            <a:gdLst/>
            <a:ahLst/>
            <a:cxnLst/>
            <a:rect l="l" t="t" r="r" b="b"/>
            <a:pathLst>
              <a:path w="5057775" h="9525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  <a:path w="5057775" h="9525">
                <a:moveTo>
                  <a:pt x="53702" y="9524"/>
                </a:moveTo>
                <a:lnTo>
                  <a:pt x="51072" y="9524"/>
                </a:lnTo>
                <a:lnTo>
                  <a:pt x="49949" y="9060"/>
                </a:lnTo>
                <a:lnTo>
                  <a:pt x="48089" y="7200"/>
                </a:lnTo>
                <a:lnTo>
                  <a:pt x="47624" y="6077"/>
                </a:lnTo>
                <a:lnTo>
                  <a:pt x="47624" y="3447"/>
                </a:lnTo>
                <a:lnTo>
                  <a:pt x="48089" y="2324"/>
                </a:lnTo>
                <a:lnTo>
                  <a:pt x="49949" y="464"/>
                </a:lnTo>
                <a:lnTo>
                  <a:pt x="51072" y="0"/>
                </a:lnTo>
                <a:lnTo>
                  <a:pt x="53702" y="0"/>
                </a:lnTo>
                <a:lnTo>
                  <a:pt x="54825" y="464"/>
                </a:lnTo>
                <a:lnTo>
                  <a:pt x="56685" y="2324"/>
                </a:lnTo>
                <a:lnTo>
                  <a:pt x="57149" y="3447"/>
                </a:lnTo>
                <a:lnTo>
                  <a:pt x="57149" y="6077"/>
                </a:lnTo>
                <a:lnTo>
                  <a:pt x="56685" y="7200"/>
                </a:lnTo>
                <a:lnTo>
                  <a:pt x="54825" y="9060"/>
                </a:lnTo>
                <a:lnTo>
                  <a:pt x="53702" y="9524"/>
                </a:lnTo>
                <a:close/>
              </a:path>
              <a:path w="5057775" h="9525">
                <a:moveTo>
                  <a:pt x="101327" y="9524"/>
                </a:moveTo>
                <a:lnTo>
                  <a:pt x="98697" y="9524"/>
                </a:lnTo>
                <a:lnTo>
                  <a:pt x="97574" y="9060"/>
                </a:lnTo>
                <a:lnTo>
                  <a:pt x="95714" y="7200"/>
                </a:lnTo>
                <a:lnTo>
                  <a:pt x="95249" y="6077"/>
                </a:lnTo>
                <a:lnTo>
                  <a:pt x="95249" y="3447"/>
                </a:lnTo>
                <a:lnTo>
                  <a:pt x="95714" y="2324"/>
                </a:lnTo>
                <a:lnTo>
                  <a:pt x="97574" y="464"/>
                </a:lnTo>
                <a:lnTo>
                  <a:pt x="98697" y="0"/>
                </a:lnTo>
                <a:lnTo>
                  <a:pt x="101327" y="0"/>
                </a:lnTo>
                <a:lnTo>
                  <a:pt x="102450" y="464"/>
                </a:lnTo>
                <a:lnTo>
                  <a:pt x="104310" y="2324"/>
                </a:lnTo>
                <a:lnTo>
                  <a:pt x="104774" y="3447"/>
                </a:lnTo>
                <a:lnTo>
                  <a:pt x="104774" y="6077"/>
                </a:lnTo>
                <a:lnTo>
                  <a:pt x="104310" y="7200"/>
                </a:lnTo>
                <a:lnTo>
                  <a:pt x="102450" y="9060"/>
                </a:lnTo>
                <a:lnTo>
                  <a:pt x="101327" y="9524"/>
                </a:lnTo>
                <a:close/>
              </a:path>
              <a:path w="5057775" h="9525">
                <a:moveTo>
                  <a:pt x="148952" y="9524"/>
                </a:moveTo>
                <a:lnTo>
                  <a:pt x="146322" y="9524"/>
                </a:lnTo>
                <a:lnTo>
                  <a:pt x="145199" y="9060"/>
                </a:lnTo>
                <a:lnTo>
                  <a:pt x="143339" y="7200"/>
                </a:lnTo>
                <a:lnTo>
                  <a:pt x="142874" y="6077"/>
                </a:lnTo>
                <a:lnTo>
                  <a:pt x="142874" y="3447"/>
                </a:lnTo>
                <a:lnTo>
                  <a:pt x="143339" y="2324"/>
                </a:lnTo>
                <a:lnTo>
                  <a:pt x="145199" y="464"/>
                </a:lnTo>
                <a:lnTo>
                  <a:pt x="146322" y="0"/>
                </a:lnTo>
                <a:lnTo>
                  <a:pt x="148952" y="0"/>
                </a:lnTo>
                <a:lnTo>
                  <a:pt x="150075" y="464"/>
                </a:lnTo>
                <a:lnTo>
                  <a:pt x="151935" y="2324"/>
                </a:lnTo>
                <a:lnTo>
                  <a:pt x="152399" y="3447"/>
                </a:lnTo>
                <a:lnTo>
                  <a:pt x="152399" y="6077"/>
                </a:lnTo>
                <a:lnTo>
                  <a:pt x="151935" y="7200"/>
                </a:lnTo>
                <a:lnTo>
                  <a:pt x="150075" y="9060"/>
                </a:lnTo>
                <a:lnTo>
                  <a:pt x="148952" y="9524"/>
                </a:lnTo>
                <a:close/>
              </a:path>
              <a:path w="5057775" h="9525">
                <a:moveTo>
                  <a:pt x="196577" y="9524"/>
                </a:moveTo>
                <a:lnTo>
                  <a:pt x="193947" y="9524"/>
                </a:lnTo>
                <a:lnTo>
                  <a:pt x="192824" y="9060"/>
                </a:lnTo>
                <a:lnTo>
                  <a:pt x="190964" y="7200"/>
                </a:lnTo>
                <a:lnTo>
                  <a:pt x="190499" y="6077"/>
                </a:lnTo>
                <a:lnTo>
                  <a:pt x="190499" y="3447"/>
                </a:lnTo>
                <a:lnTo>
                  <a:pt x="190964" y="2324"/>
                </a:lnTo>
                <a:lnTo>
                  <a:pt x="192824" y="464"/>
                </a:lnTo>
                <a:lnTo>
                  <a:pt x="193947" y="0"/>
                </a:lnTo>
                <a:lnTo>
                  <a:pt x="196577" y="0"/>
                </a:lnTo>
                <a:lnTo>
                  <a:pt x="197700" y="464"/>
                </a:lnTo>
                <a:lnTo>
                  <a:pt x="199560" y="2324"/>
                </a:lnTo>
                <a:lnTo>
                  <a:pt x="200024" y="3447"/>
                </a:lnTo>
                <a:lnTo>
                  <a:pt x="200024" y="6077"/>
                </a:lnTo>
                <a:lnTo>
                  <a:pt x="199560" y="7200"/>
                </a:lnTo>
                <a:lnTo>
                  <a:pt x="197700" y="9060"/>
                </a:lnTo>
                <a:lnTo>
                  <a:pt x="196577" y="9524"/>
                </a:lnTo>
                <a:close/>
              </a:path>
              <a:path w="5057775" h="9525">
                <a:moveTo>
                  <a:pt x="244202" y="9524"/>
                </a:moveTo>
                <a:lnTo>
                  <a:pt x="241572" y="9524"/>
                </a:lnTo>
                <a:lnTo>
                  <a:pt x="240449" y="9060"/>
                </a:lnTo>
                <a:lnTo>
                  <a:pt x="238589" y="7200"/>
                </a:lnTo>
                <a:lnTo>
                  <a:pt x="238124" y="6077"/>
                </a:lnTo>
                <a:lnTo>
                  <a:pt x="238124" y="3447"/>
                </a:lnTo>
                <a:lnTo>
                  <a:pt x="238589" y="2324"/>
                </a:lnTo>
                <a:lnTo>
                  <a:pt x="240449" y="464"/>
                </a:lnTo>
                <a:lnTo>
                  <a:pt x="241572" y="0"/>
                </a:lnTo>
                <a:lnTo>
                  <a:pt x="244202" y="0"/>
                </a:lnTo>
                <a:lnTo>
                  <a:pt x="245325" y="464"/>
                </a:lnTo>
                <a:lnTo>
                  <a:pt x="247185" y="2324"/>
                </a:lnTo>
                <a:lnTo>
                  <a:pt x="247649" y="3447"/>
                </a:lnTo>
                <a:lnTo>
                  <a:pt x="247649" y="6077"/>
                </a:lnTo>
                <a:lnTo>
                  <a:pt x="247185" y="7200"/>
                </a:lnTo>
                <a:lnTo>
                  <a:pt x="245325" y="9060"/>
                </a:lnTo>
                <a:lnTo>
                  <a:pt x="244202" y="9524"/>
                </a:lnTo>
                <a:close/>
              </a:path>
              <a:path w="5057775" h="9525">
                <a:moveTo>
                  <a:pt x="291827" y="9524"/>
                </a:moveTo>
                <a:lnTo>
                  <a:pt x="289197" y="9524"/>
                </a:lnTo>
                <a:lnTo>
                  <a:pt x="288074" y="9060"/>
                </a:lnTo>
                <a:lnTo>
                  <a:pt x="286214" y="7200"/>
                </a:lnTo>
                <a:lnTo>
                  <a:pt x="285749" y="6077"/>
                </a:lnTo>
                <a:lnTo>
                  <a:pt x="285749" y="3447"/>
                </a:lnTo>
                <a:lnTo>
                  <a:pt x="286214" y="2324"/>
                </a:lnTo>
                <a:lnTo>
                  <a:pt x="288074" y="464"/>
                </a:lnTo>
                <a:lnTo>
                  <a:pt x="289197" y="0"/>
                </a:lnTo>
                <a:lnTo>
                  <a:pt x="291827" y="0"/>
                </a:lnTo>
                <a:lnTo>
                  <a:pt x="292950" y="464"/>
                </a:lnTo>
                <a:lnTo>
                  <a:pt x="294810" y="2324"/>
                </a:lnTo>
                <a:lnTo>
                  <a:pt x="295274" y="3447"/>
                </a:lnTo>
                <a:lnTo>
                  <a:pt x="295274" y="6077"/>
                </a:lnTo>
                <a:lnTo>
                  <a:pt x="294810" y="7200"/>
                </a:lnTo>
                <a:lnTo>
                  <a:pt x="292950" y="9060"/>
                </a:lnTo>
                <a:lnTo>
                  <a:pt x="291827" y="9524"/>
                </a:lnTo>
                <a:close/>
              </a:path>
              <a:path w="5057775" h="9525">
                <a:moveTo>
                  <a:pt x="339452" y="9524"/>
                </a:moveTo>
                <a:lnTo>
                  <a:pt x="336822" y="9524"/>
                </a:lnTo>
                <a:lnTo>
                  <a:pt x="335699" y="9060"/>
                </a:lnTo>
                <a:lnTo>
                  <a:pt x="333839" y="7200"/>
                </a:lnTo>
                <a:lnTo>
                  <a:pt x="333374" y="6077"/>
                </a:lnTo>
                <a:lnTo>
                  <a:pt x="333374" y="3447"/>
                </a:lnTo>
                <a:lnTo>
                  <a:pt x="333839" y="2324"/>
                </a:lnTo>
                <a:lnTo>
                  <a:pt x="335699" y="464"/>
                </a:lnTo>
                <a:lnTo>
                  <a:pt x="336822" y="0"/>
                </a:lnTo>
                <a:lnTo>
                  <a:pt x="339452" y="0"/>
                </a:lnTo>
                <a:lnTo>
                  <a:pt x="340575" y="464"/>
                </a:lnTo>
                <a:lnTo>
                  <a:pt x="342434" y="2324"/>
                </a:lnTo>
                <a:lnTo>
                  <a:pt x="342899" y="3447"/>
                </a:lnTo>
                <a:lnTo>
                  <a:pt x="342899" y="6077"/>
                </a:lnTo>
                <a:lnTo>
                  <a:pt x="342434" y="7200"/>
                </a:lnTo>
                <a:lnTo>
                  <a:pt x="340575" y="9060"/>
                </a:lnTo>
                <a:lnTo>
                  <a:pt x="339452" y="9524"/>
                </a:lnTo>
                <a:close/>
              </a:path>
              <a:path w="5057775" h="9525">
                <a:moveTo>
                  <a:pt x="387077" y="9524"/>
                </a:moveTo>
                <a:lnTo>
                  <a:pt x="384447" y="9524"/>
                </a:lnTo>
                <a:lnTo>
                  <a:pt x="383324" y="9060"/>
                </a:lnTo>
                <a:lnTo>
                  <a:pt x="381464" y="7200"/>
                </a:lnTo>
                <a:lnTo>
                  <a:pt x="380999" y="6077"/>
                </a:lnTo>
                <a:lnTo>
                  <a:pt x="380999" y="3447"/>
                </a:lnTo>
                <a:lnTo>
                  <a:pt x="381464" y="2324"/>
                </a:lnTo>
                <a:lnTo>
                  <a:pt x="383324" y="464"/>
                </a:lnTo>
                <a:lnTo>
                  <a:pt x="384447" y="0"/>
                </a:lnTo>
                <a:lnTo>
                  <a:pt x="387077" y="0"/>
                </a:lnTo>
                <a:lnTo>
                  <a:pt x="388200" y="464"/>
                </a:lnTo>
                <a:lnTo>
                  <a:pt x="390059" y="2324"/>
                </a:lnTo>
                <a:lnTo>
                  <a:pt x="390524" y="3447"/>
                </a:lnTo>
                <a:lnTo>
                  <a:pt x="390524" y="6077"/>
                </a:lnTo>
                <a:lnTo>
                  <a:pt x="390059" y="7200"/>
                </a:lnTo>
                <a:lnTo>
                  <a:pt x="388200" y="9060"/>
                </a:lnTo>
                <a:lnTo>
                  <a:pt x="387077" y="9524"/>
                </a:lnTo>
                <a:close/>
              </a:path>
              <a:path w="5057775" h="9525">
                <a:moveTo>
                  <a:pt x="434702" y="9524"/>
                </a:moveTo>
                <a:lnTo>
                  <a:pt x="432072" y="9524"/>
                </a:lnTo>
                <a:lnTo>
                  <a:pt x="430949" y="9060"/>
                </a:lnTo>
                <a:lnTo>
                  <a:pt x="429089" y="7200"/>
                </a:lnTo>
                <a:lnTo>
                  <a:pt x="428624" y="6077"/>
                </a:lnTo>
                <a:lnTo>
                  <a:pt x="428624" y="3447"/>
                </a:lnTo>
                <a:lnTo>
                  <a:pt x="429089" y="2324"/>
                </a:lnTo>
                <a:lnTo>
                  <a:pt x="430949" y="464"/>
                </a:lnTo>
                <a:lnTo>
                  <a:pt x="432072" y="0"/>
                </a:lnTo>
                <a:lnTo>
                  <a:pt x="434702" y="0"/>
                </a:lnTo>
                <a:lnTo>
                  <a:pt x="435825" y="464"/>
                </a:lnTo>
                <a:lnTo>
                  <a:pt x="437684" y="2324"/>
                </a:lnTo>
                <a:lnTo>
                  <a:pt x="438149" y="3447"/>
                </a:lnTo>
                <a:lnTo>
                  <a:pt x="438149" y="6077"/>
                </a:lnTo>
                <a:lnTo>
                  <a:pt x="437684" y="7200"/>
                </a:lnTo>
                <a:lnTo>
                  <a:pt x="435825" y="9060"/>
                </a:lnTo>
                <a:lnTo>
                  <a:pt x="434702" y="9524"/>
                </a:lnTo>
                <a:close/>
              </a:path>
              <a:path w="5057775" h="9525">
                <a:moveTo>
                  <a:pt x="482327" y="9524"/>
                </a:moveTo>
                <a:lnTo>
                  <a:pt x="479697" y="9524"/>
                </a:lnTo>
                <a:lnTo>
                  <a:pt x="478574" y="9060"/>
                </a:lnTo>
                <a:lnTo>
                  <a:pt x="476714" y="7200"/>
                </a:lnTo>
                <a:lnTo>
                  <a:pt x="476249" y="6077"/>
                </a:lnTo>
                <a:lnTo>
                  <a:pt x="476249" y="3447"/>
                </a:lnTo>
                <a:lnTo>
                  <a:pt x="476714" y="2324"/>
                </a:lnTo>
                <a:lnTo>
                  <a:pt x="478574" y="464"/>
                </a:lnTo>
                <a:lnTo>
                  <a:pt x="479697" y="0"/>
                </a:lnTo>
                <a:lnTo>
                  <a:pt x="482327" y="0"/>
                </a:lnTo>
                <a:lnTo>
                  <a:pt x="483450" y="464"/>
                </a:lnTo>
                <a:lnTo>
                  <a:pt x="485309" y="2324"/>
                </a:lnTo>
                <a:lnTo>
                  <a:pt x="485774" y="3447"/>
                </a:lnTo>
                <a:lnTo>
                  <a:pt x="485774" y="6077"/>
                </a:lnTo>
                <a:lnTo>
                  <a:pt x="485309" y="7200"/>
                </a:lnTo>
                <a:lnTo>
                  <a:pt x="483450" y="9060"/>
                </a:lnTo>
                <a:lnTo>
                  <a:pt x="482327" y="9524"/>
                </a:lnTo>
                <a:close/>
              </a:path>
              <a:path w="5057775" h="9525">
                <a:moveTo>
                  <a:pt x="529952" y="9524"/>
                </a:moveTo>
                <a:lnTo>
                  <a:pt x="527322" y="9524"/>
                </a:lnTo>
                <a:lnTo>
                  <a:pt x="526199" y="9060"/>
                </a:lnTo>
                <a:lnTo>
                  <a:pt x="524339" y="7200"/>
                </a:lnTo>
                <a:lnTo>
                  <a:pt x="523874" y="6077"/>
                </a:lnTo>
                <a:lnTo>
                  <a:pt x="523874" y="3447"/>
                </a:lnTo>
                <a:lnTo>
                  <a:pt x="524339" y="2324"/>
                </a:lnTo>
                <a:lnTo>
                  <a:pt x="526199" y="464"/>
                </a:lnTo>
                <a:lnTo>
                  <a:pt x="527322" y="0"/>
                </a:lnTo>
                <a:lnTo>
                  <a:pt x="529952" y="0"/>
                </a:lnTo>
                <a:lnTo>
                  <a:pt x="531075" y="464"/>
                </a:lnTo>
                <a:lnTo>
                  <a:pt x="532934" y="2324"/>
                </a:lnTo>
                <a:lnTo>
                  <a:pt x="533399" y="3447"/>
                </a:lnTo>
                <a:lnTo>
                  <a:pt x="533399" y="6077"/>
                </a:lnTo>
                <a:lnTo>
                  <a:pt x="532934" y="7200"/>
                </a:lnTo>
                <a:lnTo>
                  <a:pt x="531075" y="9060"/>
                </a:lnTo>
                <a:lnTo>
                  <a:pt x="529952" y="9524"/>
                </a:lnTo>
                <a:close/>
              </a:path>
              <a:path w="5057775" h="9525">
                <a:moveTo>
                  <a:pt x="577577" y="9524"/>
                </a:moveTo>
                <a:lnTo>
                  <a:pt x="574947" y="9524"/>
                </a:lnTo>
                <a:lnTo>
                  <a:pt x="573824" y="9060"/>
                </a:lnTo>
                <a:lnTo>
                  <a:pt x="571964" y="7200"/>
                </a:lnTo>
                <a:lnTo>
                  <a:pt x="571499" y="6077"/>
                </a:lnTo>
                <a:lnTo>
                  <a:pt x="571499" y="3447"/>
                </a:lnTo>
                <a:lnTo>
                  <a:pt x="571964" y="2324"/>
                </a:lnTo>
                <a:lnTo>
                  <a:pt x="573824" y="464"/>
                </a:lnTo>
                <a:lnTo>
                  <a:pt x="574947" y="0"/>
                </a:lnTo>
                <a:lnTo>
                  <a:pt x="577577" y="0"/>
                </a:lnTo>
                <a:lnTo>
                  <a:pt x="578700" y="464"/>
                </a:lnTo>
                <a:lnTo>
                  <a:pt x="580559" y="2324"/>
                </a:lnTo>
                <a:lnTo>
                  <a:pt x="581024" y="3447"/>
                </a:lnTo>
                <a:lnTo>
                  <a:pt x="581024" y="6077"/>
                </a:lnTo>
                <a:lnTo>
                  <a:pt x="580559" y="7200"/>
                </a:lnTo>
                <a:lnTo>
                  <a:pt x="578700" y="9060"/>
                </a:lnTo>
                <a:lnTo>
                  <a:pt x="577577" y="9524"/>
                </a:lnTo>
                <a:close/>
              </a:path>
              <a:path w="5057775" h="9525">
                <a:moveTo>
                  <a:pt x="625202" y="9524"/>
                </a:moveTo>
                <a:lnTo>
                  <a:pt x="622572" y="9524"/>
                </a:lnTo>
                <a:lnTo>
                  <a:pt x="621449" y="9060"/>
                </a:lnTo>
                <a:lnTo>
                  <a:pt x="619589" y="7200"/>
                </a:lnTo>
                <a:lnTo>
                  <a:pt x="619124" y="6077"/>
                </a:lnTo>
                <a:lnTo>
                  <a:pt x="619124" y="3447"/>
                </a:lnTo>
                <a:lnTo>
                  <a:pt x="619589" y="2324"/>
                </a:lnTo>
                <a:lnTo>
                  <a:pt x="621449" y="464"/>
                </a:lnTo>
                <a:lnTo>
                  <a:pt x="622572" y="0"/>
                </a:lnTo>
                <a:lnTo>
                  <a:pt x="625202" y="0"/>
                </a:lnTo>
                <a:lnTo>
                  <a:pt x="626325" y="464"/>
                </a:lnTo>
                <a:lnTo>
                  <a:pt x="628184" y="2324"/>
                </a:lnTo>
                <a:lnTo>
                  <a:pt x="628649" y="3447"/>
                </a:lnTo>
                <a:lnTo>
                  <a:pt x="628649" y="6077"/>
                </a:lnTo>
                <a:lnTo>
                  <a:pt x="628184" y="7200"/>
                </a:lnTo>
                <a:lnTo>
                  <a:pt x="626325" y="9060"/>
                </a:lnTo>
                <a:lnTo>
                  <a:pt x="625202" y="9524"/>
                </a:lnTo>
                <a:close/>
              </a:path>
              <a:path w="5057775" h="9525">
                <a:moveTo>
                  <a:pt x="672827" y="9524"/>
                </a:moveTo>
                <a:lnTo>
                  <a:pt x="670197" y="9524"/>
                </a:lnTo>
                <a:lnTo>
                  <a:pt x="669074" y="9060"/>
                </a:lnTo>
                <a:lnTo>
                  <a:pt x="667214" y="7200"/>
                </a:lnTo>
                <a:lnTo>
                  <a:pt x="666749" y="6077"/>
                </a:lnTo>
                <a:lnTo>
                  <a:pt x="666749" y="3447"/>
                </a:lnTo>
                <a:lnTo>
                  <a:pt x="667214" y="2324"/>
                </a:lnTo>
                <a:lnTo>
                  <a:pt x="669074" y="464"/>
                </a:lnTo>
                <a:lnTo>
                  <a:pt x="670197" y="0"/>
                </a:lnTo>
                <a:lnTo>
                  <a:pt x="672827" y="0"/>
                </a:lnTo>
                <a:lnTo>
                  <a:pt x="673950" y="464"/>
                </a:lnTo>
                <a:lnTo>
                  <a:pt x="675809" y="2324"/>
                </a:lnTo>
                <a:lnTo>
                  <a:pt x="676274" y="3447"/>
                </a:lnTo>
                <a:lnTo>
                  <a:pt x="676274" y="6077"/>
                </a:lnTo>
                <a:lnTo>
                  <a:pt x="675809" y="7200"/>
                </a:lnTo>
                <a:lnTo>
                  <a:pt x="673950" y="9060"/>
                </a:lnTo>
                <a:lnTo>
                  <a:pt x="672827" y="9524"/>
                </a:lnTo>
                <a:close/>
              </a:path>
              <a:path w="5057775" h="9525">
                <a:moveTo>
                  <a:pt x="720452" y="9524"/>
                </a:moveTo>
                <a:lnTo>
                  <a:pt x="717822" y="9524"/>
                </a:lnTo>
                <a:lnTo>
                  <a:pt x="716699" y="9060"/>
                </a:lnTo>
                <a:lnTo>
                  <a:pt x="714839" y="7200"/>
                </a:lnTo>
                <a:lnTo>
                  <a:pt x="714374" y="6077"/>
                </a:lnTo>
                <a:lnTo>
                  <a:pt x="714374" y="3447"/>
                </a:lnTo>
                <a:lnTo>
                  <a:pt x="714839" y="2324"/>
                </a:lnTo>
                <a:lnTo>
                  <a:pt x="716699" y="464"/>
                </a:lnTo>
                <a:lnTo>
                  <a:pt x="717822" y="0"/>
                </a:lnTo>
                <a:lnTo>
                  <a:pt x="720452" y="0"/>
                </a:lnTo>
                <a:lnTo>
                  <a:pt x="721575" y="464"/>
                </a:lnTo>
                <a:lnTo>
                  <a:pt x="723435" y="2324"/>
                </a:lnTo>
                <a:lnTo>
                  <a:pt x="723899" y="3447"/>
                </a:lnTo>
                <a:lnTo>
                  <a:pt x="723899" y="6077"/>
                </a:lnTo>
                <a:lnTo>
                  <a:pt x="723435" y="7200"/>
                </a:lnTo>
                <a:lnTo>
                  <a:pt x="721575" y="9060"/>
                </a:lnTo>
                <a:lnTo>
                  <a:pt x="720452" y="9524"/>
                </a:lnTo>
                <a:close/>
              </a:path>
              <a:path w="5057775" h="9525">
                <a:moveTo>
                  <a:pt x="768077" y="9524"/>
                </a:moveTo>
                <a:lnTo>
                  <a:pt x="765447" y="9524"/>
                </a:lnTo>
                <a:lnTo>
                  <a:pt x="764324" y="9060"/>
                </a:lnTo>
                <a:lnTo>
                  <a:pt x="762464" y="7200"/>
                </a:lnTo>
                <a:lnTo>
                  <a:pt x="761999" y="6077"/>
                </a:lnTo>
                <a:lnTo>
                  <a:pt x="761999" y="3447"/>
                </a:lnTo>
                <a:lnTo>
                  <a:pt x="762464" y="2324"/>
                </a:lnTo>
                <a:lnTo>
                  <a:pt x="764324" y="464"/>
                </a:lnTo>
                <a:lnTo>
                  <a:pt x="765447" y="0"/>
                </a:lnTo>
                <a:lnTo>
                  <a:pt x="768077" y="0"/>
                </a:lnTo>
                <a:lnTo>
                  <a:pt x="769200" y="464"/>
                </a:lnTo>
                <a:lnTo>
                  <a:pt x="771059" y="2324"/>
                </a:lnTo>
                <a:lnTo>
                  <a:pt x="771524" y="3447"/>
                </a:lnTo>
                <a:lnTo>
                  <a:pt x="771524" y="6077"/>
                </a:lnTo>
                <a:lnTo>
                  <a:pt x="771059" y="7200"/>
                </a:lnTo>
                <a:lnTo>
                  <a:pt x="769200" y="9060"/>
                </a:lnTo>
                <a:lnTo>
                  <a:pt x="768077" y="9524"/>
                </a:lnTo>
                <a:close/>
              </a:path>
              <a:path w="5057775" h="9525">
                <a:moveTo>
                  <a:pt x="815702" y="9524"/>
                </a:moveTo>
                <a:lnTo>
                  <a:pt x="813072" y="9524"/>
                </a:lnTo>
                <a:lnTo>
                  <a:pt x="811949" y="9060"/>
                </a:lnTo>
                <a:lnTo>
                  <a:pt x="810089" y="7200"/>
                </a:lnTo>
                <a:lnTo>
                  <a:pt x="809624" y="6077"/>
                </a:lnTo>
                <a:lnTo>
                  <a:pt x="809624" y="3447"/>
                </a:lnTo>
                <a:lnTo>
                  <a:pt x="810089" y="2324"/>
                </a:lnTo>
                <a:lnTo>
                  <a:pt x="811949" y="464"/>
                </a:lnTo>
                <a:lnTo>
                  <a:pt x="813072" y="0"/>
                </a:lnTo>
                <a:lnTo>
                  <a:pt x="815702" y="0"/>
                </a:lnTo>
                <a:lnTo>
                  <a:pt x="816825" y="464"/>
                </a:lnTo>
                <a:lnTo>
                  <a:pt x="818684" y="2324"/>
                </a:lnTo>
                <a:lnTo>
                  <a:pt x="819149" y="3447"/>
                </a:lnTo>
                <a:lnTo>
                  <a:pt x="819149" y="6077"/>
                </a:lnTo>
                <a:lnTo>
                  <a:pt x="818684" y="7200"/>
                </a:lnTo>
                <a:lnTo>
                  <a:pt x="816825" y="9060"/>
                </a:lnTo>
                <a:lnTo>
                  <a:pt x="815702" y="9524"/>
                </a:lnTo>
                <a:close/>
              </a:path>
              <a:path w="5057775" h="9525">
                <a:moveTo>
                  <a:pt x="863327" y="9524"/>
                </a:moveTo>
                <a:lnTo>
                  <a:pt x="860697" y="9524"/>
                </a:lnTo>
                <a:lnTo>
                  <a:pt x="859574" y="9060"/>
                </a:lnTo>
                <a:lnTo>
                  <a:pt x="857714" y="7200"/>
                </a:lnTo>
                <a:lnTo>
                  <a:pt x="857249" y="6077"/>
                </a:lnTo>
                <a:lnTo>
                  <a:pt x="857249" y="3447"/>
                </a:lnTo>
                <a:lnTo>
                  <a:pt x="857714" y="2324"/>
                </a:lnTo>
                <a:lnTo>
                  <a:pt x="859574" y="464"/>
                </a:lnTo>
                <a:lnTo>
                  <a:pt x="860697" y="0"/>
                </a:lnTo>
                <a:lnTo>
                  <a:pt x="863327" y="0"/>
                </a:lnTo>
                <a:lnTo>
                  <a:pt x="864450" y="464"/>
                </a:lnTo>
                <a:lnTo>
                  <a:pt x="866309" y="2324"/>
                </a:lnTo>
                <a:lnTo>
                  <a:pt x="866774" y="3447"/>
                </a:lnTo>
                <a:lnTo>
                  <a:pt x="866774" y="6077"/>
                </a:lnTo>
                <a:lnTo>
                  <a:pt x="866309" y="7200"/>
                </a:lnTo>
                <a:lnTo>
                  <a:pt x="864450" y="9060"/>
                </a:lnTo>
                <a:lnTo>
                  <a:pt x="863327" y="9524"/>
                </a:lnTo>
                <a:close/>
              </a:path>
              <a:path w="5057775" h="9525">
                <a:moveTo>
                  <a:pt x="910952" y="9524"/>
                </a:moveTo>
                <a:lnTo>
                  <a:pt x="908322" y="9524"/>
                </a:lnTo>
                <a:lnTo>
                  <a:pt x="907199" y="9060"/>
                </a:lnTo>
                <a:lnTo>
                  <a:pt x="905339" y="7200"/>
                </a:lnTo>
                <a:lnTo>
                  <a:pt x="904874" y="6077"/>
                </a:lnTo>
                <a:lnTo>
                  <a:pt x="904874" y="3447"/>
                </a:lnTo>
                <a:lnTo>
                  <a:pt x="905339" y="2324"/>
                </a:lnTo>
                <a:lnTo>
                  <a:pt x="907199" y="464"/>
                </a:lnTo>
                <a:lnTo>
                  <a:pt x="908322" y="0"/>
                </a:lnTo>
                <a:lnTo>
                  <a:pt x="910952" y="0"/>
                </a:lnTo>
                <a:lnTo>
                  <a:pt x="912074" y="464"/>
                </a:lnTo>
                <a:lnTo>
                  <a:pt x="913934" y="2324"/>
                </a:lnTo>
                <a:lnTo>
                  <a:pt x="914399" y="3447"/>
                </a:lnTo>
                <a:lnTo>
                  <a:pt x="914399" y="6077"/>
                </a:lnTo>
                <a:lnTo>
                  <a:pt x="913934" y="7200"/>
                </a:lnTo>
                <a:lnTo>
                  <a:pt x="912074" y="9060"/>
                </a:lnTo>
                <a:lnTo>
                  <a:pt x="910952" y="9524"/>
                </a:lnTo>
                <a:close/>
              </a:path>
              <a:path w="5057775" h="9525">
                <a:moveTo>
                  <a:pt x="958577" y="9524"/>
                </a:moveTo>
                <a:lnTo>
                  <a:pt x="955947" y="9524"/>
                </a:lnTo>
                <a:lnTo>
                  <a:pt x="954824" y="9060"/>
                </a:lnTo>
                <a:lnTo>
                  <a:pt x="952964" y="7200"/>
                </a:lnTo>
                <a:lnTo>
                  <a:pt x="952499" y="6077"/>
                </a:lnTo>
                <a:lnTo>
                  <a:pt x="952499" y="3447"/>
                </a:lnTo>
                <a:lnTo>
                  <a:pt x="952964" y="2324"/>
                </a:lnTo>
                <a:lnTo>
                  <a:pt x="954824" y="464"/>
                </a:lnTo>
                <a:lnTo>
                  <a:pt x="955947" y="0"/>
                </a:lnTo>
                <a:lnTo>
                  <a:pt x="958577" y="0"/>
                </a:lnTo>
                <a:lnTo>
                  <a:pt x="959700" y="464"/>
                </a:lnTo>
                <a:lnTo>
                  <a:pt x="961560" y="2324"/>
                </a:lnTo>
                <a:lnTo>
                  <a:pt x="962024" y="3447"/>
                </a:lnTo>
                <a:lnTo>
                  <a:pt x="962024" y="6077"/>
                </a:lnTo>
                <a:lnTo>
                  <a:pt x="961560" y="7200"/>
                </a:lnTo>
                <a:lnTo>
                  <a:pt x="959700" y="9060"/>
                </a:lnTo>
                <a:lnTo>
                  <a:pt x="958577" y="9524"/>
                </a:lnTo>
                <a:close/>
              </a:path>
              <a:path w="5057775" h="9525">
                <a:moveTo>
                  <a:pt x="1006202" y="9524"/>
                </a:moveTo>
                <a:lnTo>
                  <a:pt x="1003572" y="9524"/>
                </a:lnTo>
                <a:lnTo>
                  <a:pt x="1002449" y="9060"/>
                </a:lnTo>
                <a:lnTo>
                  <a:pt x="1000589" y="7200"/>
                </a:lnTo>
                <a:lnTo>
                  <a:pt x="1000124" y="6077"/>
                </a:lnTo>
                <a:lnTo>
                  <a:pt x="1000124" y="3447"/>
                </a:lnTo>
                <a:lnTo>
                  <a:pt x="1000589" y="2324"/>
                </a:lnTo>
                <a:lnTo>
                  <a:pt x="1002449" y="464"/>
                </a:lnTo>
                <a:lnTo>
                  <a:pt x="1003572" y="0"/>
                </a:lnTo>
                <a:lnTo>
                  <a:pt x="1006202" y="0"/>
                </a:lnTo>
                <a:lnTo>
                  <a:pt x="1007325" y="464"/>
                </a:lnTo>
                <a:lnTo>
                  <a:pt x="1009184" y="2324"/>
                </a:lnTo>
                <a:lnTo>
                  <a:pt x="1009649" y="3447"/>
                </a:lnTo>
                <a:lnTo>
                  <a:pt x="1009649" y="6077"/>
                </a:lnTo>
                <a:lnTo>
                  <a:pt x="1009184" y="7200"/>
                </a:lnTo>
                <a:lnTo>
                  <a:pt x="1007325" y="9060"/>
                </a:lnTo>
                <a:lnTo>
                  <a:pt x="1006202" y="9524"/>
                </a:lnTo>
                <a:close/>
              </a:path>
              <a:path w="5057775" h="9525">
                <a:moveTo>
                  <a:pt x="1053827" y="9524"/>
                </a:moveTo>
                <a:lnTo>
                  <a:pt x="1051197" y="9524"/>
                </a:lnTo>
                <a:lnTo>
                  <a:pt x="1050074" y="9060"/>
                </a:lnTo>
                <a:lnTo>
                  <a:pt x="1048214" y="7200"/>
                </a:lnTo>
                <a:lnTo>
                  <a:pt x="1047749" y="6077"/>
                </a:lnTo>
                <a:lnTo>
                  <a:pt x="1047749" y="3447"/>
                </a:lnTo>
                <a:lnTo>
                  <a:pt x="1048214" y="2324"/>
                </a:lnTo>
                <a:lnTo>
                  <a:pt x="1050074" y="464"/>
                </a:lnTo>
                <a:lnTo>
                  <a:pt x="1051197" y="0"/>
                </a:lnTo>
                <a:lnTo>
                  <a:pt x="1053827" y="0"/>
                </a:lnTo>
                <a:lnTo>
                  <a:pt x="1054950" y="464"/>
                </a:lnTo>
                <a:lnTo>
                  <a:pt x="1056809" y="2324"/>
                </a:lnTo>
                <a:lnTo>
                  <a:pt x="1057274" y="3447"/>
                </a:lnTo>
                <a:lnTo>
                  <a:pt x="1057274" y="6077"/>
                </a:lnTo>
                <a:lnTo>
                  <a:pt x="1056809" y="7200"/>
                </a:lnTo>
                <a:lnTo>
                  <a:pt x="1054950" y="9060"/>
                </a:lnTo>
                <a:lnTo>
                  <a:pt x="1053827" y="9524"/>
                </a:lnTo>
                <a:close/>
              </a:path>
              <a:path w="5057775" h="9525">
                <a:moveTo>
                  <a:pt x="1101452" y="9524"/>
                </a:moveTo>
                <a:lnTo>
                  <a:pt x="1098822" y="9524"/>
                </a:lnTo>
                <a:lnTo>
                  <a:pt x="1097699" y="9060"/>
                </a:lnTo>
                <a:lnTo>
                  <a:pt x="1095839" y="7200"/>
                </a:lnTo>
                <a:lnTo>
                  <a:pt x="1095374" y="6077"/>
                </a:lnTo>
                <a:lnTo>
                  <a:pt x="1095374" y="3447"/>
                </a:lnTo>
                <a:lnTo>
                  <a:pt x="1095839" y="2324"/>
                </a:lnTo>
                <a:lnTo>
                  <a:pt x="1097699" y="464"/>
                </a:lnTo>
                <a:lnTo>
                  <a:pt x="1098822" y="0"/>
                </a:lnTo>
                <a:lnTo>
                  <a:pt x="1101452" y="0"/>
                </a:lnTo>
                <a:lnTo>
                  <a:pt x="1102575" y="464"/>
                </a:lnTo>
                <a:lnTo>
                  <a:pt x="1104434" y="2324"/>
                </a:lnTo>
                <a:lnTo>
                  <a:pt x="1104899" y="3447"/>
                </a:lnTo>
                <a:lnTo>
                  <a:pt x="1104899" y="6077"/>
                </a:lnTo>
                <a:lnTo>
                  <a:pt x="1104434" y="7200"/>
                </a:lnTo>
                <a:lnTo>
                  <a:pt x="1102575" y="9060"/>
                </a:lnTo>
                <a:lnTo>
                  <a:pt x="1101452" y="9524"/>
                </a:lnTo>
                <a:close/>
              </a:path>
              <a:path w="5057775" h="9525">
                <a:moveTo>
                  <a:pt x="1149077" y="9524"/>
                </a:moveTo>
                <a:lnTo>
                  <a:pt x="1146447" y="9524"/>
                </a:lnTo>
                <a:lnTo>
                  <a:pt x="1145324" y="9060"/>
                </a:lnTo>
                <a:lnTo>
                  <a:pt x="1143464" y="7200"/>
                </a:lnTo>
                <a:lnTo>
                  <a:pt x="1142999" y="6077"/>
                </a:lnTo>
                <a:lnTo>
                  <a:pt x="1142999" y="3447"/>
                </a:lnTo>
                <a:lnTo>
                  <a:pt x="1143464" y="2324"/>
                </a:lnTo>
                <a:lnTo>
                  <a:pt x="1145324" y="464"/>
                </a:lnTo>
                <a:lnTo>
                  <a:pt x="1146447" y="0"/>
                </a:lnTo>
                <a:lnTo>
                  <a:pt x="1149077" y="0"/>
                </a:lnTo>
                <a:lnTo>
                  <a:pt x="1150199" y="464"/>
                </a:lnTo>
                <a:lnTo>
                  <a:pt x="1152059" y="2324"/>
                </a:lnTo>
                <a:lnTo>
                  <a:pt x="1152524" y="3447"/>
                </a:lnTo>
                <a:lnTo>
                  <a:pt x="1152524" y="6077"/>
                </a:lnTo>
                <a:lnTo>
                  <a:pt x="1152059" y="7200"/>
                </a:lnTo>
                <a:lnTo>
                  <a:pt x="1150199" y="9060"/>
                </a:lnTo>
                <a:lnTo>
                  <a:pt x="1149077" y="9524"/>
                </a:lnTo>
                <a:close/>
              </a:path>
              <a:path w="5057775" h="9525">
                <a:moveTo>
                  <a:pt x="1196702" y="9524"/>
                </a:moveTo>
                <a:lnTo>
                  <a:pt x="1194072" y="9524"/>
                </a:lnTo>
                <a:lnTo>
                  <a:pt x="1192949" y="9060"/>
                </a:lnTo>
                <a:lnTo>
                  <a:pt x="1191089" y="7200"/>
                </a:lnTo>
                <a:lnTo>
                  <a:pt x="1190624" y="6077"/>
                </a:lnTo>
                <a:lnTo>
                  <a:pt x="1190624" y="3447"/>
                </a:lnTo>
                <a:lnTo>
                  <a:pt x="1191089" y="2324"/>
                </a:lnTo>
                <a:lnTo>
                  <a:pt x="1192949" y="464"/>
                </a:lnTo>
                <a:lnTo>
                  <a:pt x="1194072" y="0"/>
                </a:lnTo>
                <a:lnTo>
                  <a:pt x="1196702" y="0"/>
                </a:lnTo>
                <a:lnTo>
                  <a:pt x="1197825" y="464"/>
                </a:lnTo>
                <a:lnTo>
                  <a:pt x="1199684" y="2324"/>
                </a:lnTo>
                <a:lnTo>
                  <a:pt x="1200149" y="3447"/>
                </a:lnTo>
                <a:lnTo>
                  <a:pt x="1200149" y="6077"/>
                </a:lnTo>
                <a:lnTo>
                  <a:pt x="1199684" y="7200"/>
                </a:lnTo>
                <a:lnTo>
                  <a:pt x="1197825" y="9060"/>
                </a:lnTo>
                <a:lnTo>
                  <a:pt x="1196702" y="9524"/>
                </a:lnTo>
                <a:close/>
              </a:path>
              <a:path w="5057775" h="9525">
                <a:moveTo>
                  <a:pt x="1244327" y="9524"/>
                </a:moveTo>
                <a:lnTo>
                  <a:pt x="1241697" y="9524"/>
                </a:lnTo>
                <a:lnTo>
                  <a:pt x="1240574" y="9060"/>
                </a:lnTo>
                <a:lnTo>
                  <a:pt x="1238714" y="7200"/>
                </a:lnTo>
                <a:lnTo>
                  <a:pt x="1238249" y="6077"/>
                </a:lnTo>
                <a:lnTo>
                  <a:pt x="1238249" y="3447"/>
                </a:lnTo>
                <a:lnTo>
                  <a:pt x="1238714" y="2324"/>
                </a:lnTo>
                <a:lnTo>
                  <a:pt x="1240574" y="464"/>
                </a:lnTo>
                <a:lnTo>
                  <a:pt x="1241697" y="0"/>
                </a:lnTo>
                <a:lnTo>
                  <a:pt x="1244327" y="0"/>
                </a:lnTo>
                <a:lnTo>
                  <a:pt x="1245449" y="464"/>
                </a:lnTo>
                <a:lnTo>
                  <a:pt x="1247309" y="2324"/>
                </a:lnTo>
                <a:lnTo>
                  <a:pt x="1247774" y="3447"/>
                </a:lnTo>
                <a:lnTo>
                  <a:pt x="1247774" y="6077"/>
                </a:lnTo>
                <a:lnTo>
                  <a:pt x="1247309" y="7200"/>
                </a:lnTo>
                <a:lnTo>
                  <a:pt x="1245449" y="9060"/>
                </a:lnTo>
                <a:lnTo>
                  <a:pt x="1244327" y="9524"/>
                </a:lnTo>
                <a:close/>
              </a:path>
              <a:path w="5057775" h="9525">
                <a:moveTo>
                  <a:pt x="1291952" y="9524"/>
                </a:moveTo>
                <a:lnTo>
                  <a:pt x="1289322" y="9524"/>
                </a:lnTo>
                <a:lnTo>
                  <a:pt x="1288199" y="9060"/>
                </a:lnTo>
                <a:lnTo>
                  <a:pt x="1286339" y="7200"/>
                </a:lnTo>
                <a:lnTo>
                  <a:pt x="1285874" y="6077"/>
                </a:lnTo>
                <a:lnTo>
                  <a:pt x="1285874" y="3447"/>
                </a:lnTo>
                <a:lnTo>
                  <a:pt x="1286339" y="2324"/>
                </a:lnTo>
                <a:lnTo>
                  <a:pt x="1288199" y="464"/>
                </a:lnTo>
                <a:lnTo>
                  <a:pt x="1289322" y="0"/>
                </a:lnTo>
                <a:lnTo>
                  <a:pt x="1291952" y="0"/>
                </a:lnTo>
                <a:lnTo>
                  <a:pt x="1293074" y="464"/>
                </a:lnTo>
                <a:lnTo>
                  <a:pt x="1294934" y="2324"/>
                </a:lnTo>
                <a:lnTo>
                  <a:pt x="1295399" y="3447"/>
                </a:lnTo>
                <a:lnTo>
                  <a:pt x="1295399" y="6077"/>
                </a:lnTo>
                <a:lnTo>
                  <a:pt x="1294934" y="7200"/>
                </a:lnTo>
                <a:lnTo>
                  <a:pt x="1293074" y="9060"/>
                </a:lnTo>
                <a:lnTo>
                  <a:pt x="1291952" y="9524"/>
                </a:lnTo>
                <a:close/>
              </a:path>
              <a:path w="5057775" h="9525">
                <a:moveTo>
                  <a:pt x="1339577" y="9524"/>
                </a:moveTo>
                <a:lnTo>
                  <a:pt x="1336947" y="9524"/>
                </a:lnTo>
                <a:lnTo>
                  <a:pt x="1335824" y="9060"/>
                </a:lnTo>
                <a:lnTo>
                  <a:pt x="1333964" y="7200"/>
                </a:lnTo>
                <a:lnTo>
                  <a:pt x="1333499" y="6077"/>
                </a:lnTo>
                <a:lnTo>
                  <a:pt x="1333499" y="3447"/>
                </a:lnTo>
                <a:lnTo>
                  <a:pt x="1333964" y="2324"/>
                </a:lnTo>
                <a:lnTo>
                  <a:pt x="1335824" y="464"/>
                </a:lnTo>
                <a:lnTo>
                  <a:pt x="1336947" y="0"/>
                </a:lnTo>
                <a:lnTo>
                  <a:pt x="1339577" y="0"/>
                </a:lnTo>
                <a:lnTo>
                  <a:pt x="1340700" y="464"/>
                </a:lnTo>
                <a:lnTo>
                  <a:pt x="1342560" y="2324"/>
                </a:lnTo>
                <a:lnTo>
                  <a:pt x="1343024" y="3447"/>
                </a:lnTo>
                <a:lnTo>
                  <a:pt x="1343024" y="6077"/>
                </a:lnTo>
                <a:lnTo>
                  <a:pt x="1342560" y="7200"/>
                </a:lnTo>
                <a:lnTo>
                  <a:pt x="1340700" y="9060"/>
                </a:lnTo>
                <a:lnTo>
                  <a:pt x="1339577" y="9524"/>
                </a:lnTo>
                <a:close/>
              </a:path>
              <a:path w="5057775" h="9525">
                <a:moveTo>
                  <a:pt x="1387202" y="9524"/>
                </a:moveTo>
                <a:lnTo>
                  <a:pt x="1384572" y="9524"/>
                </a:lnTo>
                <a:lnTo>
                  <a:pt x="1383449" y="9060"/>
                </a:lnTo>
                <a:lnTo>
                  <a:pt x="1381589" y="7200"/>
                </a:lnTo>
                <a:lnTo>
                  <a:pt x="1381124" y="6077"/>
                </a:lnTo>
                <a:lnTo>
                  <a:pt x="1381124" y="3447"/>
                </a:lnTo>
                <a:lnTo>
                  <a:pt x="1381589" y="2324"/>
                </a:lnTo>
                <a:lnTo>
                  <a:pt x="1383449" y="464"/>
                </a:lnTo>
                <a:lnTo>
                  <a:pt x="1384572" y="0"/>
                </a:lnTo>
                <a:lnTo>
                  <a:pt x="1387202" y="0"/>
                </a:lnTo>
                <a:lnTo>
                  <a:pt x="1388324" y="464"/>
                </a:lnTo>
                <a:lnTo>
                  <a:pt x="1390184" y="2324"/>
                </a:lnTo>
                <a:lnTo>
                  <a:pt x="1390649" y="3447"/>
                </a:lnTo>
                <a:lnTo>
                  <a:pt x="1390649" y="6077"/>
                </a:lnTo>
                <a:lnTo>
                  <a:pt x="1390184" y="7200"/>
                </a:lnTo>
                <a:lnTo>
                  <a:pt x="1388324" y="9060"/>
                </a:lnTo>
                <a:lnTo>
                  <a:pt x="1387202" y="9524"/>
                </a:lnTo>
                <a:close/>
              </a:path>
              <a:path w="5057775" h="9525">
                <a:moveTo>
                  <a:pt x="1434827" y="9524"/>
                </a:moveTo>
                <a:lnTo>
                  <a:pt x="1432197" y="9524"/>
                </a:lnTo>
                <a:lnTo>
                  <a:pt x="1431074" y="9060"/>
                </a:lnTo>
                <a:lnTo>
                  <a:pt x="1429214" y="7200"/>
                </a:lnTo>
                <a:lnTo>
                  <a:pt x="1428749" y="6077"/>
                </a:lnTo>
                <a:lnTo>
                  <a:pt x="1428749" y="3447"/>
                </a:lnTo>
                <a:lnTo>
                  <a:pt x="1429214" y="2324"/>
                </a:lnTo>
                <a:lnTo>
                  <a:pt x="1431074" y="464"/>
                </a:lnTo>
                <a:lnTo>
                  <a:pt x="1432197" y="0"/>
                </a:lnTo>
                <a:lnTo>
                  <a:pt x="1434827" y="0"/>
                </a:lnTo>
                <a:lnTo>
                  <a:pt x="1435949" y="464"/>
                </a:lnTo>
                <a:lnTo>
                  <a:pt x="1437809" y="2324"/>
                </a:lnTo>
                <a:lnTo>
                  <a:pt x="1438274" y="3447"/>
                </a:lnTo>
                <a:lnTo>
                  <a:pt x="1438274" y="6077"/>
                </a:lnTo>
                <a:lnTo>
                  <a:pt x="1437809" y="7200"/>
                </a:lnTo>
                <a:lnTo>
                  <a:pt x="1435949" y="9060"/>
                </a:lnTo>
                <a:lnTo>
                  <a:pt x="1434827" y="9524"/>
                </a:lnTo>
                <a:close/>
              </a:path>
              <a:path w="5057775" h="9525">
                <a:moveTo>
                  <a:pt x="1482452" y="9524"/>
                </a:moveTo>
                <a:lnTo>
                  <a:pt x="1479822" y="9524"/>
                </a:lnTo>
                <a:lnTo>
                  <a:pt x="1478699" y="9060"/>
                </a:lnTo>
                <a:lnTo>
                  <a:pt x="1476839" y="7200"/>
                </a:lnTo>
                <a:lnTo>
                  <a:pt x="1476374" y="6077"/>
                </a:lnTo>
                <a:lnTo>
                  <a:pt x="1476374" y="3447"/>
                </a:lnTo>
                <a:lnTo>
                  <a:pt x="1476839" y="2324"/>
                </a:lnTo>
                <a:lnTo>
                  <a:pt x="1478699" y="464"/>
                </a:lnTo>
                <a:lnTo>
                  <a:pt x="1479822" y="0"/>
                </a:lnTo>
                <a:lnTo>
                  <a:pt x="1482452" y="0"/>
                </a:lnTo>
                <a:lnTo>
                  <a:pt x="1483574" y="464"/>
                </a:lnTo>
                <a:lnTo>
                  <a:pt x="1485434" y="2324"/>
                </a:lnTo>
                <a:lnTo>
                  <a:pt x="1485899" y="3447"/>
                </a:lnTo>
                <a:lnTo>
                  <a:pt x="1485899" y="6077"/>
                </a:lnTo>
                <a:lnTo>
                  <a:pt x="1485434" y="7200"/>
                </a:lnTo>
                <a:lnTo>
                  <a:pt x="1483574" y="9060"/>
                </a:lnTo>
                <a:lnTo>
                  <a:pt x="1482452" y="9524"/>
                </a:lnTo>
                <a:close/>
              </a:path>
              <a:path w="5057775" h="9525">
                <a:moveTo>
                  <a:pt x="1530077" y="9524"/>
                </a:moveTo>
                <a:lnTo>
                  <a:pt x="1527447" y="9524"/>
                </a:lnTo>
                <a:lnTo>
                  <a:pt x="1526324" y="9060"/>
                </a:lnTo>
                <a:lnTo>
                  <a:pt x="1524464" y="7200"/>
                </a:lnTo>
                <a:lnTo>
                  <a:pt x="1523999" y="6077"/>
                </a:lnTo>
                <a:lnTo>
                  <a:pt x="1523999" y="3447"/>
                </a:lnTo>
                <a:lnTo>
                  <a:pt x="1524464" y="2324"/>
                </a:lnTo>
                <a:lnTo>
                  <a:pt x="1526324" y="464"/>
                </a:lnTo>
                <a:lnTo>
                  <a:pt x="1527447" y="0"/>
                </a:lnTo>
                <a:lnTo>
                  <a:pt x="1530077" y="0"/>
                </a:lnTo>
                <a:lnTo>
                  <a:pt x="1531199" y="464"/>
                </a:lnTo>
                <a:lnTo>
                  <a:pt x="1533059" y="2324"/>
                </a:lnTo>
                <a:lnTo>
                  <a:pt x="1533524" y="3447"/>
                </a:lnTo>
                <a:lnTo>
                  <a:pt x="1533524" y="6077"/>
                </a:lnTo>
                <a:lnTo>
                  <a:pt x="1533059" y="7200"/>
                </a:lnTo>
                <a:lnTo>
                  <a:pt x="1531199" y="9060"/>
                </a:lnTo>
                <a:lnTo>
                  <a:pt x="1530077" y="9524"/>
                </a:lnTo>
                <a:close/>
              </a:path>
              <a:path w="5057775" h="9525">
                <a:moveTo>
                  <a:pt x="1577702" y="9524"/>
                </a:moveTo>
                <a:lnTo>
                  <a:pt x="1575072" y="9524"/>
                </a:lnTo>
                <a:lnTo>
                  <a:pt x="1573949" y="9060"/>
                </a:lnTo>
                <a:lnTo>
                  <a:pt x="1572089" y="7200"/>
                </a:lnTo>
                <a:lnTo>
                  <a:pt x="1571624" y="6077"/>
                </a:lnTo>
                <a:lnTo>
                  <a:pt x="1571624" y="3447"/>
                </a:lnTo>
                <a:lnTo>
                  <a:pt x="1572089" y="2324"/>
                </a:lnTo>
                <a:lnTo>
                  <a:pt x="1573949" y="464"/>
                </a:lnTo>
                <a:lnTo>
                  <a:pt x="1575072" y="0"/>
                </a:lnTo>
                <a:lnTo>
                  <a:pt x="1577702" y="0"/>
                </a:lnTo>
                <a:lnTo>
                  <a:pt x="1578825" y="464"/>
                </a:lnTo>
                <a:lnTo>
                  <a:pt x="1580684" y="2324"/>
                </a:lnTo>
                <a:lnTo>
                  <a:pt x="1581149" y="3447"/>
                </a:lnTo>
                <a:lnTo>
                  <a:pt x="1581149" y="6077"/>
                </a:lnTo>
                <a:lnTo>
                  <a:pt x="1580684" y="7200"/>
                </a:lnTo>
                <a:lnTo>
                  <a:pt x="1578825" y="9060"/>
                </a:lnTo>
                <a:lnTo>
                  <a:pt x="1577702" y="9524"/>
                </a:lnTo>
                <a:close/>
              </a:path>
              <a:path w="5057775" h="9525">
                <a:moveTo>
                  <a:pt x="1625327" y="9524"/>
                </a:moveTo>
                <a:lnTo>
                  <a:pt x="1622697" y="9524"/>
                </a:lnTo>
                <a:lnTo>
                  <a:pt x="1621574" y="9060"/>
                </a:lnTo>
                <a:lnTo>
                  <a:pt x="1619714" y="7200"/>
                </a:lnTo>
                <a:lnTo>
                  <a:pt x="1619249" y="6077"/>
                </a:lnTo>
                <a:lnTo>
                  <a:pt x="1619249" y="3447"/>
                </a:lnTo>
                <a:lnTo>
                  <a:pt x="1619714" y="2324"/>
                </a:lnTo>
                <a:lnTo>
                  <a:pt x="1621574" y="464"/>
                </a:lnTo>
                <a:lnTo>
                  <a:pt x="1622697" y="0"/>
                </a:lnTo>
                <a:lnTo>
                  <a:pt x="1625327" y="0"/>
                </a:lnTo>
                <a:lnTo>
                  <a:pt x="1626449" y="464"/>
                </a:lnTo>
                <a:lnTo>
                  <a:pt x="1628309" y="2324"/>
                </a:lnTo>
                <a:lnTo>
                  <a:pt x="1628774" y="3447"/>
                </a:lnTo>
                <a:lnTo>
                  <a:pt x="1628774" y="6077"/>
                </a:lnTo>
                <a:lnTo>
                  <a:pt x="1628309" y="7200"/>
                </a:lnTo>
                <a:lnTo>
                  <a:pt x="1626449" y="9060"/>
                </a:lnTo>
                <a:lnTo>
                  <a:pt x="1625327" y="9524"/>
                </a:lnTo>
                <a:close/>
              </a:path>
              <a:path w="5057775" h="9525">
                <a:moveTo>
                  <a:pt x="1672952" y="9524"/>
                </a:moveTo>
                <a:lnTo>
                  <a:pt x="1670322" y="9524"/>
                </a:lnTo>
                <a:lnTo>
                  <a:pt x="1669199" y="9060"/>
                </a:lnTo>
                <a:lnTo>
                  <a:pt x="1667339" y="7200"/>
                </a:lnTo>
                <a:lnTo>
                  <a:pt x="1666874" y="6077"/>
                </a:lnTo>
                <a:lnTo>
                  <a:pt x="1666874" y="3447"/>
                </a:lnTo>
                <a:lnTo>
                  <a:pt x="1667339" y="2324"/>
                </a:lnTo>
                <a:lnTo>
                  <a:pt x="1669199" y="464"/>
                </a:lnTo>
                <a:lnTo>
                  <a:pt x="1670322" y="0"/>
                </a:lnTo>
                <a:lnTo>
                  <a:pt x="1672952" y="0"/>
                </a:lnTo>
                <a:lnTo>
                  <a:pt x="1674074" y="464"/>
                </a:lnTo>
                <a:lnTo>
                  <a:pt x="1675934" y="2324"/>
                </a:lnTo>
                <a:lnTo>
                  <a:pt x="1676399" y="3447"/>
                </a:lnTo>
                <a:lnTo>
                  <a:pt x="1676399" y="6077"/>
                </a:lnTo>
                <a:lnTo>
                  <a:pt x="1675934" y="7200"/>
                </a:lnTo>
                <a:lnTo>
                  <a:pt x="1674074" y="9060"/>
                </a:lnTo>
                <a:lnTo>
                  <a:pt x="1672952" y="9524"/>
                </a:lnTo>
                <a:close/>
              </a:path>
              <a:path w="5057775" h="9525">
                <a:moveTo>
                  <a:pt x="1720577" y="9524"/>
                </a:moveTo>
                <a:lnTo>
                  <a:pt x="1717947" y="9524"/>
                </a:lnTo>
                <a:lnTo>
                  <a:pt x="1716824" y="9060"/>
                </a:lnTo>
                <a:lnTo>
                  <a:pt x="1714964" y="7200"/>
                </a:lnTo>
                <a:lnTo>
                  <a:pt x="1714499" y="6077"/>
                </a:lnTo>
                <a:lnTo>
                  <a:pt x="1714499" y="3447"/>
                </a:lnTo>
                <a:lnTo>
                  <a:pt x="1714964" y="2324"/>
                </a:lnTo>
                <a:lnTo>
                  <a:pt x="1716824" y="464"/>
                </a:lnTo>
                <a:lnTo>
                  <a:pt x="1717947" y="0"/>
                </a:lnTo>
                <a:lnTo>
                  <a:pt x="1720577" y="0"/>
                </a:lnTo>
                <a:lnTo>
                  <a:pt x="1721700" y="464"/>
                </a:lnTo>
                <a:lnTo>
                  <a:pt x="1723560" y="2324"/>
                </a:lnTo>
                <a:lnTo>
                  <a:pt x="1724024" y="3447"/>
                </a:lnTo>
                <a:lnTo>
                  <a:pt x="1724024" y="6077"/>
                </a:lnTo>
                <a:lnTo>
                  <a:pt x="1723560" y="7200"/>
                </a:lnTo>
                <a:lnTo>
                  <a:pt x="1721700" y="9060"/>
                </a:lnTo>
                <a:lnTo>
                  <a:pt x="1720577" y="9524"/>
                </a:lnTo>
                <a:close/>
              </a:path>
              <a:path w="5057775" h="9525">
                <a:moveTo>
                  <a:pt x="1768202" y="9524"/>
                </a:moveTo>
                <a:lnTo>
                  <a:pt x="1765572" y="9524"/>
                </a:lnTo>
                <a:lnTo>
                  <a:pt x="1764449" y="9060"/>
                </a:lnTo>
                <a:lnTo>
                  <a:pt x="1762589" y="7200"/>
                </a:lnTo>
                <a:lnTo>
                  <a:pt x="1762124" y="6077"/>
                </a:lnTo>
                <a:lnTo>
                  <a:pt x="1762124" y="3447"/>
                </a:lnTo>
                <a:lnTo>
                  <a:pt x="1762589" y="2324"/>
                </a:lnTo>
                <a:lnTo>
                  <a:pt x="1764449" y="464"/>
                </a:lnTo>
                <a:lnTo>
                  <a:pt x="1765572" y="0"/>
                </a:lnTo>
                <a:lnTo>
                  <a:pt x="1768202" y="0"/>
                </a:lnTo>
                <a:lnTo>
                  <a:pt x="1769324" y="464"/>
                </a:lnTo>
                <a:lnTo>
                  <a:pt x="1771184" y="2324"/>
                </a:lnTo>
                <a:lnTo>
                  <a:pt x="1771649" y="3447"/>
                </a:lnTo>
                <a:lnTo>
                  <a:pt x="1771649" y="6077"/>
                </a:lnTo>
                <a:lnTo>
                  <a:pt x="1771184" y="7200"/>
                </a:lnTo>
                <a:lnTo>
                  <a:pt x="1769324" y="9060"/>
                </a:lnTo>
                <a:lnTo>
                  <a:pt x="1768202" y="9524"/>
                </a:lnTo>
                <a:close/>
              </a:path>
              <a:path w="5057775" h="9525">
                <a:moveTo>
                  <a:pt x="1815827" y="9524"/>
                </a:moveTo>
                <a:lnTo>
                  <a:pt x="1813197" y="9524"/>
                </a:lnTo>
                <a:lnTo>
                  <a:pt x="1812074" y="9060"/>
                </a:lnTo>
                <a:lnTo>
                  <a:pt x="1810214" y="7200"/>
                </a:lnTo>
                <a:lnTo>
                  <a:pt x="1809749" y="6077"/>
                </a:lnTo>
                <a:lnTo>
                  <a:pt x="1809749" y="3447"/>
                </a:lnTo>
                <a:lnTo>
                  <a:pt x="1810214" y="2324"/>
                </a:lnTo>
                <a:lnTo>
                  <a:pt x="1812074" y="464"/>
                </a:lnTo>
                <a:lnTo>
                  <a:pt x="1813197" y="0"/>
                </a:lnTo>
                <a:lnTo>
                  <a:pt x="1815827" y="0"/>
                </a:lnTo>
                <a:lnTo>
                  <a:pt x="1816950" y="464"/>
                </a:lnTo>
                <a:lnTo>
                  <a:pt x="1818810" y="2324"/>
                </a:lnTo>
                <a:lnTo>
                  <a:pt x="1819274" y="3447"/>
                </a:lnTo>
                <a:lnTo>
                  <a:pt x="1819274" y="6077"/>
                </a:lnTo>
                <a:lnTo>
                  <a:pt x="1818810" y="7200"/>
                </a:lnTo>
                <a:lnTo>
                  <a:pt x="1816950" y="9060"/>
                </a:lnTo>
                <a:lnTo>
                  <a:pt x="1815827" y="9524"/>
                </a:lnTo>
                <a:close/>
              </a:path>
              <a:path w="5057775" h="9525">
                <a:moveTo>
                  <a:pt x="1863452" y="9524"/>
                </a:moveTo>
                <a:lnTo>
                  <a:pt x="1860822" y="9524"/>
                </a:lnTo>
                <a:lnTo>
                  <a:pt x="1859699" y="9060"/>
                </a:lnTo>
                <a:lnTo>
                  <a:pt x="1857839" y="7200"/>
                </a:lnTo>
                <a:lnTo>
                  <a:pt x="1857374" y="6077"/>
                </a:lnTo>
                <a:lnTo>
                  <a:pt x="1857374" y="3447"/>
                </a:lnTo>
                <a:lnTo>
                  <a:pt x="1857839" y="2324"/>
                </a:lnTo>
                <a:lnTo>
                  <a:pt x="1859699" y="464"/>
                </a:lnTo>
                <a:lnTo>
                  <a:pt x="1860822" y="0"/>
                </a:lnTo>
                <a:lnTo>
                  <a:pt x="1863452" y="0"/>
                </a:lnTo>
                <a:lnTo>
                  <a:pt x="1864574" y="464"/>
                </a:lnTo>
                <a:lnTo>
                  <a:pt x="1866434" y="2324"/>
                </a:lnTo>
                <a:lnTo>
                  <a:pt x="1866899" y="3447"/>
                </a:lnTo>
                <a:lnTo>
                  <a:pt x="1866899" y="6077"/>
                </a:lnTo>
                <a:lnTo>
                  <a:pt x="1866434" y="7200"/>
                </a:lnTo>
                <a:lnTo>
                  <a:pt x="1864574" y="9060"/>
                </a:lnTo>
                <a:lnTo>
                  <a:pt x="1863452" y="9524"/>
                </a:lnTo>
                <a:close/>
              </a:path>
              <a:path w="5057775" h="9525">
                <a:moveTo>
                  <a:pt x="1911077" y="9524"/>
                </a:moveTo>
                <a:lnTo>
                  <a:pt x="1908447" y="9524"/>
                </a:lnTo>
                <a:lnTo>
                  <a:pt x="1907324" y="9060"/>
                </a:lnTo>
                <a:lnTo>
                  <a:pt x="1905464" y="7200"/>
                </a:lnTo>
                <a:lnTo>
                  <a:pt x="1904999" y="6077"/>
                </a:lnTo>
                <a:lnTo>
                  <a:pt x="1904999" y="3447"/>
                </a:lnTo>
                <a:lnTo>
                  <a:pt x="1905464" y="2324"/>
                </a:lnTo>
                <a:lnTo>
                  <a:pt x="1907324" y="464"/>
                </a:lnTo>
                <a:lnTo>
                  <a:pt x="1908447" y="0"/>
                </a:lnTo>
                <a:lnTo>
                  <a:pt x="1911077" y="0"/>
                </a:lnTo>
                <a:lnTo>
                  <a:pt x="1912199" y="464"/>
                </a:lnTo>
                <a:lnTo>
                  <a:pt x="1914059" y="2324"/>
                </a:lnTo>
                <a:lnTo>
                  <a:pt x="1914524" y="3447"/>
                </a:lnTo>
                <a:lnTo>
                  <a:pt x="1914524" y="6077"/>
                </a:lnTo>
                <a:lnTo>
                  <a:pt x="1914059" y="7200"/>
                </a:lnTo>
                <a:lnTo>
                  <a:pt x="1912199" y="9060"/>
                </a:lnTo>
                <a:lnTo>
                  <a:pt x="1911077" y="9524"/>
                </a:lnTo>
                <a:close/>
              </a:path>
              <a:path w="5057775" h="9525">
                <a:moveTo>
                  <a:pt x="1958702" y="9524"/>
                </a:moveTo>
                <a:lnTo>
                  <a:pt x="1956072" y="9524"/>
                </a:lnTo>
                <a:lnTo>
                  <a:pt x="1954949" y="9060"/>
                </a:lnTo>
                <a:lnTo>
                  <a:pt x="1953089" y="7200"/>
                </a:lnTo>
                <a:lnTo>
                  <a:pt x="1952624" y="6077"/>
                </a:lnTo>
                <a:lnTo>
                  <a:pt x="1952624" y="3447"/>
                </a:lnTo>
                <a:lnTo>
                  <a:pt x="1953089" y="2324"/>
                </a:lnTo>
                <a:lnTo>
                  <a:pt x="1954949" y="464"/>
                </a:lnTo>
                <a:lnTo>
                  <a:pt x="1956072" y="0"/>
                </a:lnTo>
                <a:lnTo>
                  <a:pt x="1958702" y="0"/>
                </a:lnTo>
                <a:lnTo>
                  <a:pt x="1959824" y="464"/>
                </a:lnTo>
                <a:lnTo>
                  <a:pt x="1961684" y="2324"/>
                </a:lnTo>
                <a:lnTo>
                  <a:pt x="1962149" y="3447"/>
                </a:lnTo>
                <a:lnTo>
                  <a:pt x="1962149" y="6077"/>
                </a:lnTo>
                <a:lnTo>
                  <a:pt x="1961684" y="7200"/>
                </a:lnTo>
                <a:lnTo>
                  <a:pt x="1959824" y="9060"/>
                </a:lnTo>
                <a:lnTo>
                  <a:pt x="1958702" y="9524"/>
                </a:lnTo>
                <a:close/>
              </a:path>
              <a:path w="5057775" h="9525">
                <a:moveTo>
                  <a:pt x="2006327" y="9524"/>
                </a:moveTo>
                <a:lnTo>
                  <a:pt x="2003697" y="9524"/>
                </a:lnTo>
                <a:lnTo>
                  <a:pt x="2002574" y="9060"/>
                </a:lnTo>
                <a:lnTo>
                  <a:pt x="2000714" y="7200"/>
                </a:lnTo>
                <a:lnTo>
                  <a:pt x="2000249" y="6077"/>
                </a:lnTo>
                <a:lnTo>
                  <a:pt x="2000249" y="3447"/>
                </a:lnTo>
                <a:lnTo>
                  <a:pt x="2000714" y="2324"/>
                </a:lnTo>
                <a:lnTo>
                  <a:pt x="2002574" y="464"/>
                </a:lnTo>
                <a:lnTo>
                  <a:pt x="2003697" y="0"/>
                </a:lnTo>
                <a:lnTo>
                  <a:pt x="2006327" y="0"/>
                </a:lnTo>
                <a:lnTo>
                  <a:pt x="2007449" y="464"/>
                </a:lnTo>
                <a:lnTo>
                  <a:pt x="2009309" y="2324"/>
                </a:lnTo>
                <a:lnTo>
                  <a:pt x="2009774" y="3447"/>
                </a:lnTo>
                <a:lnTo>
                  <a:pt x="2009774" y="6077"/>
                </a:lnTo>
                <a:lnTo>
                  <a:pt x="2009309" y="7200"/>
                </a:lnTo>
                <a:lnTo>
                  <a:pt x="2007449" y="9060"/>
                </a:lnTo>
                <a:lnTo>
                  <a:pt x="2006327" y="9524"/>
                </a:lnTo>
                <a:close/>
              </a:path>
              <a:path w="5057775" h="9525">
                <a:moveTo>
                  <a:pt x="2053952" y="9524"/>
                </a:moveTo>
                <a:lnTo>
                  <a:pt x="2051322" y="9524"/>
                </a:lnTo>
                <a:lnTo>
                  <a:pt x="2050199" y="9060"/>
                </a:lnTo>
                <a:lnTo>
                  <a:pt x="2048339" y="7200"/>
                </a:lnTo>
                <a:lnTo>
                  <a:pt x="2047874" y="6077"/>
                </a:lnTo>
                <a:lnTo>
                  <a:pt x="2047874" y="3447"/>
                </a:lnTo>
                <a:lnTo>
                  <a:pt x="2048339" y="2324"/>
                </a:lnTo>
                <a:lnTo>
                  <a:pt x="2050199" y="464"/>
                </a:lnTo>
                <a:lnTo>
                  <a:pt x="2051322" y="0"/>
                </a:lnTo>
                <a:lnTo>
                  <a:pt x="2053952" y="0"/>
                </a:lnTo>
                <a:lnTo>
                  <a:pt x="2055075" y="464"/>
                </a:lnTo>
                <a:lnTo>
                  <a:pt x="2056935" y="2324"/>
                </a:lnTo>
                <a:lnTo>
                  <a:pt x="2057399" y="3447"/>
                </a:lnTo>
                <a:lnTo>
                  <a:pt x="2057399" y="6077"/>
                </a:lnTo>
                <a:lnTo>
                  <a:pt x="2056935" y="7200"/>
                </a:lnTo>
                <a:lnTo>
                  <a:pt x="2055075" y="9060"/>
                </a:lnTo>
                <a:lnTo>
                  <a:pt x="2053952" y="9524"/>
                </a:lnTo>
                <a:close/>
              </a:path>
              <a:path w="5057775" h="9525">
                <a:moveTo>
                  <a:pt x="2101577" y="9524"/>
                </a:moveTo>
                <a:lnTo>
                  <a:pt x="2098947" y="9524"/>
                </a:lnTo>
                <a:lnTo>
                  <a:pt x="2097824" y="9060"/>
                </a:lnTo>
                <a:lnTo>
                  <a:pt x="2095964" y="7200"/>
                </a:lnTo>
                <a:lnTo>
                  <a:pt x="2095499" y="6077"/>
                </a:lnTo>
                <a:lnTo>
                  <a:pt x="2095499" y="3447"/>
                </a:lnTo>
                <a:lnTo>
                  <a:pt x="2095964" y="2324"/>
                </a:lnTo>
                <a:lnTo>
                  <a:pt x="2097824" y="464"/>
                </a:lnTo>
                <a:lnTo>
                  <a:pt x="2098947" y="0"/>
                </a:lnTo>
                <a:lnTo>
                  <a:pt x="2101577" y="0"/>
                </a:lnTo>
                <a:lnTo>
                  <a:pt x="2102699" y="464"/>
                </a:lnTo>
                <a:lnTo>
                  <a:pt x="2104559" y="2324"/>
                </a:lnTo>
                <a:lnTo>
                  <a:pt x="2105024" y="3447"/>
                </a:lnTo>
                <a:lnTo>
                  <a:pt x="2105024" y="6077"/>
                </a:lnTo>
                <a:lnTo>
                  <a:pt x="2104559" y="7200"/>
                </a:lnTo>
                <a:lnTo>
                  <a:pt x="2102699" y="9060"/>
                </a:lnTo>
                <a:lnTo>
                  <a:pt x="2101577" y="9524"/>
                </a:lnTo>
                <a:close/>
              </a:path>
              <a:path w="5057775" h="9525">
                <a:moveTo>
                  <a:pt x="2149202" y="9524"/>
                </a:moveTo>
                <a:lnTo>
                  <a:pt x="2146572" y="9524"/>
                </a:lnTo>
                <a:lnTo>
                  <a:pt x="2145449" y="9060"/>
                </a:lnTo>
                <a:lnTo>
                  <a:pt x="2143589" y="7200"/>
                </a:lnTo>
                <a:lnTo>
                  <a:pt x="2143124" y="6077"/>
                </a:lnTo>
                <a:lnTo>
                  <a:pt x="2143124" y="3447"/>
                </a:lnTo>
                <a:lnTo>
                  <a:pt x="2143589" y="2324"/>
                </a:lnTo>
                <a:lnTo>
                  <a:pt x="2145449" y="464"/>
                </a:lnTo>
                <a:lnTo>
                  <a:pt x="2146572" y="0"/>
                </a:lnTo>
                <a:lnTo>
                  <a:pt x="2149202" y="0"/>
                </a:lnTo>
                <a:lnTo>
                  <a:pt x="2150324" y="464"/>
                </a:lnTo>
                <a:lnTo>
                  <a:pt x="2152184" y="2324"/>
                </a:lnTo>
                <a:lnTo>
                  <a:pt x="2152649" y="3447"/>
                </a:lnTo>
                <a:lnTo>
                  <a:pt x="2152649" y="6077"/>
                </a:lnTo>
                <a:lnTo>
                  <a:pt x="2152184" y="7200"/>
                </a:lnTo>
                <a:lnTo>
                  <a:pt x="2150324" y="9060"/>
                </a:lnTo>
                <a:lnTo>
                  <a:pt x="2149202" y="9524"/>
                </a:lnTo>
                <a:close/>
              </a:path>
              <a:path w="5057775" h="9525">
                <a:moveTo>
                  <a:pt x="2196827" y="9524"/>
                </a:moveTo>
                <a:lnTo>
                  <a:pt x="2194197" y="9524"/>
                </a:lnTo>
                <a:lnTo>
                  <a:pt x="2193074" y="9060"/>
                </a:lnTo>
                <a:lnTo>
                  <a:pt x="2191214" y="7200"/>
                </a:lnTo>
                <a:lnTo>
                  <a:pt x="2190749" y="6077"/>
                </a:lnTo>
                <a:lnTo>
                  <a:pt x="2190749" y="3447"/>
                </a:lnTo>
                <a:lnTo>
                  <a:pt x="2191214" y="2324"/>
                </a:lnTo>
                <a:lnTo>
                  <a:pt x="2193074" y="464"/>
                </a:lnTo>
                <a:lnTo>
                  <a:pt x="2194197" y="0"/>
                </a:lnTo>
                <a:lnTo>
                  <a:pt x="2196827" y="0"/>
                </a:lnTo>
                <a:lnTo>
                  <a:pt x="2197949" y="464"/>
                </a:lnTo>
                <a:lnTo>
                  <a:pt x="2199809" y="2324"/>
                </a:lnTo>
                <a:lnTo>
                  <a:pt x="2200274" y="3447"/>
                </a:lnTo>
                <a:lnTo>
                  <a:pt x="2200274" y="6077"/>
                </a:lnTo>
                <a:lnTo>
                  <a:pt x="2199809" y="7200"/>
                </a:lnTo>
                <a:lnTo>
                  <a:pt x="2197949" y="9060"/>
                </a:lnTo>
                <a:lnTo>
                  <a:pt x="2196827" y="9524"/>
                </a:lnTo>
                <a:close/>
              </a:path>
              <a:path w="5057775" h="9525">
                <a:moveTo>
                  <a:pt x="2244452" y="9524"/>
                </a:moveTo>
                <a:lnTo>
                  <a:pt x="2241822" y="9524"/>
                </a:lnTo>
                <a:lnTo>
                  <a:pt x="2240699" y="9060"/>
                </a:lnTo>
                <a:lnTo>
                  <a:pt x="2238839" y="7200"/>
                </a:lnTo>
                <a:lnTo>
                  <a:pt x="2238374" y="6077"/>
                </a:lnTo>
                <a:lnTo>
                  <a:pt x="2238374" y="3447"/>
                </a:lnTo>
                <a:lnTo>
                  <a:pt x="2238839" y="2324"/>
                </a:lnTo>
                <a:lnTo>
                  <a:pt x="2240699" y="464"/>
                </a:lnTo>
                <a:lnTo>
                  <a:pt x="2241822" y="0"/>
                </a:lnTo>
                <a:lnTo>
                  <a:pt x="2244452" y="0"/>
                </a:lnTo>
                <a:lnTo>
                  <a:pt x="2245574" y="464"/>
                </a:lnTo>
                <a:lnTo>
                  <a:pt x="2247434" y="2324"/>
                </a:lnTo>
                <a:lnTo>
                  <a:pt x="2247899" y="3447"/>
                </a:lnTo>
                <a:lnTo>
                  <a:pt x="2247899" y="6077"/>
                </a:lnTo>
                <a:lnTo>
                  <a:pt x="2247434" y="7200"/>
                </a:lnTo>
                <a:lnTo>
                  <a:pt x="2245574" y="9060"/>
                </a:lnTo>
                <a:lnTo>
                  <a:pt x="2244452" y="9524"/>
                </a:lnTo>
                <a:close/>
              </a:path>
              <a:path w="5057775" h="9525">
                <a:moveTo>
                  <a:pt x="2292077" y="9524"/>
                </a:moveTo>
                <a:lnTo>
                  <a:pt x="2289447" y="9524"/>
                </a:lnTo>
                <a:lnTo>
                  <a:pt x="2288324" y="9060"/>
                </a:lnTo>
                <a:lnTo>
                  <a:pt x="2286464" y="7200"/>
                </a:lnTo>
                <a:lnTo>
                  <a:pt x="2285999" y="6077"/>
                </a:lnTo>
                <a:lnTo>
                  <a:pt x="2285999" y="3447"/>
                </a:lnTo>
                <a:lnTo>
                  <a:pt x="2286464" y="2324"/>
                </a:lnTo>
                <a:lnTo>
                  <a:pt x="2288324" y="464"/>
                </a:lnTo>
                <a:lnTo>
                  <a:pt x="2289447" y="0"/>
                </a:lnTo>
                <a:lnTo>
                  <a:pt x="2292077" y="0"/>
                </a:lnTo>
                <a:lnTo>
                  <a:pt x="2293199" y="464"/>
                </a:lnTo>
                <a:lnTo>
                  <a:pt x="2295059" y="2324"/>
                </a:lnTo>
                <a:lnTo>
                  <a:pt x="2295524" y="3447"/>
                </a:lnTo>
                <a:lnTo>
                  <a:pt x="2295524" y="6077"/>
                </a:lnTo>
                <a:lnTo>
                  <a:pt x="2295059" y="7200"/>
                </a:lnTo>
                <a:lnTo>
                  <a:pt x="2293199" y="9060"/>
                </a:lnTo>
                <a:lnTo>
                  <a:pt x="2292077" y="9524"/>
                </a:lnTo>
                <a:close/>
              </a:path>
              <a:path w="5057775" h="9525">
                <a:moveTo>
                  <a:pt x="2339702" y="9524"/>
                </a:moveTo>
                <a:lnTo>
                  <a:pt x="2337072" y="9524"/>
                </a:lnTo>
                <a:lnTo>
                  <a:pt x="2335949" y="9060"/>
                </a:lnTo>
                <a:lnTo>
                  <a:pt x="2334089" y="7200"/>
                </a:lnTo>
                <a:lnTo>
                  <a:pt x="2333624" y="6077"/>
                </a:lnTo>
                <a:lnTo>
                  <a:pt x="2333624" y="3447"/>
                </a:lnTo>
                <a:lnTo>
                  <a:pt x="2334089" y="2324"/>
                </a:lnTo>
                <a:lnTo>
                  <a:pt x="2335949" y="464"/>
                </a:lnTo>
                <a:lnTo>
                  <a:pt x="2337072" y="0"/>
                </a:lnTo>
                <a:lnTo>
                  <a:pt x="2339702" y="0"/>
                </a:lnTo>
                <a:lnTo>
                  <a:pt x="2340824" y="464"/>
                </a:lnTo>
                <a:lnTo>
                  <a:pt x="2342684" y="2324"/>
                </a:lnTo>
                <a:lnTo>
                  <a:pt x="2343149" y="3447"/>
                </a:lnTo>
                <a:lnTo>
                  <a:pt x="2343149" y="6077"/>
                </a:lnTo>
                <a:lnTo>
                  <a:pt x="2342684" y="7200"/>
                </a:lnTo>
                <a:lnTo>
                  <a:pt x="2340824" y="9060"/>
                </a:lnTo>
                <a:lnTo>
                  <a:pt x="2339702" y="9524"/>
                </a:lnTo>
                <a:close/>
              </a:path>
              <a:path w="5057775" h="9525">
                <a:moveTo>
                  <a:pt x="2387327" y="9524"/>
                </a:moveTo>
                <a:lnTo>
                  <a:pt x="2384697" y="9524"/>
                </a:lnTo>
                <a:lnTo>
                  <a:pt x="2383574" y="9060"/>
                </a:lnTo>
                <a:lnTo>
                  <a:pt x="2381714" y="7200"/>
                </a:lnTo>
                <a:lnTo>
                  <a:pt x="2381249" y="6077"/>
                </a:lnTo>
                <a:lnTo>
                  <a:pt x="2381249" y="3447"/>
                </a:lnTo>
                <a:lnTo>
                  <a:pt x="2381714" y="2324"/>
                </a:lnTo>
                <a:lnTo>
                  <a:pt x="2383574" y="464"/>
                </a:lnTo>
                <a:lnTo>
                  <a:pt x="2384697" y="0"/>
                </a:lnTo>
                <a:lnTo>
                  <a:pt x="2387327" y="0"/>
                </a:lnTo>
                <a:lnTo>
                  <a:pt x="2388449" y="464"/>
                </a:lnTo>
                <a:lnTo>
                  <a:pt x="2390309" y="2324"/>
                </a:lnTo>
                <a:lnTo>
                  <a:pt x="2390774" y="3447"/>
                </a:lnTo>
                <a:lnTo>
                  <a:pt x="2390774" y="6077"/>
                </a:lnTo>
                <a:lnTo>
                  <a:pt x="2390309" y="7200"/>
                </a:lnTo>
                <a:lnTo>
                  <a:pt x="2388449" y="9060"/>
                </a:lnTo>
                <a:lnTo>
                  <a:pt x="2387327" y="9524"/>
                </a:lnTo>
                <a:close/>
              </a:path>
              <a:path w="5057775" h="9525">
                <a:moveTo>
                  <a:pt x="2434952" y="9524"/>
                </a:moveTo>
                <a:lnTo>
                  <a:pt x="2432322" y="9524"/>
                </a:lnTo>
                <a:lnTo>
                  <a:pt x="2431199" y="9060"/>
                </a:lnTo>
                <a:lnTo>
                  <a:pt x="2429339" y="7200"/>
                </a:lnTo>
                <a:lnTo>
                  <a:pt x="2428874" y="6077"/>
                </a:lnTo>
                <a:lnTo>
                  <a:pt x="2428874" y="3447"/>
                </a:lnTo>
                <a:lnTo>
                  <a:pt x="2429339" y="2324"/>
                </a:lnTo>
                <a:lnTo>
                  <a:pt x="2431199" y="464"/>
                </a:lnTo>
                <a:lnTo>
                  <a:pt x="2432322" y="0"/>
                </a:lnTo>
                <a:lnTo>
                  <a:pt x="2434952" y="0"/>
                </a:lnTo>
                <a:lnTo>
                  <a:pt x="2436074" y="464"/>
                </a:lnTo>
                <a:lnTo>
                  <a:pt x="2437934" y="2324"/>
                </a:lnTo>
                <a:lnTo>
                  <a:pt x="2438399" y="3447"/>
                </a:lnTo>
                <a:lnTo>
                  <a:pt x="2438399" y="6077"/>
                </a:lnTo>
                <a:lnTo>
                  <a:pt x="2437934" y="7200"/>
                </a:lnTo>
                <a:lnTo>
                  <a:pt x="2436074" y="9060"/>
                </a:lnTo>
                <a:lnTo>
                  <a:pt x="2434952" y="9524"/>
                </a:lnTo>
                <a:close/>
              </a:path>
              <a:path w="5057775" h="9525">
                <a:moveTo>
                  <a:pt x="2482577" y="9524"/>
                </a:moveTo>
                <a:lnTo>
                  <a:pt x="2479947" y="9524"/>
                </a:lnTo>
                <a:lnTo>
                  <a:pt x="2478824" y="9060"/>
                </a:lnTo>
                <a:lnTo>
                  <a:pt x="2476964" y="7200"/>
                </a:lnTo>
                <a:lnTo>
                  <a:pt x="2476499" y="6077"/>
                </a:lnTo>
                <a:lnTo>
                  <a:pt x="2476499" y="3447"/>
                </a:lnTo>
                <a:lnTo>
                  <a:pt x="2476964" y="2324"/>
                </a:lnTo>
                <a:lnTo>
                  <a:pt x="2478824" y="464"/>
                </a:lnTo>
                <a:lnTo>
                  <a:pt x="2479947" y="0"/>
                </a:lnTo>
                <a:lnTo>
                  <a:pt x="2482577" y="0"/>
                </a:lnTo>
                <a:lnTo>
                  <a:pt x="2483699" y="464"/>
                </a:lnTo>
                <a:lnTo>
                  <a:pt x="2485559" y="2324"/>
                </a:lnTo>
                <a:lnTo>
                  <a:pt x="2486024" y="3447"/>
                </a:lnTo>
                <a:lnTo>
                  <a:pt x="2486024" y="6077"/>
                </a:lnTo>
                <a:lnTo>
                  <a:pt x="2485559" y="7200"/>
                </a:lnTo>
                <a:lnTo>
                  <a:pt x="2483699" y="9060"/>
                </a:lnTo>
                <a:lnTo>
                  <a:pt x="2482577" y="9524"/>
                </a:lnTo>
                <a:close/>
              </a:path>
              <a:path w="5057775" h="9525">
                <a:moveTo>
                  <a:pt x="2530202" y="9524"/>
                </a:moveTo>
                <a:lnTo>
                  <a:pt x="2527572" y="9524"/>
                </a:lnTo>
                <a:lnTo>
                  <a:pt x="2526449" y="9060"/>
                </a:lnTo>
                <a:lnTo>
                  <a:pt x="2524589" y="7200"/>
                </a:lnTo>
                <a:lnTo>
                  <a:pt x="2524124" y="6077"/>
                </a:lnTo>
                <a:lnTo>
                  <a:pt x="2524124" y="3447"/>
                </a:lnTo>
                <a:lnTo>
                  <a:pt x="2524589" y="2324"/>
                </a:lnTo>
                <a:lnTo>
                  <a:pt x="2526449" y="464"/>
                </a:lnTo>
                <a:lnTo>
                  <a:pt x="2527572" y="0"/>
                </a:lnTo>
                <a:lnTo>
                  <a:pt x="2530202" y="0"/>
                </a:lnTo>
                <a:lnTo>
                  <a:pt x="2531325" y="464"/>
                </a:lnTo>
                <a:lnTo>
                  <a:pt x="2533184" y="2324"/>
                </a:lnTo>
                <a:lnTo>
                  <a:pt x="2533649" y="3447"/>
                </a:lnTo>
                <a:lnTo>
                  <a:pt x="2533649" y="6077"/>
                </a:lnTo>
                <a:lnTo>
                  <a:pt x="2533184" y="7200"/>
                </a:lnTo>
                <a:lnTo>
                  <a:pt x="2531325" y="9060"/>
                </a:lnTo>
                <a:lnTo>
                  <a:pt x="2530202" y="9524"/>
                </a:lnTo>
                <a:close/>
              </a:path>
              <a:path w="5057775" h="9525">
                <a:moveTo>
                  <a:pt x="2577827" y="9524"/>
                </a:moveTo>
                <a:lnTo>
                  <a:pt x="2575197" y="9524"/>
                </a:lnTo>
                <a:lnTo>
                  <a:pt x="2574074" y="9060"/>
                </a:lnTo>
                <a:lnTo>
                  <a:pt x="2572214" y="7200"/>
                </a:lnTo>
                <a:lnTo>
                  <a:pt x="2571749" y="6077"/>
                </a:lnTo>
                <a:lnTo>
                  <a:pt x="2571749" y="3447"/>
                </a:lnTo>
                <a:lnTo>
                  <a:pt x="2572214" y="2324"/>
                </a:lnTo>
                <a:lnTo>
                  <a:pt x="2574074" y="464"/>
                </a:lnTo>
                <a:lnTo>
                  <a:pt x="2575197" y="0"/>
                </a:lnTo>
                <a:lnTo>
                  <a:pt x="2577827" y="0"/>
                </a:lnTo>
                <a:lnTo>
                  <a:pt x="2578950" y="464"/>
                </a:lnTo>
                <a:lnTo>
                  <a:pt x="2580809" y="2324"/>
                </a:lnTo>
                <a:lnTo>
                  <a:pt x="2581274" y="3447"/>
                </a:lnTo>
                <a:lnTo>
                  <a:pt x="2581274" y="6077"/>
                </a:lnTo>
                <a:lnTo>
                  <a:pt x="2580809" y="7200"/>
                </a:lnTo>
                <a:lnTo>
                  <a:pt x="2578950" y="9060"/>
                </a:lnTo>
                <a:lnTo>
                  <a:pt x="2577827" y="9524"/>
                </a:lnTo>
                <a:close/>
              </a:path>
              <a:path w="5057775" h="9525">
                <a:moveTo>
                  <a:pt x="2625452" y="9524"/>
                </a:moveTo>
                <a:lnTo>
                  <a:pt x="2622822" y="9524"/>
                </a:lnTo>
                <a:lnTo>
                  <a:pt x="2621699" y="9060"/>
                </a:lnTo>
                <a:lnTo>
                  <a:pt x="2619840" y="7200"/>
                </a:lnTo>
                <a:lnTo>
                  <a:pt x="2619374" y="6077"/>
                </a:lnTo>
                <a:lnTo>
                  <a:pt x="2619374" y="3447"/>
                </a:lnTo>
                <a:lnTo>
                  <a:pt x="2619840" y="2324"/>
                </a:lnTo>
                <a:lnTo>
                  <a:pt x="2621699" y="464"/>
                </a:lnTo>
                <a:lnTo>
                  <a:pt x="2622822" y="0"/>
                </a:lnTo>
                <a:lnTo>
                  <a:pt x="2625452" y="0"/>
                </a:lnTo>
                <a:lnTo>
                  <a:pt x="2626575" y="464"/>
                </a:lnTo>
                <a:lnTo>
                  <a:pt x="2628434" y="2324"/>
                </a:lnTo>
                <a:lnTo>
                  <a:pt x="2628899" y="3447"/>
                </a:lnTo>
                <a:lnTo>
                  <a:pt x="2628899" y="6077"/>
                </a:lnTo>
                <a:lnTo>
                  <a:pt x="2628434" y="7200"/>
                </a:lnTo>
                <a:lnTo>
                  <a:pt x="2626575" y="9060"/>
                </a:lnTo>
                <a:lnTo>
                  <a:pt x="2625452" y="9524"/>
                </a:lnTo>
                <a:close/>
              </a:path>
              <a:path w="5057775" h="9525">
                <a:moveTo>
                  <a:pt x="2673077" y="9524"/>
                </a:moveTo>
                <a:lnTo>
                  <a:pt x="2670447" y="9524"/>
                </a:lnTo>
                <a:lnTo>
                  <a:pt x="2669324" y="9060"/>
                </a:lnTo>
                <a:lnTo>
                  <a:pt x="2667464" y="7200"/>
                </a:lnTo>
                <a:lnTo>
                  <a:pt x="2666999" y="6077"/>
                </a:lnTo>
                <a:lnTo>
                  <a:pt x="2666999" y="3447"/>
                </a:lnTo>
                <a:lnTo>
                  <a:pt x="2667464" y="2324"/>
                </a:lnTo>
                <a:lnTo>
                  <a:pt x="2669324" y="464"/>
                </a:lnTo>
                <a:lnTo>
                  <a:pt x="2670447" y="0"/>
                </a:lnTo>
                <a:lnTo>
                  <a:pt x="2673077" y="0"/>
                </a:lnTo>
                <a:lnTo>
                  <a:pt x="2674200" y="464"/>
                </a:lnTo>
                <a:lnTo>
                  <a:pt x="2676059" y="2324"/>
                </a:lnTo>
                <a:lnTo>
                  <a:pt x="2676524" y="3447"/>
                </a:lnTo>
                <a:lnTo>
                  <a:pt x="2676524" y="6077"/>
                </a:lnTo>
                <a:lnTo>
                  <a:pt x="2676059" y="7200"/>
                </a:lnTo>
                <a:lnTo>
                  <a:pt x="2674200" y="9060"/>
                </a:lnTo>
                <a:lnTo>
                  <a:pt x="2673077" y="9524"/>
                </a:lnTo>
                <a:close/>
              </a:path>
              <a:path w="5057775" h="9525">
                <a:moveTo>
                  <a:pt x="2720702" y="9524"/>
                </a:moveTo>
                <a:lnTo>
                  <a:pt x="2718072" y="9524"/>
                </a:lnTo>
                <a:lnTo>
                  <a:pt x="2716949" y="9060"/>
                </a:lnTo>
                <a:lnTo>
                  <a:pt x="2715089" y="7200"/>
                </a:lnTo>
                <a:lnTo>
                  <a:pt x="2714624" y="6077"/>
                </a:lnTo>
                <a:lnTo>
                  <a:pt x="2714624" y="3447"/>
                </a:lnTo>
                <a:lnTo>
                  <a:pt x="2715089" y="2324"/>
                </a:lnTo>
                <a:lnTo>
                  <a:pt x="2716949" y="464"/>
                </a:lnTo>
                <a:lnTo>
                  <a:pt x="2718072" y="0"/>
                </a:lnTo>
                <a:lnTo>
                  <a:pt x="2720702" y="0"/>
                </a:lnTo>
                <a:lnTo>
                  <a:pt x="2721824" y="464"/>
                </a:lnTo>
                <a:lnTo>
                  <a:pt x="2723684" y="2324"/>
                </a:lnTo>
                <a:lnTo>
                  <a:pt x="2724149" y="3447"/>
                </a:lnTo>
                <a:lnTo>
                  <a:pt x="2724149" y="6077"/>
                </a:lnTo>
                <a:lnTo>
                  <a:pt x="2723684" y="7200"/>
                </a:lnTo>
                <a:lnTo>
                  <a:pt x="2721824" y="9060"/>
                </a:lnTo>
                <a:lnTo>
                  <a:pt x="2720702" y="9524"/>
                </a:lnTo>
                <a:close/>
              </a:path>
              <a:path w="5057775" h="9525">
                <a:moveTo>
                  <a:pt x="2768327" y="9524"/>
                </a:moveTo>
                <a:lnTo>
                  <a:pt x="2765697" y="9524"/>
                </a:lnTo>
                <a:lnTo>
                  <a:pt x="2764574" y="9060"/>
                </a:lnTo>
                <a:lnTo>
                  <a:pt x="2762714" y="7200"/>
                </a:lnTo>
                <a:lnTo>
                  <a:pt x="2762249" y="6077"/>
                </a:lnTo>
                <a:lnTo>
                  <a:pt x="2762249" y="3447"/>
                </a:lnTo>
                <a:lnTo>
                  <a:pt x="2762714" y="2324"/>
                </a:lnTo>
                <a:lnTo>
                  <a:pt x="2764574" y="464"/>
                </a:lnTo>
                <a:lnTo>
                  <a:pt x="2765697" y="0"/>
                </a:lnTo>
                <a:lnTo>
                  <a:pt x="2768327" y="0"/>
                </a:lnTo>
                <a:lnTo>
                  <a:pt x="2769450" y="464"/>
                </a:lnTo>
                <a:lnTo>
                  <a:pt x="2771309" y="2324"/>
                </a:lnTo>
                <a:lnTo>
                  <a:pt x="2771774" y="3447"/>
                </a:lnTo>
                <a:lnTo>
                  <a:pt x="2771774" y="6077"/>
                </a:lnTo>
                <a:lnTo>
                  <a:pt x="2771309" y="7200"/>
                </a:lnTo>
                <a:lnTo>
                  <a:pt x="2769450" y="9060"/>
                </a:lnTo>
                <a:lnTo>
                  <a:pt x="2768327" y="9524"/>
                </a:lnTo>
                <a:close/>
              </a:path>
              <a:path w="5057775" h="9525">
                <a:moveTo>
                  <a:pt x="2815952" y="9524"/>
                </a:moveTo>
                <a:lnTo>
                  <a:pt x="2813322" y="9524"/>
                </a:lnTo>
                <a:lnTo>
                  <a:pt x="2812199" y="9060"/>
                </a:lnTo>
                <a:lnTo>
                  <a:pt x="2810339" y="7200"/>
                </a:lnTo>
                <a:lnTo>
                  <a:pt x="2809874" y="6077"/>
                </a:lnTo>
                <a:lnTo>
                  <a:pt x="2809874" y="3447"/>
                </a:lnTo>
                <a:lnTo>
                  <a:pt x="2810339" y="2324"/>
                </a:lnTo>
                <a:lnTo>
                  <a:pt x="2812199" y="464"/>
                </a:lnTo>
                <a:lnTo>
                  <a:pt x="2813322" y="0"/>
                </a:lnTo>
                <a:lnTo>
                  <a:pt x="2815952" y="0"/>
                </a:lnTo>
                <a:lnTo>
                  <a:pt x="2817074" y="464"/>
                </a:lnTo>
                <a:lnTo>
                  <a:pt x="2818934" y="2324"/>
                </a:lnTo>
                <a:lnTo>
                  <a:pt x="2819399" y="3447"/>
                </a:lnTo>
                <a:lnTo>
                  <a:pt x="2819399" y="6077"/>
                </a:lnTo>
                <a:lnTo>
                  <a:pt x="2818934" y="7200"/>
                </a:lnTo>
                <a:lnTo>
                  <a:pt x="2817074" y="9060"/>
                </a:lnTo>
                <a:lnTo>
                  <a:pt x="2815952" y="9524"/>
                </a:lnTo>
                <a:close/>
              </a:path>
              <a:path w="5057775" h="9525">
                <a:moveTo>
                  <a:pt x="2863577" y="9524"/>
                </a:moveTo>
                <a:lnTo>
                  <a:pt x="2860947" y="9524"/>
                </a:lnTo>
                <a:lnTo>
                  <a:pt x="2859824" y="9060"/>
                </a:lnTo>
                <a:lnTo>
                  <a:pt x="2857964" y="7200"/>
                </a:lnTo>
                <a:lnTo>
                  <a:pt x="2857499" y="6077"/>
                </a:lnTo>
                <a:lnTo>
                  <a:pt x="2857499" y="3447"/>
                </a:lnTo>
                <a:lnTo>
                  <a:pt x="2857964" y="2324"/>
                </a:lnTo>
                <a:lnTo>
                  <a:pt x="2859824" y="464"/>
                </a:lnTo>
                <a:lnTo>
                  <a:pt x="2860947" y="0"/>
                </a:lnTo>
                <a:lnTo>
                  <a:pt x="2863577" y="0"/>
                </a:lnTo>
                <a:lnTo>
                  <a:pt x="2864700" y="464"/>
                </a:lnTo>
                <a:lnTo>
                  <a:pt x="2866559" y="2324"/>
                </a:lnTo>
                <a:lnTo>
                  <a:pt x="2867024" y="3447"/>
                </a:lnTo>
                <a:lnTo>
                  <a:pt x="2867024" y="6077"/>
                </a:lnTo>
                <a:lnTo>
                  <a:pt x="2866559" y="7200"/>
                </a:lnTo>
                <a:lnTo>
                  <a:pt x="2864700" y="9060"/>
                </a:lnTo>
                <a:lnTo>
                  <a:pt x="2863577" y="9524"/>
                </a:lnTo>
                <a:close/>
              </a:path>
              <a:path w="5057775" h="9525">
                <a:moveTo>
                  <a:pt x="2911202" y="9524"/>
                </a:moveTo>
                <a:lnTo>
                  <a:pt x="2908572" y="9524"/>
                </a:lnTo>
                <a:lnTo>
                  <a:pt x="2907449" y="9060"/>
                </a:lnTo>
                <a:lnTo>
                  <a:pt x="2905589" y="7200"/>
                </a:lnTo>
                <a:lnTo>
                  <a:pt x="2905124" y="6077"/>
                </a:lnTo>
                <a:lnTo>
                  <a:pt x="2905124" y="3447"/>
                </a:lnTo>
                <a:lnTo>
                  <a:pt x="2905589" y="2324"/>
                </a:lnTo>
                <a:lnTo>
                  <a:pt x="2907449" y="464"/>
                </a:lnTo>
                <a:lnTo>
                  <a:pt x="2908572" y="0"/>
                </a:lnTo>
                <a:lnTo>
                  <a:pt x="2911202" y="0"/>
                </a:lnTo>
                <a:lnTo>
                  <a:pt x="2912325" y="464"/>
                </a:lnTo>
                <a:lnTo>
                  <a:pt x="2914184" y="2324"/>
                </a:lnTo>
                <a:lnTo>
                  <a:pt x="2914649" y="3447"/>
                </a:lnTo>
                <a:lnTo>
                  <a:pt x="2914649" y="6077"/>
                </a:lnTo>
                <a:lnTo>
                  <a:pt x="2914184" y="7200"/>
                </a:lnTo>
                <a:lnTo>
                  <a:pt x="2912325" y="9060"/>
                </a:lnTo>
                <a:lnTo>
                  <a:pt x="2911202" y="9524"/>
                </a:lnTo>
                <a:close/>
              </a:path>
              <a:path w="5057775" h="9525">
                <a:moveTo>
                  <a:pt x="2958827" y="9524"/>
                </a:moveTo>
                <a:lnTo>
                  <a:pt x="2956197" y="9524"/>
                </a:lnTo>
                <a:lnTo>
                  <a:pt x="2955074" y="9060"/>
                </a:lnTo>
                <a:lnTo>
                  <a:pt x="2953214" y="7200"/>
                </a:lnTo>
                <a:lnTo>
                  <a:pt x="2952749" y="6077"/>
                </a:lnTo>
                <a:lnTo>
                  <a:pt x="2952749" y="3447"/>
                </a:lnTo>
                <a:lnTo>
                  <a:pt x="2953214" y="2324"/>
                </a:lnTo>
                <a:lnTo>
                  <a:pt x="2955074" y="464"/>
                </a:lnTo>
                <a:lnTo>
                  <a:pt x="2956197" y="0"/>
                </a:lnTo>
                <a:lnTo>
                  <a:pt x="2958827" y="0"/>
                </a:lnTo>
                <a:lnTo>
                  <a:pt x="2959949" y="464"/>
                </a:lnTo>
                <a:lnTo>
                  <a:pt x="2961809" y="2324"/>
                </a:lnTo>
                <a:lnTo>
                  <a:pt x="2962274" y="3447"/>
                </a:lnTo>
                <a:lnTo>
                  <a:pt x="2962274" y="6077"/>
                </a:lnTo>
                <a:lnTo>
                  <a:pt x="2961809" y="7200"/>
                </a:lnTo>
                <a:lnTo>
                  <a:pt x="2959949" y="9060"/>
                </a:lnTo>
                <a:lnTo>
                  <a:pt x="2958827" y="9524"/>
                </a:lnTo>
                <a:close/>
              </a:path>
              <a:path w="5057775" h="9525">
                <a:moveTo>
                  <a:pt x="3006452" y="9524"/>
                </a:moveTo>
                <a:lnTo>
                  <a:pt x="3003822" y="9524"/>
                </a:lnTo>
                <a:lnTo>
                  <a:pt x="3002699" y="9060"/>
                </a:lnTo>
                <a:lnTo>
                  <a:pt x="3000839" y="7200"/>
                </a:lnTo>
                <a:lnTo>
                  <a:pt x="3000374" y="6077"/>
                </a:lnTo>
                <a:lnTo>
                  <a:pt x="3000374" y="3447"/>
                </a:lnTo>
                <a:lnTo>
                  <a:pt x="3000839" y="2324"/>
                </a:lnTo>
                <a:lnTo>
                  <a:pt x="3002699" y="464"/>
                </a:lnTo>
                <a:lnTo>
                  <a:pt x="3003822" y="0"/>
                </a:lnTo>
                <a:lnTo>
                  <a:pt x="3006452" y="0"/>
                </a:lnTo>
                <a:lnTo>
                  <a:pt x="3007574" y="464"/>
                </a:lnTo>
                <a:lnTo>
                  <a:pt x="3009434" y="2324"/>
                </a:lnTo>
                <a:lnTo>
                  <a:pt x="3009899" y="3447"/>
                </a:lnTo>
                <a:lnTo>
                  <a:pt x="3009899" y="6077"/>
                </a:lnTo>
                <a:lnTo>
                  <a:pt x="3009434" y="7200"/>
                </a:lnTo>
                <a:lnTo>
                  <a:pt x="3007574" y="9060"/>
                </a:lnTo>
                <a:lnTo>
                  <a:pt x="3006452" y="9524"/>
                </a:lnTo>
                <a:close/>
              </a:path>
              <a:path w="5057775" h="9525">
                <a:moveTo>
                  <a:pt x="3054077" y="9524"/>
                </a:moveTo>
                <a:lnTo>
                  <a:pt x="3051447" y="9524"/>
                </a:lnTo>
                <a:lnTo>
                  <a:pt x="3050324" y="9060"/>
                </a:lnTo>
                <a:lnTo>
                  <a:pt x="3048464" y="7200"/>
                </a:lnTo>
                <a:lnTo>
                  <a:pt x="3047999" y="6077"/>
                </a:lnTo>
                <a:lnTo>
                  <a:pt x="3047999" y="3447"/>
                </a:lnTo>
                <a:lnTo>
                  <a:pt x="3048464" y="2324"/>
                </a:lnTo>
                <a:lnTo>
                  <a:pt x="3050324" y="464"/>
                </a:lnTo>
                <a:lnTo>
                  <a:pt x="3051447" y="0"/>
                </a:lnTo>
                <a:lnTo>
                  <a:pt x="3054077" y="0"/>
                </a:lnTo>
                <a:lnTo>
                  <a:pt x="3055199" y="464"/>
                </a:lnTo>
                <a:lnTo>
                  <a:pt x="3057059" y="2324"/>
                </a:lnTo>
                <a:lnTo>
                  <a:pt x="3057524" y="3447"/>
                </a:lnTo>
                <a:lnTo>
                  <a:pt x="3057524" y="6077"/>
                </a:lnTo>
                <a:lnTo>
                  <a:pt x="3057059" y="7200"/>
                </a:lnTo>
                <a:lnTo>
                  <a:pt x="3055199" y="9060"/>
                </a:lnTo>
                <a:lnTo>
                  <a:pt x="3054077" y="9524"/>
                </a:lnTo>
                <a:close/>
              </a:path>
              <a:path w="5057775" h="9525">
                <a:moveTo>
                  <a:pt x="3101702" y="9524"/>
                </a:moveTo>
                <a:lnTo>
                  <a:pt x="3099072" y="9524"/>
                </a:lnTo>
                <a:lnTo>
                  <a:pt x="3097949" y="9060"/>
                </a:lnTo>
                <a:lnTo>
                  <a:pt x="3096089" y="7200"/>
                </a:lnTo>
                <a:lnTo>
                  <a:pt x="3095624" y="6077"/>
                </a:lnTo>
                <a:lnTo>
                  <a:pt x="3095624" y="3447"/>
                </a:lnTo>
                <a:lnTo>
                  <a:pt x="3096089" y="2324"/>
                </a:lnTo>
                <a:lnTo>
                  <a:pt x="3097949" y="464"/>
                </a:lnTo>
                <a:lnTo>
                  <a:pt x="3099072" y="0"/>
                </a:lnTo>
                <a:lnTo>
                  <a:pt x="3101702" y="0"/>
                </a:lnTo>
                <a:lnTo>
                  <a:pt x="3102825" y="464"/>
                </a:lnTo>
                <a:lnTo>
                  <a:pt x="3104684" y="2324"/>
                </a:lnTo>
                <a:lnTo>
                  <a:pt x="3105149" y="3447"/>
                </a:lnTo>
                <a:lnTo>
                  <a:pt x="3105149" y="6077"/>
                </a:lnTo>
                <a:lnTo>
                  <a:pt x="3104684" y="7200"/>
                </a:lnTo>
                <a:lnTo>
                  <a:pt x="3102825" y="9060"/>
                </a:lnTo>
                <a:lnTo>
                  <a:pt x="3101702" y="9524"/>
                </a:lnTo>
                <a:close/>
              </a:path>
              <a:path w="5057775" h="9525">
                <a:moveTo>
                  <a:pt x="3149327" y="9524"/>
                </a:moveTo>
                <a:lnTo>
                  <a:pt x="3146697" y="9524"/>
                </a:lnTo>
                <a:lnTo>
                  <a:pt x="3145574" y="9060"/>
                </a:lnTo>
                <a:lnTo>
                  <a:pt x="3143714" y="7200"/>
                </a:lnTo>
                <a:lnTo>
                  <a:pt x="3143249" y="6077"/>
                </a:lnTo>
                <a:lnTo>
                  <a:pt x="3143249" y="3447"/>
                </a:lnTo>
                <a:lnTo>
                  <a:pt x="3143714" y="2324"/>
                </a:lnTo>
                <a:lnTo>
                  <a:pt x="3145574" y="464"/>
                </a:lnTo>
                <a:lnTo>
                  <a:pt x="3146697" y="0"/>
                </a:lnTo>
                <a:lnTo>
                  <a:pt x="3149327" y="0"/>
                </a:lnTo>
                <a:lnTo>
                  <a:pt x="3150450" y="464"/>
                </a:lnTo>
                <a:lnTo>
                  <a:pt x="3152309" y="2324"/>
                </a:lnTo>
                <a:lnTo>
                  <a:pt x="3152774" y="3447"/>
                </a:lnTo>
                <a:lnTo>
                  <a:pt x="3152774" y="6077"/>
                </a:lnTo>
                <a:lnTo>
                  <a:pt x="3152309" y="7200"/>
                </a:lnTo>
                <a:lnTo>
                  <a:pt x="3150450" y="9060"/>
                </a:lnTo>
                <a:lnTo>
                  <a:pt x="3149327" y="9524"/>
                </a:lnTo>
                <a:close/>
              </a:path>
              <a:path w="5057775" h="9525">
                <a:moveTo>
                  <a:pt x="3196952" y="9524"/>
                </a:moveTo>
                <a:lnTo>
                  <a:pt x="3194322" y="9524"/>
                </a:lnTo>
                <a:lnTo>
                  <a:pt x="3193199" y="9060"/>
                </a:lnTo>
                <a:lnTo>
                  <a:pt x="3191339" y="7200"/>
                </a:lnTo>
                <a:lnTo>
                  <a:pt x="3190874" y="6077"/>
                </a:lnTo>
                <a:lnTo>
                  <a:pt x="3190874" y="3447"/>
                </a:lnTo>
                <a:lnTo>
                  <a:pt x="3191339" y="2324"/>
                </a:lnTo>
                <a:lnTo>
                  <a:pt x="3193199" y="464"/>
                </a:lnTo>
                <a:lnTo>
                  <a:pt x="3194322" y="0"/>
                </a:lnTo>
                <a:lnTo>
                  <a:pt x="3196952" y="0"/>
                </a:lnTo>
                <a:lnTo>
                  <a:pt x="3198074" y="464"/>
                </a:lnTo>
                <a:lnTo>
                  <a:pt x="3199934" y="2324"/>
                </a:lnTo>
                <a:lnTo>
                  <a:pt x="3200399" y="3447"/>
                </a:lnTo>
                <a:lnTo>
                  <a:pt x="3200399" y="6077"/>
                </a:lnTo>
                <a:lnTo>
                  <a:pt x="3199934" y="7200"/>
                </a:lnTo>
                <a:lnTo>
                  <a:pt x="3198074" y="9060"/>
                </a:lnTo>
                <a:lnTo>
                  <a:pt x="3196952" y="9524"/>
                </a:lnTo>
                <a:close/>
              </a:path>
              <a:path w="5057775" h="9525">
                <a:moveTo>
                  <a:pt x="3244577" y="9524"/>
                </a:moveTo>
                <a:lnTo>
                  <a:pt x="3241947" y="9524"/>
                </a:lnTo>
                <a:lnTo>
                  <a:pt x="3240824" y="9060"/>
                </a:lnTo>
                <a:lnTo>
                  <a:pt x="3238964" y="7200"/>
                </a:lnTo>
                <a:lnTo>
                  <a:pt x="3238499" y="6077"/>
                </a:lnTo>
                <a:lnTo>
                  <a:pt x="3238499" y="3447"/>
                </a:lnTo>
                <a:lnTo>
                  <a:pt x="3238964" y="2324"/>
                </a:lnTo>
                <a:lnTo>
                  <a:pt x="3240824" y="464"/>
                </a:lnTo>
                <a:lnTo>
                  <a:pt x="3241947" y="0"/>
                </a:lnTo>
                <a:lnTo>
                  <a:pt x="3244577" y="0"/>
                </a:lnTo>
                <a:lnTo>
                  <a:pt x="3245699" y="464"/>
                </a:lnTo>
                <a:lnTo>
                  <a:pt x="3247559" y="2324"/>
                </a:lnTo>
                <a:lnTo>
                  <a:pt x="3248024" y="3447"/>
                </a:lnTo>
                <a:lnTo>
                  <a:pt x="3248024" y="6077"/>
                </a:lnTo>
                <a:lnTo>
                  <a:pt x="3247559" y="7200"/>
                </a:lnTo>
                <a:lnTo>
                  <a:pt x="3245699" y="9060"/>
                </a:lnTo>
                <a:lnTo>
                  <a:pt x="3244577" y="9524"/>
                </a:lnTo>
                <a:close/>
              </a:path>
              <a:path w="5057775" h="9525">
                <a:moveTo>
                  <a:pt x="3292202" y="9524"/>
                </a:moveTo>
                <a:lnTo>
                  <a:pt x="3289572" y="9524"/>
                </a:lnTo>
                <a:lnTo>
                  <a:pt x="3288449" y="9060"/>
                </a:lnTo>
                <a:lnTo>
                  <a:pt x="3286589" y="7200"/>
                </a:lnTo>
                <a:lnTo>
                  <a:pt x="3286124" y="6077"/>
                </a:lnTo>
                <a:lnTo>
                  <a:pt x="3286124" y="3447"/>
                </a:lnTo>
                <a:lnTo>
                  <a:pt x="3286589" y="2324"/>
                </a:lnTo>
                <a:lnTo>
                  <a:pt x="3288449" y="464"/>
                </a:lnTo>
                <a:lnTo>
                  <a:pt x="3289572" y="0"/>
                </a:lnTo>
                <a:lnTo>
                  <a:pt x="3292202" y="0"/>
                </a:lnTo>
                <a:lnTo>
                  <a:pt x="3293325" y="464"/>
                </a:lnTo>
                <a:lnTo>
                  <a:pt x="3295184" y="2324"/>
                </a:lnTo>
                <a:lnTo>
                  <a:pt x="3295649" y="3447"/>
                </a:lnTo>
                <a:lnTo>
                  <a:pt x="3295649" y="6077"/>
                </a:lnTo>
                <a:lnTo>
                  <a:pt x="3295184" y="7200"/>
                </a:lnTo>
                <a:lnTo>
                  <a:pt x="3293325" y="9060"/>
                </a:lnTo>
                <a:lnTo>
                  <a:pt x="3292202" y="9524"/>
                </a:lnTo>
                <a:close/>
              </a:path>
              <a:path w="5057775" h="9525">
                <a:moveTo>
                  <a:pt x="3339827" y="9524"/>
                </a:moveTo>
                <a:lnTo>
                  <a:pt x="3337197" y="9524"/>
                </a:lnTo>
                <a:lnTo>
                  <a:pt x="3336074" y="9060"/>
                </a:lnTo>
                <a:lnTo>
                  <a:pt x="3334214" y="7200"/>
                </a:lnTo>
                <a:lnTo>
                  <a:pt x="3333749" y="6077"/>
                </a:lnTo>
                <a:lnTo>
                  <a:pt x="3333749" y="3447"/>
                </a:lnTo>
                <a:lnTo>
                  <a:pt x="3334214" y="2324"/>
                </a:lnTo>
                <a:lnTo>
                  <a:pt x="3336074" y="464"/>
                </a:lnTo>
                <a:lnTo>
                  <a:pt x="3337197" y="0"/>
                </a:lnTo>
                <a:lnTo>
                  <a:pt x="3339827" y="0"/>
                </a:lnTo>
                <a:lnTo>
                  <a:pt x="3340950" y="464"/>
                </a:lnTo>
                <a:lnTo>
                  <a:pt x="3342809" y="2324"/>
                </a:lnTo>
                <a:lnTo>
                  <a:pt x="3343274" y="3447"/>
                </a:lnTo>
                <a:lnTo>
                  <a:pt x="3343274" y="6077"/>
                </a:lnTo>
                <a:lnTo>
                  <a:pt x="3342809" y="7200"/>
                </a:lnTo>
                <a:lnTo>
                  <a:pt x="3340950" y="9060"/>
                </a:lnTo>
                <a:lnTo>
                  <a:pt x="3339827" y="9524"/>
                </a:lnTo>
                <a:close/>
              </a:path>
              <a:path w="5057775" h="9525">
                <a:moveTo>
                  <a:pt x="3387452" y="9524"/>
                </a:moveTo>
                <a:lnTo>
                  <a:pt x="3384822" y="9524"/>
                </a:lnTo>
                <a:lnTo>
                  <a:pt x="3383699" y="9060"/>
                </a:lnTo>
                <a:lnTo>
                  <a:pt x="3381839" y="7200"/>
                </a:lnTo>
                <a:lnTo>
                  <a:pt x="3381374" y="6077"/>
                </a:lnTo>
                <a:lnTo>
                  <a:pt x="3381374" y="3447"/>
                </a:lnTo>
                <a:lnTo>
                  <a:pt x="3381839" y="2324"/>
                </a:lnTo>
                <a:lnTo>
                  <a:pt x="3383699" y="464"/>
                </a:lnTo>
                <a:lnTo>
                  <a:pt x="3384822" y="0"/>
                </a:lnTo>
                <a:lnTo>
                  <a:pt x="3387452" y="0"/>
                </a:lnTo>
                <a:lnTo>
                  <a:pt x="3388575" y="464"/>
                </a:lnTo>
                <a:lnTo>
                  <a:pt x="3390434" y="2324"/>
                </a:lnTo>
                <a:lnTo>
                  <a:pt x="3390899" y="3447"/>
                </a:lnTo>
                <a:lnTo>
                  <a:pt x="3390899" y="6077"/>
                </a:lnTo>
                <a:lnTo>
                  <a:pt x="3390434" y="7200"/>
                </a:lnTo>
                <a:lnTo>
                  <a:pt x="3388575" y="9060"/>
                </a:lnTo>
                <a:lnTo>
                  <a:pt x="3387452" y="9524"/>
                </a:lnTo>
                <a:close/>
              </a:path>
              <a:path w="5057775" h="9525">
                <a:moveTo>
                  <a:pt x="3435077" y="9524"/>
                </a:moveTo>
                <a:lnTo>
                  <a:pt x="3432447" y="9524"/>
                </a:lnTo>
                <a:lnTo>
                  <a:pt x="3431324" y="9060"/>
                </a:lnTo>
                <a:lnTo>
                  <a:pt x="3429464" y="7200"/>
                </a:lnTo>
                <a:lnTo>
                  <a:pt x="3428999" y="6077"/>
                </a:lnTo>
                <a:lnTo>
                  <a:pt x="3428999" y="3447"/>
                </a:lnTo>
                <a:lnTo>
                  <a:pt x="3429464" y="2324"/>
                </a:lnTo>
                <a:lnTo>
                  <a:pt x="3431324" y="464"/>
                </a:lnTo>
                <a:lnTo>
                  <a:pt x="3432447" y="0"/>
                </a:lnTo>
                <a:lnTo>
                  <a:pt x="3435077" y="0"/>
                </a:lnTo>
                <a:lnTo>
                  <a:pt x="3436199" y="464"/>
                </a:lnTo>
                <a:lnTo>
                  <a:pt x="3438059" y="2324"/>
                </a:lnTo>
                <a:lnTo>
                  <a:pt x="3438524" y="3447"/>
                </a:lnTo>
                <a:lnTo>
                  <a:pt x="3438524" y="6077"/>
                </a:lnTo>
                <a:lnTo>
                  <a:pt x="3438059" y="7200"/>
                </a:lnTo>
                <a:lnTo>
                  <a:pt x="3436199" y="9060"/>
                </a:lnTo>
                <a:lnTo>
                  <a:pt x="3435077" y="9524"/>
                </a:lnTo>
                <a:close/>
              </a:path>
              <a:path w="5057775" h="9525">
                <a:moveTo>
                  <a:pt x="3482702" y="9524"/>
                </a:moveTo>
                <a:lnTo>
                  <a:pt x="3480072" y="9524"/>
                </a:lnTo>
                <a:lnTo>
                  <a:pt x="3478949" y="9060"/>
                </a:lnTo>
                <a:lnTo>
                  <a:pt x="3477089" y="7200"/>
                </a:lnTo>
                <a:lnTo>
                  <a:pt x="3476624" y="6077"/>
                </a:lnTo>
                <a:lnTo>
                  <a:pt x="3476624" y="3447"/>
                </a:lnTo>
                <a:lnTo>
                  <a:pt x="3477089" y="2324"/>
                </a:lnTo>
                <a:lnTo>
                  <a:pt x="3478949" y="464"/>
                </a:lnTo>
                <a:lnTo>
                  <a:pt x="3480072" y="0"/>
                </a:lnTo>
                <a:lnTo>
                  <a:pt x="3482702" y="0"/>
                </a:lnTo>
                <a:lnTo>
                  <a:pt x="3483824" y="464"/>
                </a:lnTo>
                <a:lnTo>
                  <a:pt x="3485684" y="2324"/>
                </a:lnTo>
                <a:lnTo>
                  <a:pt x="3486149" y="3447"/>
                </a:lnTo>
                <a:lnTo>
                  <a:pt x="3486149" y="6077"/>
                </a:lnTo>
                <a:lnTo>
                  <a:pt x="3485684" y="7200"/>
                </a:lnTo>
                <a:lnTo>
                  <a:pt x="3483824" y="9060"/>
                </a:lnTo>
                <a:lnTo>
                  <a:pt x="3482702" y="9524"/>
                </a:lnTo>
                <a:close/>
              </a:path>
              <a:path w="5057775" h="9525">
                <a:moveTo>
                  <a:pt x="3530327" y="9524"/>
                </a:moveTo>
                <a:lnTo>
                  <a:pt x="3527697" y="9524"/>
                </a:lnTo>
                <a:lnTo>
                  <a:pt x="3526574" y="9060"/>
                </a:lnTo>
                <a:lnTo>
                  <a:pt x="3524714" y="7200"/>
                </a:lnTo>
                <a:lnTo>
                  <a:pt x="3524249" y="6077"/>
                </a:lnTo>
                <a:lnTo>
                  <a:pt x="3524249" y="3447"/>
                </a:lnTo>
                <a:lnTo>
                  <a:pt x="3524714" y="2324"/>
                </a:lnTo>
                <a:lnTo>
                  <a:pt x="3526574" y="464"/>
                </a:lnTo>
                <a:lnTo>
                  <a:pt x="3527697" y="0"/>
                </a:lnTo>
                <a:lnTo>
                  <a:pt x="3530327" y="0"/>
                </a:lnTo>
                <a:lnTo>
                  <a:pt x="3531449" y="464"/>
                </a:lnTo>
                <a:lnTo>
                  <a:pt x="3533309" y="2324"/>
                </a:lnTo>
                <a:lnTo>
                  <a:pt x="3533774" y="3447"/>
                </a:lnTo>
                <a:lnTo>
                  <a:pt x="3533774" y="6077"/>
                </a:lnTo>
                <a:lnTo>
                  <a:pt x="3533309" y="7200"/>
                </a:lnTo>
                <a:lnTo>
                  <a:pt x="3531449" y="9060"/>
                </a:lnTo>
                <a:lnTo>
                  <a:pt x="3530327" y="9524"/>
                </a:lnTo>
                <a:close/>
              </a:path>
              <a:path w="5057775" h="9525">
                <a:moveTo>
                  <a:pt x="3577952" y="9524"/>
                </a:moveTo>
                <a:lnTo>
                  <a:pt x="3575322" y="9524"/>
                </a:lnTo>
                <a:lnTo>
                  <a:pt x="3574199" y="9060"/>
                </a:lnTo>
                <a:lnTo>
                  <a:pt x="3572339" y="7200"/>
                </a:lnTo>
                <a:lnTo>
                  <a:pt x="3571874" y="6077"/>
                </a:lnTo>
                <a:lnTo>
                  <a:pt x="3571874" y="3447"/>
                </a:lnTo>
                <a:lnTo>
                  <a:pt x="3572339" y="2324"/>
                </a:lnTo>
                <a:lnTo>
                  <a:pt x="3574199" y="464"/>
                </a:lnTo>
                <a:lnTo>
                  <a:pt x="3575322" y="0"/>
                </a:lnTo>
                <a:lnTo>
                  <a:pt x="3577952" y="0"/>
                </a:lnTo>
                <a:lnTo>
                  <a:pt x="3579074" y="464"/>
                </a:lnTo>
                <a:lnTo>
                  <a:pt x="3580934" y="2324"/>
                </a:lnTo>
                <a:lnTo>
                  <a:pt x="3581399" y="3447"/>
                </a:lnTo>
                <a:lnTo>
                  <a:pt x="3581399" y="6077"/>
                </a:lnTo>
                <a:lnTo>
                  <a:pt x="3580934" y="7200"/>
                </a:lnTo>
                <a:lnTo>
                  <a:pt x="3579074" y="9060"/>
                </a:lnTo>
                <a:lnTo>
                  <a:pt x="3577952" y="9524"/>
                </a:lnTo>
                <a:close/>
              </a:path>
              <a:path w="5057775" h="9525">
                <a:moveTo>
                  <a:pt x="3625577" y="9524"/>
                </a:moveTo>
                <a:lnTo>
                  <a:pt x="3622947" y="9524"/>
                </a:lnTo>
                <a:lnTo>
                  <a:pt x="3621824" y="9060"/>
                </a:lnTo>
                <a:lnTo>
                  <a:pt x="3619964" y="7200"/>
                </a:lnTo>
                <a:lnTo>
                  <a:pt x="3619499" y="6077"/>
                </a:lnTo>
                <a:lnTo>
                  <a:pt x="3619499" y="3447"/>
                </a:lnTo>
                <a:lnTo>
                  <a:pt x="3619964" y="2324"/>
                </a:lnTo>
                <a:lnTo>
                  <a:pt x="3621824" y="464"/>
                </a:lnTo>
                <a:lnTo>
                  <a:pt x="3622947" y="0"/>
                </a:lnTo>
                <a:lnTo>
                  <a:pt x="3625577" y="0"/>
                </a:lnTo>
                <a:lnTo>
                  <a:pt x="3626699" y="464"/>
                </a:lnTo>
                <a:lnTo>
                  <a:pt x="3628559" y="2324"/>
                </a:lnTo>
                <a:lnTo>
                  <a:pt x="3629024" y="3447"/>
                </a:lnTo>
                <a:lnTo>
                  <a:pt x="3629024" y="6077"/>
                </a:lnTo>
                <a:lnTo>
                  <a:pt x="3628559" y="7200"/>
                </a:lnTo>
                <a:lnTo>
                  <a:pt x="3626699" y="9060"/>
                </a:lnTo>
                <a:lnTo>
                  <a:pt x="3625577" y="9524"/>
                </a:lnTo>
                <a:close/>
              </a:path>
              <a:path w="5057775" h="9525">
                <a:moveTo>
                  <a:pt x="3673202" y="9524"/>
                </a:moveTo>
                <a:lnTo>
                  <a:pt x="3670572" y="9524"/>
                </a:lnTo>
                <a:lnTo>
                  <a:pt x="3669449" y="9060"/>
                </a:lnTo>
                <a:lnTo>
                  <a:pt x="3667589" y="7200"/>
                </a:lnTo>
                <a:lnTo>
                  <a:pt x="3667124" y="6077"/>
                </a:lnTo>
                <a:lnTo>
                  <a:pt x="3667124" y="3447"/>
                </a:lnTo>
                <a:lnTo>
                  <a:pt x="3667589" y="2324"/>
                </a:lnTo>
                <a:lnTo>
                  <a:pt x="3669449" y="464"/>
                </a:lnTo>
                <a:lnTo>
                  <a:pt x="3670572" y="0"/>
                </a:lnTo>
                <a:lnTo>
                  <a:pt x="3673202" y="0"/>
                </a:lnTo>
                <a:lnTo>
                  <a:pt x="3674324" y="464"/>
                </a:lnTo>
                <a:lnTo>
                  <a:pt x="3676184" y="2324"/>
                </a:lnTo>
                <a:lnTo>
                  <a:pt x="3676649" y="3447"/>
                </a:lnTo>
                <a:lnTo>
                  <a:pt x="3676649" y="6077"/>
                </a:lnTo>
                <a:lnTo>
                  <a:pt x="3676184" y="7200"/>
                </a:lnTo>
                <a:lnTo>
                  <a:pt x="3674324" y="9060"/>
                </a:lnTo>
                <a:lnTo>
                  <a:pt x="3673202" y="9524"/>
                </a:lnTo>
                <a:close/>
              </a:path>
              <a:path w="5057775" h="9525">
                <a:moveTo>
                  <a:pt x="3720827" y="9524"/>
                </a:moveTo>
                <a:lnTo>
                  <a:pt x="3718197" y="9524"/>
                </a:lnTo>
                <a:lnTo>
                  <a:pt x="3717074" y="9060"/>
                </a:lnTo>
                <a:lnTo>
                  <a:pt x="3715214" y="7200"/>
                </a:lnTo>
                <a:lnTo>
                  <a:pt x="3714749" y="6077"/>
                </a:lnTo>
                <a:lnTo>
                  <a:pt x="3714749" y="3447"/>
                </a:lnTo>
                <a:lnTo>
                  <a:pt x="3715214" y="2324"/>
                </a:lnTo>
                <a:lnTo>
                  <a:pt x="3717074" y="464"/>
                </a:lnTo>
                <a:lnTo>
                  <a:pt x="3718197" y="0"/>
                </a:lnTo>
                <a:lnTo>
                  <a:pt x="3720827" y="0"/>
                </a:lnTo>
                <a:lnTo>
                  <a:pt x="3721949" y="464"/>
                </a:lnTo>
                <a:lnTo>
                  <a:pt x="3723809" y="2324"/>
                </a:lnTo>
                <a:lnTo>
                  <a:pt x="3724274" y="3447"/>
                </a:lnTo>
                <a:lnTo>
                  <a:pt x="3724274" y="6077"/>
                </a:lnTo>
                <a:lnTo>
                  <a:pt x="3723809" y="7200"/>
                </a:lnTo>
                <a:lnTo>
                  <a:pt x="3721949" y="9060"/>
                </a:lnTo>
                <a:lnTo>
                  <a:pt x="3720827" y="9524"/>
                </a:lnTo>
                <a:close/>
              </a:path>
              <a:path w="5057775" h="9525">
                <a:moveTo>
                  <a:pt x="3768452" y="9524"/>
                </a:moveTo>
                <a:lnTo>
                  <a:pt x="3765822" y="9524"/>
                </a:lnTo>
                <a:lnTo>
                  <a:pt x="3764699" y="9060"/>
                </a:lnTo>
                <a:lnTo>
                  <a:pt x="3762839" y="7200"/>
                </a:lnTo>
                <a:lnTo>
                  <a:pt x="3762374" y="6077"/>
                </a:lnTo>
                <a:lnTo>
                  <a:pt x="3762374" y="3447"/>
                </a:lnTo>
                <a:lnTo>
                  <a:pt x="3762839" y="2324"/>
                </a:lnTo>
                <a:lnTo>
                  <a:pt x="3764699" y="464"/>
                </a:lnTo>
                <a:lnTo>
                  <a:pt x="3765822" y="0"/>
                </a:lnTo>
                <a:lnTo>
                  <a:pt x="3768452" y="0"/>
                </a:lnTo>
                <a:lnTo>
                  <a:pt x="3769574" y="464"/>
                </a:lnTo>
                <a:lnTo>
                  <a:pt x="3771434" y="2324"/>
                </a:lnTo>
                <a:lnTo>
                  <a:pt x="3771899" y="3447"/>
                </a:lnTo>
                <a:lnTo>
                  <a:pt x="3771899" y="6077"/>
                </a:lnTo>
                <a:lnTo>
                  <a:pt x="3771434" y="7200"/>
                </a:lnTo>
                <a:lnTo>
                  <a:pt x="3769574" y="9060"/>
                </a:lnTo>
                <a:lnTo>
                  <a:pt x="3768452" y="9524"/>
                </a:lnTo>
                <a:close/>
              </a:path>
              <a:path w="5057775" h="9525">
                <a:moveTo>
                  <a:pt x="3816077" y="9524"/>
                </a:moveTo>
                <a:lnTo>
                  <a:pt x="3813447" y="9524"/>
                </a:lnTo>
                <a:lnTo>
                  <a:pt x="3812324" y="9060"/>
                </a:lnTo>
                <a:lnTo>
                  <a:pt x="3810464" y="7200"/>
                </a:lnTo>
                <a:lnTo>
                  <a:pt x="3809999" y="6077"/>
                </a:lnTo>
                <a:lnTo>
                  <a:pt x="3809999" y="3447"/>
                </a:lnTo>
                <a:lnTo>
                  <a:pt x="3810464" y="2324"/>
                </a:lnTo>
                <a:lnTo>
                  <a:pt x="3812324" y="464"/>
                </a:lnTo>
                <a:lnTo>
                  <a:pt x="3813447" y="0"/>
                </a:lnTo>
                <a:lnTo>
                  <a:pt x="3816077" y="0"/>
                </a:lnTo>
                <a:lnTo>
                  <a:pt x="3817199" y="464"/>
                </a:lnTo>
                <a:lnTo>
                  <a:pt x="3819059" y="2324"/>
                </a:lnTo>
                <a:lnTo>
                  <a:pt x="3819524" y="3447"/>
                </a:lnTo>
                <a:lnTo>
                  <a:pt x="3819524" y="6077"/>
                </a:lnTo>
                <a:lnTo>
                  <a:pt x="3819059" y="7200"/>
                </a:lnTo>
                <a:lnTo>
                  <a:pt x="3817199" y="9060"/>
                </a:lnTo>
                <a:lnTo>
                  <a:pt x="3816077" y="9524"/>
                </a:lnTo>
                <a:close/>
              </a:path>
              <a:path w="5057775" h="9525">
                <a:moveTo>
                  <a:pt x="3863702" y="9524"/>
                </a:moveTo>
                <a:lnTo>
                  <a:pt x="3861072" y="9524"/>
                </a:lnTo>
                <a:lnTo>
                  <a:pt x="3859949" y="9060"/>
                </a:lnTo>
                <a:lnTo>
                  <a:pt x="3858089" y="7200"/>
                </a:lnTo>
                <a:lnTo>
                  <a:pt x="3857624" y="6077"/>
                </a:lnTo>
                <a:lnTo>
                  <a:pt x="3857624" y="3447"/>
                </a:lnTo>
                <a:lnTo>
                  <a:pt x="3858089" y="2324"/>
                </a:lnTo>
                <a:lnTo>
                  <a:pt x="3859949" y="464"/>
                </a:lnTo>
                <a:lnTo>
                  <a:pt x="3861072" y="0"/>
                </a:lnTo>
                <a:lnTo>
                  <a:pt x="3863702" y="0"/>
                </a:lnTo>
                <a:lnTo>
                  <a:pt x="3864824" y="464"/>
                </a:lnTo>
                <a:lnTo>
                  <a:pt x="3866684" y="2324"/>
                </a:lnTo>
                <a:lnTo>
                  <a:pt x="3867149" y="3447"/>
                </a:lnTo>
                <a:lnTo>
                  <a:pt x="3867149" y="6077"/>
                </a:lnTo>
                <a:lnTo>
                  <a:pt x="3866684" y="7200"/>
                </a:lnTo>
                <a:lnTo>
                  <a:pt x="3864824" y="9060"/>
                </a:lnTo>
                <a:lnTo>
                  <a:pt x="3863702" y="9524"/>
                </a:lnTo>
                <a:close/>
              </a:path>
              <a:path w="5057775" h="9525">
                <a:moveTo>
                  <a:pt x="3911327" y="9524"/>
                </a:moveTo>
                <a:lnTo>
                  <a:pt x="3908697" y="9524"/>
                </a:lnTo>
                <a:lnTo>
                  <a:pt x="3907574" y="9060"/>
                </a:lnTo>
                <a:lnTo>
                  <a:pt x="3905714" y="7200"/>
                </a:lnTo>
                <a:lnTo>
                  <a:pt x="3905249" y="6077"/>
                </a:lnTo>
                <a:lnTo>
                  <a:pt x="3905249" y="3447"/>
                </a:lnTo>
                <a:lnTo>
                  <a:pt x="3905714" y="2324"/>
                </a:lnTo>
                <a:lnTo>
                  <a:pt x="3907574" y="464"/>
                </a:lnTo>
                <a:lnTo>
                  <a:pt x="3908697" y="0"/>
                </a:lnTo>
                <a:lnTo>
                  <a:pt x="3911327" y="0"/>
                </a:lnTo>
                <a:lnTo>
                  <a:pt x="3912449" y="464"/>
                </a:lnTo>
                <a:lnTo>
                  <a:pt x="3914309" y="2324"/>
                </a:lnTo>
                <a:lnTo>
                  <a:pt x="3914774" y="3447"/>
                </a:lnTo>
                <a:lnTo>
                  <a:pt x="3914774" y="6077"/>
                </a:lnTo>
                <a:lnTo>
                  <a:pt x="3914309" y="7200"/>
                </a:lnTo>
                <a:lnTo>
                  <a:pt x="3912449" y="9060"/>
                </a:lnTo>
                <a:lnTo>
                  <a:pt x="3911327" y="9524"/>
                </a:lnTo>
                <a:close/>
              </a:path>
              <a:path w="5057775" h="9525">
                <a:moveTo>
                  <a:pt x="3958952" y="9524"/>
                </a:moveTo>
                <a:lnTo>
                  <a:pt x="3956322" y="9524"/>
                </a:lnTo>
                <a:lnTo>
                  <a:pt x="3955199" y="9060"/>
                </a:lnTo>
                <a:lnTo>
                  <a:pt x="3953339" y="7200"/>
                </a:lnTo>
                <a:lnTo>
                  <a:pt x="3952874" y="6077"/>
                </a:lnTo>
                <a:lnTo>
                  <a:pt x="3952874" y="3447"/>
                </a:lnTo>
                <a:lnTo>
                  <a:pt x="3953339" y="2324"/>
                </a:lnTo>
                <a:lnTo>
                  <a:pt x="3955199" y="464"/>
                </a:lnTo>
                <a:lnTo>
                  <a:pt x="3956322" y="0"/>
                </a:lnTo>
                <a:lnTo>
                  <a:pt x="3958952" y="0"/>
                </a:lnTo>
                <a:lnTo>
                  <a:pt x="3960074" y="464"/>
                </a:lnTo>
                <a:lnTo>
                  <a:pt x="3961934" y="2324"/>
                </a:lnTo>
                <a:lnTo>
                  <a:pt x="3962399" y="3447"/>
                </a:lnTo>
                <a:lnTo>
                  <a:pt x="3962399" y="6077"/>
                </a:lnTo>
                <a:lnTo>
                  <a:pt x="3961934" y="7200"/>
                </a:lnTo>
                <a:lnTo>
                  <a:pt x="3960074" y="9060"/>
                </a:lnTo>
                <a:lnTo>
                  <a:pt x="3958952" y="9524"/>
                </a:lnTo>
                <a:close/>
              </a:path>
              <a:path w="5057775" h="9525">
                <a:moveTo>
                  <a:pt x="4006577" y="9524"/>
                </a:moveTo>
                <a:lnTo>
                  <a:pt x="4003947" y="9524"/>
                </a:lnTo>
                <a:lnTo>
                  <a:pt x="4002824" y="9060"/>
                </a:lnTo>
                <a:lnTo>
                  <a:pt x="4000964" y="7200"/>
                </a:lnTo>
                <a:lnTo>
                  <a:pt x="4000499" y="6077"/>
                </a:lnTo>
                <a:lnTo>
                  <a:pt x="4000499" y="3447"/>
                </a:lnTo>
                <a:lnTo>
                  <a:pt x="4000964" y="2324"/>
                </a:lnTo>
                <a:lnTo>
                  <a:pt x="4002824" y="464"/>
                </a:lnTo>
                <a:lnTo>
                  <a:pt x="4003947" y="0"/>
                </a:lnTo>
                <a:lnTo>
                  <a:pt x="4006577" y="0"/>
                </a:lnTo>
                <a:lnTo>
                  <a:pt x="4007699" y="464"/>
                </a:lnTo>
                <a:lnTo>
                  <a:pt x="4009559" y="2324"/>
                </a:lnTo>
                <a:lnTo>
                  <a:pt x="4010024" y="3447"/>
                </a:lnTo>
                <a:lnTo>
                  <a:pt x="4010024" y="6077"/>
                </a:lnTo>
                <a:lnTo>
                  <a:pt x="4009559" y="7200"/>
                </a:lnTo>
                <a:lnTo>
                  <a:pt x="4007699" y="9060"/>
                </a:lnTo>
                <a:lnTo>
                  <a:pt x="4006577" y="9524"/>
                </a:lnTo>
                <a:close/>
              </a:path>
              <a:path w="5057775" h="9525">
                <a:moveTo>
                  <a:pt x="4054202" y="9524"/>
                </a:moveTo>
                <a:lnTo>
                  <a:pt x="4051572" y="9524"/>
                </a:lnTo>
                <a:lnTo>
                  <a:pt x="4050449" y="9060"/>
                </a:lnTo>
                <a:lnTo>
                  <a:pt x="4048589" y="7200"/>
                </a:lnTo>
                <a:lnTo>
                  <a:pt x="4048124" y="6077"/>
                </a:lnTo>
                <a:lnTo>
                  <a:pt x="4048124" y="3447"/>
                </a:lnTo>
                <a:lnTo>
                  <a:pt x="4048589" y="2324"/>
                </a:lnTo>
                <a:lnTo>
                  <a:pt x="4050449" y="464"/>
                </a:lnTo>
                <a:lnTo>
                  <a:pt x="4051572" y="0"/>
                </a:lnTo>
                <a:lnTo>
                  <a:pt x="4054202" y="0"/>
                </a:lnTo>
                <a:lnTo>
                  <a:pt x="4055324" y="464"/>
                </a:lnTo>
                <a:lnTo>
                  <a:pt x="4057184" y="2324"/>
                </a:lnTo>
                <a:lnTo>
                  <a:pt x="4057649" y="3447"/>
                </a:lnTo>
                <a:lnTo>
                  <a:pt x="4057649" y="6077"/>
                </a:lnTo>
                <a:lnTo>
                  <a:pt x="4057184" y="7200"/>
                </a:lnTo>
                <a:lnTo>
                  <a:pt x="4055324" y="9060"/>
                </a:lnTo>
                <a:lnTo>
                  <a:pt x="4054202" y="9524"/>
                </a:lnTo>
                <a:close/>
              </a:path>
              <a:path w="5057775" h="9525">
                <a:moveTo>
                  <a:pt x="4101827" y="9524"/>
                </a:moveTo>
                <a:lnTo>
                  <a:pt x="4099197" y="9524"/>
                </a:lnTo>
                <a:lnTo>
                  <a:pt x="4098074" y="9060"/>
                </a:lnTo>
                <a:lnTo>
                  <a:pt x="4096214" y="7200"/>
                </a:lnTo>
                <a:lnTo>
                  <a:pt x="4095749" y="6077"/>
                </a:lnTo>
                <a:lnTo>
                  <a:pt x="4095749" y="3447"/>
                </a:lnTo>
                <a:lnTo>
                  <a:pt x="4096214" y="2324"/>
                </a:lnTo>
                <a:lnTo>
                  <a:pt x="4098074" y="464"/>
                </a:lnTo>
                <a:lnTo>
                  <a:pt x="4099197" y="0"/>
                </a:lnTo>
                <a:lnTo>
                  <a:pt x="4101827" y="0"/>
                </a:lnTo>
                <a:lnTo>
                  <a:pt x="4102949" y="464"/>
                </a:lnTo>
                <a:lnTo>
                  <a:pt x="4104809" y="2324"/>
                </a:lnTo>
                <a:lnTo>
                  <a:pt x="4105274" y="3447"/>
                </a:lnTo>
                <a:lnTo>
                  <a:pt x="4105274" y="6077"/>
                </a:lnTo>
                <a:lnTo>
                  <a:pt x="4104809" y="7200"/>
                </a:lnTo>
                <a:lnTo>
                  <a:pt x="4102949" y="9060"/>
                </a:lnTo>
                <a:lnTo>
                  <a:pt x="4101827" y="9524"/>
                </a:lnTo>
                <a:close/>
              </a:path>
              <a:path w="5057775" h="9525">
                <a:moveTo>
                  <a:pt x="4149452" y="9524"/>
                </a:moveTo>
                <a:lnTo>
                  <a:pt x="4146822" y="9524"/>
                </a:lnTo>
                <a:lnTo>
                  <a:pt x="4145699" y="9060"/>
                </a:lnTo>
                <a:lnTo>
                  <a:pt x="4143839" y="7200"/>
                </a:lnTo>
                <a:lnTo>
                  <a:pt x="4143374" y="6077"/>
                </a:lnTo>
                <a:lnTo>
                  <a:pt x="4143374" y="3447"/>
                </a:lnTo>
                <a:lnTo>
                  <a:pt x="4143839" y="2324"/>
                </a:lnTo>
                <a:lnTo>
                  <a:pt x="4145699" y="464"/>
                </a:lnTo>
                <a:lnTo>
                  <a:pt x="4146822" y="0"/>
                </a:lnTo>
                <a:lnTo>
                  <a:pt x="4149452" y="0"/>
                </a:lnTo>
                <a:lnTo>
                  <a:pt x="4150574" y="464"/>
                </a:lnTo>
                <a:lnTo>
                  <a:pt x="4152434" y="2324"/>
                </a:lnTo>
                <a:lnTo>
                  <a:pt x="4152899" y="3447"/>
                </a:lnTo>
                <a:lnTo>
                  <a:pt x="4152899" y="6077"/>
                </a:lnTo>
                <a:lnTo>
                  <a:pt x="4152434" y="7200"/>
                </a:lnTo>
                <a:lnTo>
                  <a:pt x="4150574" y="9060"/>
                </a:lnTo>
                <a:lnTo>
                  <a:pt x="4149452" y="9524"/>
                </a:lnTo>
                <a:close/>
              </a:path>
              <a:path w="5057775" h="9525">
                <a:moveTo>
                  <a:pt x="4197077" y="9524"/>
                </a:moveTo>
                <a:lnTo>
                  <a:pt x="4194447" y="9524"/>
                </a:lnTo>
                <a:lnTo>
                  <a:pt x="4193324" y="9060"/>
                </a:lnTo>
                <a:lnTo>
                  <a:pt x="4191464" y="7200"/>
                </a:lnTo>
                <a:lnTo>
                  <a:pt x="4190999" y="6077"/>
                </a:lnTo>
                <a:lnTo>
                  <a:pt x="4190999" y="3447"/>
                </a:lnTo>
                <a:lnTo>
                  <a:pt x="4191464" y="2324"/>
                </a:lnTo>
                <a:lnTo>
                  <a:pt x="4193324" y="464"/>
                </a:lnTo>
                <a:lnTo>
                  <a:pt x="4194447" y="0"/>
                </a:lnTo>
                <a:lnTo>
                  <a:pt x="4197077" y="0"/>
                </a:lnTo>
                <a:lnTo>
                  <a:pt x="4198199" y="464"/>
                </a:lnTo>
                <a:lnTo>
                  <a:pt x="4200059" y="2324"/>
                </a:lnTo>
                <a:lnTo>
                  <a:pt x="4200524" y="3447"/>
                </a:lnTo>
                <a:lnTo>
                  <a:pt x="4200524" y="6077"/>
                </a:lnTo>
                <a:lnTo>
                  <a:pt x="4200059" y="7200"/>
                </a:lnTo>
                <a:lnTo>
                  <a:pt x="4198199" y="9060"/>
                </a:lnTo>
                <a:lnTo>
                  <a:pt x="4197077" y="9524"/>
                </a:lnTo>
                <a:close/>
              </a:path>
              <a:path w="5057775" h="9525">
                <a:moveTo>
                  <a:pt x="4244702" y="9524"/>
                </a:moveTo>
                <a:lnTo>
                  <a:pt x="4242072" y="9524"/>
                </a:lnTo>
                <a:lnTo>
                  <a:pt x="4240949" y="9060"/>
                </a:lnTo>
                <a:lnTo>
                  <a:pt x="4239089" y="7200"/>
                </a:lnTo>
                <a:lnTo>
                  <a:pt x="4238624" y="6077"/>
                </a:lnTo>
                <a:lnTo>
                  <a:pt x="4238624" y="3447"/>
                </a:lnTo>
                <a:lnTo>
                  <a:pt x="4239089" y="2324"/>
                </a:lnTo>
                <a:lnTo>
                  <a:pt x="4240949" y="464"/>
                </a:lnTo>
                <a:lnTo>
                  <a:pt x="4242072" y="0"/>
                </a:lnTo>
                <a:lnTo>
                  <a:pt x="4244702" y="0"/>
                </a:lnTo>
                <a:lnTo>
                  <a:pt x="4245824" y="464"/>
                </a:lnTo>
                <a:lnTo>
                  <a:pt x="4247684" y="2324"/>
                </a:lnTo>
                <a:lnTo>
                  <a:pt x="4248149" y="3447"/>
                </a:lnTo>
                <a:lnTo>
                  <a:pt x="4248149" y="6077"/>
                </a:lnTo>
                <a:lnTo>
                  <a:pt x="4247684" y="7200"/>
                </a:lnTo>
                <a:lnTo>
                  <a:pt x="4245824" y="9060"/>
                </a:lnTo>
                <a:lnTo>
                  <a:pt x="4244702" y="9524"/>
                </a:lnTo>
                <a:close/>
              </a:path>
              <a:path w="5057775" h="9525">
                <a:moveTo>
                  <a:pt x="4292327" y="9524"/>
                </a:moveTo>
                <a:lnTo>
                  <a:pt x="4289697" y="9524"/>
                </a:lnTo>
                <a:lnTo>
                  <a:pt x="4288574" y="9060"/>
                </a:lnTo>
                <a:lnTo>
                  <a:pt x="4286714" y="7200"/>
                </a:lnTo>
                <a:lnTo>
                  <a:pt x="4286249" y="6077"/>
                </a:lnTo>
                <a:lnTo>
                  <a:pt x="4286249" y="3447"/>
                </a:lnTo>
                <a:lnTo>
                  <a:pt x="4286714" y="2324"/>
                </a:lnTo>
                <a:lnTo>
                  <a:pt x="4288574" y="464"/>
                </a:lnTo>
                <a:lnTo>
                  <a:pt x="4289697" y="0"/>
                </a:lnTo>
                <a:lnTo>
                  <a:pt x="4292327" y="0"/>
                </a:lnTo>
                <a:lnTo>
                  <a:pt x="4293449" y="464"/>
                </a:lnTo>
                <a:lnTo>
                  <a:pt x="4295309" y="2324"/>
                </a:lnTo>
                <a:lnTo>
                  <a:pt x="4295774" y="3447"/>
                </a:lnTo>
                <a:lnTo>
                  <a:pt x="4295774" y="6077"/>
                </a:lnTo>
                <a:lnTo>
                  <a:pt x="4295309" y="7200"/>
                </a:lnTo>
                <a:lnTo>
                  <a:pt x="4293449" y="9060"/>
                </a:lnTo>
                <a:lnTo>
                  <a:pt x="4292327" y="9524"/>
                </a:lnTo>
                <a:close/>
              </a:path>
              <a:path w="5057775" h="9525">
                <a:moveTo>
                  <a:pt x="4339952" y="9524"/>
                </a:moveTo>
                <a:lnTo>
                  <a:pt x="4337322" y="9524"/>
                </a:lnTo>
                <a:lnTo>
                  <a:pt x="4336199" y="9060"/>
                </a:lnTo>
                <a:lnTo>
                  <a:pt x="4334339" y="7200"/>
                </a:lnTo>
                <a:lnTo>
                  <a:pt x="4333874" y="6077"/>
                </a:lnTo>
                <a:lnTo>
                  <a:pt x="4333874" y="3447"/>
                </a:lnTo>
                <a:lnTo>
                  <a:pt x="4334339" y="2324"/>
                </a:lnTo>
                <a:lnTo>
                  <a:pt x="4336199" y="464"/>
                </a:lnTo>
                <a:lnTo>
                  <a:pt x="4337322" y="0"/>
                </a:lnTo>
                <a:lnTo>
                  <a:pt x="4339952" y="0"/>
                </a:lnTo>
                <a:lnTo>
                  <a:pt x="4341074" y="464"/>
                </a:lnTo>
                <a:lnTo>
                  <a:pt x="4342934" y="2324"/>
                </a:lnTo>
                <a:lnTo>
                  <a:pt x="4343399" y="3447"/>
                </a:lnTo>
                <a:lnTo>
                  <a:pt x="4343399" y="6077"/>
                </a:lnTo>
                <a:lnTo>
                  <a:pt x="4342934" y="7200"/>
                </a:lnTo>
                <a:lnTo>
                  <a:pt x="4341074" y="9060"/>
                </a:lnTo>
                <a:lnTo>
                  <a:pt x="4339952" y="9524"/>
                </a:lnTo>
                <a:close/>
              </a:path>
              <a:path w="5057775" h="9525">
                <a:moveTo>
                  <a:pt x="4387577" y="9524"/>
                </a:moveTo>
                <a:lnTo>
                  <a:pt x="4384947" y="9524"/>
                </a:lnTo>
                <a:lnTo>
                  <a:pt x="4383824" y="9060"/>
                </a:lnTo>
                <a:lnTo>
                  <a:pt x="4381964" y="7200"/>
                </a:lnTo>
                <a:lnTo>
                  <a:pt x="4381499" y="6077"/>
                </a:lnTo>
                <a:lnTo>
                  <a:pt x="4381499" y="3447"/>
                </a:lnTo>
                <a:lnTo>
                  <a:pt x="4381964" y="2324"/>
                </a:lnTo>
                <a:lnTo>
                  <a:pt x="4383824" y="464"/>
                </a:lnTo>
                <a:lnTo>
                  <a:pt x="4384947" y="0"/>
                </a:lnTo>
                <a:lnTo>
                  <a:pt x="4387577" y="0"/>
                </a:lnTo>
                <a:lnTo>
                  <a:pt x="4388699" y="464"/>
                </a:lnTo>
                <a:lnTo>
                  <a:pt x="4390559" y="2324"/>
                </a:lnTo>
                <a:lnTo>
                  <a:pt x="4391024" y="3447"/>
                </a:lnTo>
                <a:lnTo>
                  <a:pt x="4391024" y="6077"/>
                </a:lnTo>
                <a:lnTo>
                  <a:pt x="4390559" y="7200"/>
                </a:lnTo>
                <a:lnTo>
                  <a:pt x="4388699" y="9060"/>
                </a:lnTo>
                <a:lnTo>
                  <a:pt x="4387577" y="9524"/>
                </a:lnTo>
                <a:close/>
              </a:path>
              <a:path w="5057775" h="9525">
                <a:moveTo>
                  <a:pt x="4435202" y="9524"/>
                </a:moveTo>
                <a:lnTo>
                  <a:pt x="4432572" y="9524"/>
                </a:lnTo>
                <a:lnTo>
                  <a:pt x="4431449" y="9060"/>
                </a:lnTo>
                <a:lnTo>
                  <a:pt x="4429589" y="7200"/>
                </a:lnTo>
                <a:lnTo>
                  <a:pt x="4429124" y="6077"/>
                </a:lnTo>
                <a:lnTo>
                  <a:pt x="4429124" y="3447"/>
                </a:lnTo>
                <a:lnTo>
                  <a:pt x="4429589" y="2324"/>
                </a:lnTo>
                <a:lnTo>
                  <a:pt x="4431449" y="464"/>
                </a:lnTo>
                <a:lnTo>
                  <a:pt x="4432572" y="0"/>
                </a:lnTo>
                <a:lnTo>
                  <a:pt x="4435202" y="0"/>
                </a:lnTo>
                <a:lnTo>
                  <a:pt x="4436324" y="464"/>
                </a:lnTo>
                <a:lnTo>
                  <a:pt x="4438184" y="2324"/>
                </a:lnTo>
                <a:lnTo>
                  <a:pt x="4438649" y="3447"/>
                </a:lnTo>
                <a:lnTo>
                  <a:pt x="4438649" y="6077"/>
                </a:lnTo>
                <a:lnTo>
                  <a:pt x="4438184" y="7200"/>
                </a:lnTo>
                <a:lnTo>
                  <a:pt x="4436324" y="9060"/>
                </a:lnTo>
                <a:lnTo>
                  <a:pt x="4435202" y="9524"/>
                </a:lnTo>
                <a:close/>
              </a:path>
              <a:path w="5057775" h="9525">
                <a:moveTo>
                  <a:pt x="4482827" y="9524"/>
                </a:moveTo>
                <a:lnTo>
                  <a:pt x="4480197" y="9524"/>
                </a:lnTo>
                <a:lnTo>
                  <a:pt x="4479074" y="9060"/>
                </a:lnTo>
                <a:lnTo>
                  <a:pt x="4477214" y="7200"/>
                </a:lnTo>
                <a:lnTo>
                  <a:pt x="4476749" y="6077"/>
                </a:lnTo>
                <a:lnTo>
                  <a:pt x="4476749" y="3447"/>
                </a:lnTo>
                <a:lnTo>
                  <a:pt x="4477214" y="2324"/>
                </a:lnTo>
                <a:lnTo>
                  <a:pt x="4479074" y="464"/>
                </a:lnTo>
                <a:lnTo>
                  <a:pt x="4480197" y="0"/>
                </a:lnTo>
                <a:lnTo>
                  <a:pt x="4482827" y="0"/>
                </a:lnTo>
                <a:lnTo>
                  <a:pt x="4483949" y="464"/>
                </a:lnTo>
                <a:lnTo>
                  <a:pt x="4485809" y="2324"/>
                </a:lnTo>
                <a:lnTo>
                  <a:pt x="4486274" y="3447"/>
                </a:lnTo>
                <a:lnTo>
                  <a:pt x="4486274" y="6077"/>
                </a:lnTo>
                <a:lnTo>
                  <a:pt x="4485809" y="7200"/>
                </a:lnTo>
                <a:lnTo>
                  <a:pt x="4483949" y="9060"/>
                </a:lnTo>
                <a:lnTo>
                  <a:pt x="4482827" y="9524"/>
                </a:lnTo>
                <a:close/>
              </a:path>
              <a:path w="5057775" h="9525">
                <a:moveTo>
                  <a:pt x="4530452" y="9524"/>
                </a:moveTo>
                <a:lnTo>
                  <a:pt x="4527822" y="9524"/>
                </a:lnTo>
                <a:lnTo>
                  <a:pt x="4526699" y="9060"/>
                </a:lnTo>
                <a:lnTo>
                  <a:pt x="4524839" y="7200"/>
                </a:lnTo>
                <a:lnTo>
                  <a:pt x="4524374" y="6077"/>
                </a:lnTo>
                <a:lnTo>
                  <a:pt x="4524374" y="3447"/>
                </a:lnTo>
                <a:lnTo>
                  <a:pt x="4524839" y="2324"/>
                </a:lnTo>
                <a:lnTo>
                  <a:pt x="4526699" y="464"/>
                </a:lnTo>
                <a:lnTo>
                  <a:pt x="4527822" y="0"/>
                </a:lnTo>
                <a:lnTo>
                  <a:pt x="4530452" y="0"/>
                </a:lnTo>
                <a:lnTo>
                  <a:pt x="4531574" y="464"/>
                </a:lnTo>
                <a:lnTo>
                  <a:pt x="4533434" y="2324"/>
                </a:lnTo>
                <a:lnTo>
                  <a:pt x="4533899" y="3447"/>
                </a:lnTo>
                <a:lnTo>
                  <a:pt x="4533899" y="6077"/>
                </a:lnTo>
                <a:lnTo>
                  <a:pt x="4533434" y="7200"/>
                </a:lnTo>
                <a:lnTo>
                  <a:pt x="4531574" y="9060"/>
                </a:lnTo>
                <a:lnTo>
                  <a:pt x="4530452" y="9524"/>
                </a:lnTo>
                <a:close/>
              </a:path>
              <a:path w="5057775" h="9525">
                <a:moveTo>
                  <a:pt x="4578077" y="9524"/>
                </a:moveTo>
                <a:lnTo>
                  <a:pt x="4575447" y="9524"/>
                </a:lnTo>
                <a:lnTo>
                  <a:pt x="4574324" y="9060"/>
                </a:lnTo>
                <a:lnTo>
                  <a:pt x="4572464" y="7200"/>
                </a:lnTo>
                <a:lnTo>
                  <a:pt x="4571999" y="6077"/>
                </a:lnTo>
                <a:lnTo>
                  <a:pt x="4571999" y="3447"/>
                </a:lnTo>
                <a:lnTo>
                  <a:pt x="4572464" y="2324"/>
                </a:lnTo>
                <a:lnTo>
                  <a:pt x="4574324" y="464"/>
                </a:lnTo>
                <a:lnTo>
                  <a:pt x="4575447" y="0"/>
                </a:lnTo>
                <a:lnTo>
                  <a:pt x="4578077" y="0"/>
                </a:lnTo>
                <a:lnTo>
                  <a:pt x="4579199" y="464"/>
                </a:lnTo>
                <a:lnTo>
                  <a:pt x="4581059" y="2324"/>
                </a:lnTo>
                <a:lnTo>
                  <a:pt x="4581524" y="3447"/>
                </a:lnTo>
                <a:lnTo>
                  <a:pt x="4581524" y="6077"/>
                </a:lnTo>
                <a:lnTo>
                  <a:pt x="4581059" y="7200"/>
                </a:lnTo>
                <a:lnTo>
                  <a:pt x="4579199" y="9060"/>
                </a:lnTo>
                <a:lnTo>
                  <a:pt x="4578077" y="9524"/>
                </a:lnTo>
                <a:close/>
              </a:path>
              <a:path w="5057775" h="9525">
                <a:moveTo>
                  <a:pt x="4625702" y="9524"/>
                </a:moveTo>
                <a:lnTo>
                  <a:pt x="4623072" y="9524"/>
                </a:lnTo>
                <a:lnTo>
                  <a:pt x="4621949" y="9060"/>
                </a:lnTo>
                <a:lnTo>
                  <a:pt x="4620089" y="7200"/>
                </a:lnTo>
                <a:lnTo>
                  <a:pt x="4619624" y="6077"/>
                </a:lnTo>
                <a:lnTo>
                  <a:pt x="4619624" y="3447"/>
                </a:lnTo>
                <a:lnTo>
                  <a:pt x="4620089" y="2324"/>
                </a:lnTo>
                <a:lnTo>
                  <a:pt x="4621949" y="464"/>
                </a:lnTo>
                <a:lnTo>
                  <a:pt x="4623072" y="0"/>
                </a:lnTo>
                <a:lnTo>
                  <a:pt x="4625702" y="0"/>
                </a:lnTo>
                <a:lnTo>
                  <a:pt x="4626824" y="464"/>
                </a:lnTo>
                <a:lnTo>
                  <a:pt x="4628684" y="2324"/>
                </a:lnTo>
                <a:lnTo>
                  <a:pt x="4629149" y="3447"/>
                </a:lnTo>
                <a:lnTo>
                  <a:pt x="4629149" y="6077"/>
                </a:lnTo>
                <a:lnTo>
                  <a:pt x="4628684" y="7200"/>
                </a:lnTo>
                <a:lnTo>
                  <a:pt x="4626824" y="9060"/>
                </a:lnTo>
                <a:lnTo>
                  <a:pt x="4625702" y="9524"/>
                </a:lnTo>
                <a:close/>
              </a:path>
              <a:path w="5057775" h="9525">
                <a:moveTo>
                  <a:pt x="4673327" y="9524"/>
                </a:moveTo>
                <a:lnTo>
                  <a:pt x="4670697" y="9524"/>
                </a:lnTo>
                <a:lnTo>
                  <a:pt x="4669574" y="9060"/>
                </a:lnTo>
                <a:lnTo>
                  <a:pt x="4667714" y="7200"/>
                </a:lnTo>
                <a:lnTo>
                  <a:pt x="4667249" y="6077"/>
                </a:lnTo>
                <a:lnTo>
                  <a:pt x="4667249" y="3447"/>
                </a:lnTo>
                <a:lnTo>
                  <a:pt x="4667714" y="2324"/>
                </a:lnTo>
                <a:lnTo>
                  <a:pt x="4669574" y="464"/>
                </a:lnTo>
                <a:lnTo>
                  <a:pt x="4670697" y="0"/>
                </a:lnTo>
                <a:lnTo>
                  <a:pt x="4673327" y="0"/>
                </a:lnTo>
                <a:lnTo>
                  <a:pt x="4674449" y="464"/>
                </a:lnTo>
                <a:lnTo>
                  <a:pt x="4676309" y="2324"/>
                </a:lnTo>
                <a:lnTo>
                  <a:pt x="4676774" y="3447"/>
                </a:lnTo>
                <a:lnTo>
                  <a:pt x="4676774" y="6077"/>
                </a:lnTo>
                <a:lnTo>
                  <a:pt x="4676309" y="7200"/>
                </a:lnTo>
                <a:lnTo>
                  <a:pt x="4674449" y="9060"/>
                </a:lnTo>
                <a:lnTo>
                  <a:pt x="4673327" y="9524"/>
                </a:lnTo>
                <a:close/>
              </a:path>
              <a:path w="5057775" h="9525">
                <a:moveTo>
                  <a:pt x="4720952" y="9524"/>
                </a:moveTo>
                <a:lnTo>
                  <a:pt x="4718322" y="9524"/>
                </a:lnTo>
                <a:lnTo>
                  <a:pt x="4717199" y="9060"/>
                </a:lnTo>
                <a:lnTo>
                  <a:pt x="4715339" y="7200"/>
                </a:lnTo>
                <a:lnTo>
                  <a:pt x="4714874" y="6077"/>
                </a:lnTo>
                <a:lnTo>
                  <a:pt x="4714874" y="3447"/>
                </a:lnTo>
                <a:lnTo>
                  <a:pt x="4715339" y="2324"/>
                </a:lnTo>
                <a:lnTo>
                  <a:pt x="4717199" y="464"/>
                </a:lnTo>
                <a:lnTo>
                  <a:pt x="4718322" y="0"/>
                </a:lnTo>
                <a:lnTo>
                  <a:pt x="4720952" y="0"/>
                </a:lnTo>
                <a:lnTo>
                  <a:pt x="4722074" y="464"/>
                </a:lnTo>
                <a:lnTo>
                  <a:pt x="4723934" y="2324"/>
                </a:lnTo>
                <a:lnTo>
                  <a:pt x="4724399" y="3447"/>
                </a:lnTo>
                <a:lnTo>
                  <a:pt x="4724399" y="6077"/>
                </a:lnTo>
                <a:lnTo>
                  <a:pt x="4723934" y="7200"/>
                </a:lnTo>
                <a:lnTo>
                  <a:pt x="4722074" y="9060"/>
                </a:lnTo>
                <a:lnTo>
                  <a:pt x="4720952" y="9524"/>
                </a:lnTo>
                <a:close/>
              </a:path>
              <a:path w="5057775" h="9525">
                <a:moveTo>
                  <a:pt x="4768577" y="9524"/>
                </a:moveTo>
                <a:lnTo>
                  <a:pt x="4765947" y="9524"/>
                </a:lnTo>
                <a:lnTo>
                  <a:pt x="4764824" y="9060"/>
                </a:lnTo>
                <a:lnTo>
                  <a:pt x="4762964" y="7200"/>
                </a:lnTo>
                <a:lnTo>
                  <a:pt x="4762499" y="6077"/>
                </a:lnTo>
                <a:lnTo>
                  <a:pt x="4762499" y="3447"/>
                </a:lnTo>
                <a:lnTo>
                  <a:pt x="4762964" y="2324"/>
                </a:lnTo>
                <a:lnTo>
                  <a:pt x="4764824" y="464"/>
                </a:lnTo>
                <a:lnTo>
                  <a:pt x="4765947" y="0"/>
                </a:lnTo>
                <a:lnTo>
                  <a:pt x="4768577" y="0"/>
                </a:lnTo>
                <a:lnTo>
                  <a:pt x="4769699" y="464"/>
                </a:lnTo>
                <a:lnTo>
                  <a:pt x="4771559" y="2324"/>
                </a:lnTo>
                <a:lnTo>
                  <a:pt x="4772024" y="3447"/>
                </a:lnTo>
                <a:lnTo>
                  <a:pt x="4772024" y="6077"/>
                </a:lnTo>
                <a:lnTo>
                  <a:pt x="4771559" y="7200"/>
                </a:lnTo>
                <a:lnTo>
                  <a:pt x="4769699" y="9060"/>
                </a:lnTo>
                <a:lnTo>
                  <a:pt x="4768577" y="9524"/>
                </a:lnTo>
                <a:close/>
              </a:path>
              <a:path w="5057775" h="9525">
                <a:moveTo>
                  <a:pt x="4816202" y="9524"/>
                </a:moveTo>
                <a:lnTo>
                  <a:pt x="4813572" y="9524"/>
                </a:lnTo>
                <a:lnTo>
                  <a:pt x="4812449" y="9060"/>
                </a:lnTo>
                <a:lnTo>
                  <a:pt x="4810589" y="7200"/>
                </a:lnTo>
                <a:lnTo>
                  <a:pt x="4810124" y="6077"/>
                </a:lnTo>
                <a:lnTo>
                  <a:pt x="4810124" y="3447"/>
                </a:lnTo>
                <a:lnTo>
                  <a:pt x="4810589" y="2324"/>
                </a:lnTo>
                <a:lnTo>
                  <a:pt x="4812449" y="464"/>
                </a:lnTo>
                <a:lnTo>
                  <a:pt x="4813572" y="0"/>
                </a:lnTo>
                <a:lnTo>
                  <a:pt x="4816202" y="0"/>
                </a:lnTo>
                <a:lnTo>
                  <a:pt x="4817324" y="464"/>
                </a:lnTo>
                <a:lnTo>
                  <a:pt x="4819184" y="2324"/>
                </a:lnTo>
                <a:lnTo>
                  <a:pt x="4819649" y="3447"/>
                </a:lnTo>
                <a:lnTo>
                  <a:pt x="4819649" y="6077"/>
                </a:lnTo>
                <a:lnTo>
                  <a:pt x="4819184" y="7200"/>
                </a:lnTo>
                <a:lnTo>
                  <a:pt x="4817324" y="9060"/>
                </a:lnTo>
                <a:lnTo>
                  <a:pt x="4816202" y="9524"/>
                </a:lnTo>
                <a:close/>
              </a:path>
              <a:path w="5057775" h="9525">
                <a:moveTo>
                  <a:pt x="4863827" y="9524"/>
                </a:moveTo>
                <a:lnTo>
                  <a:pt x="4861196" y="9524"/>
                </a:lnTo>
                <a:lnTo>
                  <a:pt x="4860074" y="9060"/>
                </a:lnTo>
                <a:lnTo>
                  <a:pt x="4858214" y="7200"/>
                </a:lnTo>
                <a:lnTo>
                  <a:pt x="4857749" y="6077"/>
                </a:lnTo>
                <a:lnTo>
                  <a:pt x="4857749" y="3447"/>
                </a:lnTo>
                <a:lnTo>
                  <a:pt x="4858214" y="2324"/>
                </a:lnTo>
                <a:lnTo>
                  <a:pt x="4860074" y="464"/>
                </a:lnTo>
                <a:lnTo>
                  <a:pt x="4861196" y="0"/>
                </a:lnTo>
                <a:lnTo>
                  <a:pt x="4863827" y="0"/>
                </a:lnTo>
                <a:lnTo>
                  <a:pt x="4864949" y="464"/>
                </a:lnTo>
                <a:lnTo>
                  <a:pt x="4866809" y="2324"/>
                </a:lnTo>
                <a:lnTo>
                  <a:pt x="4867274" y="3447"/>
                </a:lnTo>
                <a:lnTo>
                  <a:pt x="4867274" y="6077"/>
                </a:lnTo>
                <a:lnTo>
                  <a:pt x="4866809" y="7200"/>
                </a:lnTo>
                <a:lnTo>
                  <a:pt x="4864949" y="9060"/>
                </a:lnTo>
                <a:lnTo>
                  <a:pt x="4863827" y="9524"/>
                </a:lnTo>
                <a:close/>
              </a:path>
              <a:path w="5057775" h="9525">
                <a:moveTo>
                  <a:pt x="4911452" y="9524"/>
                </a:moveTo>
                <a:lnTo>
                  <a:pt x="4908821" y="9524"/>
                </a:lnTo>
                <a:lnTo>
                  <a:pt x="4907699" y="9060"/>
                </a:lnTo>
                <a:lnTo>
                  <a:pt x="4905839" y="7200"/>
                </a:lnTo>
                <a:lnTo>
                  <a:pt x="4905374" y="6077"/>
                </a:lnTo>
                <a:lnTo>
                  <a:pt x="4905374" y="3447"/>
                </a:lnTo>
                <a:lnTo>
                  <a:pt x="4905839" y="2324"/>
                </a:lnTo>
                <a:lnTo>
                  <a:pt x="4907699" y="464"/>
                </a:lnTo>
                <a:lnTo>
                  <a:pt x="4908821" y="0"/>
                </a:lnTo>
                <a:lnTo>
                  <a:pt x="4911452" y="0"/>
                </a:lnTo>
                <a:lnTo>
                  <a:pt x="4912574" y="464"/>
                </a:lnTo>
                <a:lnTo>
                  <a:pt x="4914434" y="2324"/>
                </a:lnTo>
                <a:lnTo>
                  <a:pt x="4914899" y="3447"/>
                </a:lnTo>
                <a:lnTo>
                  <a:pt x="4914899" y="6077"/>
                </a:lnTo>
                <a:lnTo>
                  <a:pt x="4914434" y="7200"/>
                </a:lnTo>
                <a:lnTo>
                  <a:pt x="4912574" y="9060"/>
                </a:lnTo>
                <a:lnTo>
                  <a:pt x="4911452" y="9524"/>
                </a:lnTo>
                <a:close/>
              </a:path>
              <a:path w="5057775" h="9525">
                <a:moveTo>
                  <a:pt x="4959077" y="9524"/>
                </a:moveTo>
                <a:lnTo>
                  <a:pt x="4956446" y="9524"/>
                </a:lnTo>
                <a:lnTo>
                  <a:pt x="4955324" y="9060"/>
                </a:lnTo>
                <a:lnTo>
                  <a:pt x="4953464" y="7200"/>
                </a:lnTo>
                <a:lnTo>
                  <a:pt x="4952999" y="6077"/>
                </a:lnTo>
                <a:lnTo>
                  <a:pt x="4952999" y="3447"/>
                </a:lnTo>
                <a:lnTo>
                  <a:pt x="4953464" y="2324"/>
                </a:lnTo>
                <a:lnTo>
                  <a:pt x="4955324" y="464"/>
                </a:lnTo>
                <a:lnTo>
                  <a:pt x="4956446" y="0"/>
                </a:lnTo>
                <a:lnTo>
                  <a:pt x="4959077" y="0"/>
                </a:lnTo>
                <a:lnTo>
                  <a:pt x="4960199" y="464"/>
                </a:lnTo>
                <a:lnTo>
                  <a:pt x="4962059" y="2324"/>
                </a:lnTo>
                <a:lnTo>
                  <a:pt x="4962524" y="3447"/>
                </a:lnTo>
                <a:lnTo>
                  <a:pt x="4962524" y="6077"/>
                </a:lnTo>
                <a:lnTo>
                  <a:pt x="4962059" y="7200"/>
                </a:lnTo>
                <a:lnTo>
                  <a:pt x="4960199" y="9060"/>
                </a:lnTo>
                <a:lnTo>
                  <a:pt x="4959077" y="9524"/>
                </a:lnTo>
                <a:close/>
              </a:path>
              <a:path w="5057775" h="9525">
                <a:moveTo>
                  <a:pt x="5006702" y="9524"/>
                </a:moveTo>
                <a:lnTo>
                  <a:pt x="5004071" y="9524"/>
                </a:lnTo>
                <a:lnTo>
                  <a:pt x="5002949" y="9060"/>
                </a:lnTo>
                <a:lnTo>
                  <a:pt x="5001089" y="7200"/>
                </a:lnTo>
                <a:lnTo>
                  <a:pt x="5000624" y="6077"/>
                </a:lnTo>
                <a:lnTo>
                  <a:pt x="5000624" y="3447"/>
                </a:lnTo>
                <a:lnTo>
                  <a:pt x="5001089" y="2324"/>
                </a:lnTo>
                <a:lnTo>
                  <a:pt x="5002949" y="464"/>
                </a:lnTo>
                <a:lnTo>
                  <a:pt x="5004071" y="0"/>
                </a:lnTo>
                <a:lnTo>
                  <a:pt x="5006702" y="0"/>
                </a:lnTo>
                <a:lnTo>
                  <a:pt x="5007824" y="464"/>
                </a:lnTo>
                <a:lnTo>
                  <a:pt x="5009684" y="2324"/>
                </a:lnTo>
                <a:lnTo>
                  <a:pt x="5010149" y="3447"/>
                </a:lnTo>
                <a:lnTo>
                  <a:pt x="5010149" y="6077"/>
                </a:lnTo>
                <a:lnTo>
                  <a:pt x="5009684" y="7200"/>
                </a:lnTo>
                <a:lnTo>
                  <a:pt x="5007824" y="9060"/>
                </a:lnTo>
                <a:lnTo>
                  <a:pt x="5006702" y="9524"/>
                </a:lnTo>
                <a:close/>
              </a:path>
              <a:path w="5057775" h="9525">
                <a:moveTo>
                  <a:pt x="5054326" y="9524"/>
                </a:moveTo>
                <a:lnTo>
                  <a:pt x="5051696" y="9524"/>
                </a:lnTo>
                <a:lnTo>
                  <a:pt x="5050574" y="9060"/>
                </a:lnTo>
                <a:lnTo>
                  <a:pt x="5048714" y="7200"/>
                </a:lnTo>
                <a:lnTo>
                  <a:pt x="5048249" y="6077"/>
                </a:lnTo>
                <a:lnTo>
                  <a:pt x="5048249" y="3447"/>
                </a:lnTo>
                <a:lnTo>
                  <a:pt x="5048714" y="2324"/>
                </a:lnTo>
                <a:lnTo>
                  <a:pt x="5050574" y="464"/>
                </a:lnTo>
                <a:lnTo>
                  <a:pt x="5051696" y="0"/>
                </a:lnTo>
                <a:lnTo>
                  <a:pt x="5054326" y="0"/>
                </a:lnTo>
                <a:lnTo>
                  <a:pt x="5055449" y="464"/>
                </a:lnTo>
                <a:lnTo>
                  <a:pt x="5057309" y="2324"/>
                </a:lnTo>
                <a:lnTo>
                  <a:pt x="5057774" y="3447"/>
                </a:lnTo>
                <a:lnTo>
                  <a:pt x="5057774" y="6077"/>
                </a:lnTo>
                <a:lnTo>
                  <a:pt x="5057309" y="7200"/>
                </a:lnTo>
                <a:lnTo>
                  <a:pt x="5055449" y="9060"/>
                </a:lnTo>
                <a:lnTo>
                  <a:pt x="5054326" y="9524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 txBox="1"/>
          <p:nvPr/>
        </p:nvSpPr>
        <p:spPr>
          <a:xfrm>
            <a:off x="6577587" y="1341536"/>
            <a:ext cx="215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1" name="object 71" descr=""/>
          <p:cNvSpPr/>
          <p:nvPr/>
        </p:nvSpPr>
        <p:spPr>
          <a:xfrm>
            <a:off x="6870382" y="838200"/>
            <a:ext cx="5057775" cy="9525"/>
          </a:xfrm>
          <a:custGeom>
            <a:avLst/>
            <a:gdLst/>
            <a:ahLst/>
            <a:cxnLst/>
            <a:rect l="l" t="t" r="r" b="b"/>
            <a:pathLst>
              <a:path w="5057775" h="9525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  <a:path w="5057775" h="9525">
                <a:moveTo>
                  <a:pt x="53702" y="9524"/>
                </a:moveTo>
                <a:lnTo>
                  <a:pt x="51072" y="9524"/>
                </a:lnTo>
                <a:lnTo>
                  <a:pt x="49949" y="9060"/>
                </a:lnTo>
                <a:lnTo>
                  <a:pt x="48089" y="7200"/>
                </a:lnTo>
                <a:lnTo>
                  <a:pt x="47624" y="6077"/>
                </a:lnTo>
                <a:lnTo>
                  <a:pt x="47624" y="3447"/>
                </a:lnTo>
                <a:lnTo>
                  <a:pt x="48089" y="2324"/>
                </a:lnTo>
                <a:lnTo>
                  <a:pt x="49949" y="464"/>
                </a:lnTo>
                <a:lnTo>
                  <a:pt x="51072" y="0"/>
                </a:lnTo>
                <a:lnTo>
                  <a:pt x="53702" y="0"/>
                </a:lnTo>
                <a:lnTo>
                  <a:pt x="54825" y="464"/>
                </a:lnTo>
                <a:lnTo>
                  <a:pt x="56685" y="2324"/>
                </a:lnTo>
                <a:lnTo>
                  <a:pt x="57149" y="3447"/>
                </a:lnTo>
                <a:lnTo>
                  <a:pt x="57149" y="6077"/>
                </a:lnTo>
                <a:lnTo>
                  <a:pt x="56685" y="7200"/>
                </a:lnTo>
                <a:lnTo>
                  <a:pt x="54825" y="9060"/>
                </a:lnTo>
                <a:lnTo>
                  <a:pt x="53702" y="9524"/>
                </a:lnTo>
                <a:close/>
              </a:path>
              <a:path w="5057775" h="9525">
                <a:moveTo>
                  <a:pt x="101327" y="9524"/>
                </a:moveTo>
                <a:lnTo>
                  <a:pt x="98697" y="9524"/>
                </a:lnTo>
                <a:lnTo>
                  <a:pt x="97574" y="9060"/>
                </a:lnTo>
                <a:lnTo>
                  <a:pt x="95714" y="7200"/>
                </a:lnTo>
                <a:lnTo>
                  <a:pt x="95249" y="6077"/>
                </a:lnTo>
                <a:lnTo>
                  <a:pt x="95249" y="3447"/>
                </a:lnTo>
                <a:lnTo>
                  <a:pt x="95714" y="2324"/>
                </a:lnTo>
                <a:lnTo>
                  <a:pt x="97574" y="464"/>
                </a:lnTo>
                <a:lnTo>
                  <a:pt x="98697" y="0"/>
                </a:lnTo>
                <a:lnTo>
                  <a:pt x="101327" y="0"/>
                </a:lnTo>
                <a:lnTo>
                  <a:pt x="102450" y="464"/>
                </a:lnTo>
                <a:lnTo>
                  <a:pt x="104310" y="2324"/>
                </a:lnTo>
                <a:lnTo>
                  <a:pt x="104774" y="3447"/>
                </a:lnTo>
                <a:lnTo>
                  <a:pt x="104774" y="6077"/>
                </a:lnTo>
                <a:lnTo>
                  <a:pt x="104310" y="7200"/>
                </a:lnTo>
                <a:lnTo>
                  <a:pt x="102450" y="9060"/>
                </a:lnTo>
                <a:lnTo>
                  <a:pt x="101327" y="9524"/>
                </a:lnTo>
                <a:close/>
              </a:path>
              <a:path w="5057775" h="9525">
                <a:moveTo>
                  <a:pt x="148952" y="9524"/>
                </a:moveTo>
                <a:lnTo>
                  <a:pt x="146322" y="9524"/>
                </a:lnTo>
                <a:lnTo>
                  <a:pt x="145199" y="9060"/>
                </a:lnTo>
                <a:lnTo>
                  <a:pt x="143339" y="7200"/>
                </a:lnTo>
                <a:lnTo>
                  <a:pt x="142874" y="6077"/>
                </a:lnTo>
                <a:lnTo>
                  <a:pt x="142874" y="3447"/>
                </a:lnTo>
                <a:lnTo>
                  <a:pt x="143339" y="2324"/>
                </a:lnTo>
                <a:lnTo>
                  <a:pt x="145199" y="464"/>
                </a:lnTo>
                <a:lnTo>
                  <a:pt x="146322" y="0"/>
                </a:lnTo>
                <a:lnTo>
                  <a:pt x="148952" y="0"/>
                </a:lnTo>
                <a:lnTo>
                  <a:pt x="150075" y="464"/>
                </a:lnTo>
                <a:lnTo>
                  <a:pt x="151935" y="2324"/>
                </a:lnTo>
                <a:lnTo>
                  <a:pt x="152399" y="3447"/>
                </a:lnTo>
                <a:lnTo>
                  <a:pt x="152399" y="6077"/>
                </a:lnTo>
                <a:lnTo>
                  <a:pt x="151935" y="7200"/>
                </a:lnTo>
                <a:lnTo>
                  <a:pt x="150075" y="9060"/>
                </a:lnTo>
                <a:lnTo>
                  <a:pt x="148952" y="9524"/>
                </a:lnTo>
                <a:close/>
              </a:path>
              <a:path w="5057775" h="9525">
                <a:moveTo>
                  <a:pt x="196577" y="9524"/>
                </a:moveTo>
                <a:lnTo>
                  <a:pt x="193947" y="9524"/>
                </a:lnTo>
                <a:lnTo>
                  <a:pt x="192824" y="9060"/>
                </a:lnTo>
                <a:lnTo>
                  <a:pt x="190964" y="7200"/>
                </a:lnTo>
                <a:lnTo>
                  <a:pt x="190499" y="6077"/>
                </a:lnTo>
                <a:lnTo>
                  <a:pt x="190499" y="3447"/>
                </a:lnTo>
                <a:lnTo>
                  <a:pt x="190964" y="2324"/>
                </a:lnTo>
                <a:lnTo>
                  <a:pt x="192824" y="464"/>
                </a:lnTo>
                <a:lnTo>
                  <a:pt x="193947" y="0"/>
                </a:lnTo>
                <a:lnTo>
                  <a:pt x="196577" y="0"/>
                </a:lnTo>
                <a:lnTo>
                  <a:pt x="197700" y="464"/>
                </a:lnTo>
                <a:lnTo>
                  <a:pt x="199560" y="2324"/>
                </a:lnTo>
                <a:lnTo>
                  <a:pt x="200024" y="3447"/>
                </a:lnTo>
                <a:lnTo>
                  <a:pt x="200024" y="6077"/>
                </a:lnTo>
                <a:lnTo>
                  <a:pt x="199560" y="7200"/>
                </a:lnTo>
                <a:lnTo>
                  <a:pt x="197700" y="9060"/>
                </a:lnTo>
                <a:lnTo>
                  <a:pt x="196577" y="9524"/>
                </a:lnTo>
                <a:close/>
              </a:path>
              <a:path w="5057775" h="9525">
                <a:moveTo>
                  <a:pt x="244202" y="9524"/>
                </a:moveTo>
                <a:lnTo>
                  <a:pt x="241572" y="9524"/>
                </a:lnTo>
                <a:lnTo>
                  <a:pt x="240449" y="9060"/>
                </a:lnTo>
                <a:lnTo>
                  <a:pt x="238589" y="7200"/>
                </a:lnTo>
                <a:lnTo>
                  <a:pt x="238124" y="6077"/>
                </a:lnTo>
                <a:lnTo>
                  <a:pt x="238124" y="3447"/>
                </a:lnTo>
                <a:lnTo>
                  <a:pt x="238589" y="2324"/>
                </a:lnTo>
                <a:lnTo>
                  <a:pt x="240449" y="464"/>
                </a:lnTo>
                <a:lnTo>
                  <a:pt x="241572" y="0"/>
                </a:lnTo>
                <a:lnTo>
                  <a:pt x="244202" y="0"/>
                </a:lnTo>
                <a:lnTo>
                  <a:pt x="245325" y="464"/>
                </a:lnTo>
                <a:lnTo>
                  <a:pt x="247185" y="2324"/>
                </a:lnTo>
                <a:lnTo>
                  <a:pt x="247649" y="3447"/>
                </a:lnTo>
                <a:lnTo>
                  <a:pt x="247649" y="6077"/>
                </a:lnTo>
                <a:lnTo>
                  <a:pt x="247185" y="7200"/>
                </a:lnTo>
                <a:lnTo>
                  <a:pt x="245325" y="9060"/>
                </a:lnTo>
                <a:lnTo>
                  <a:pt x="244202" y="9524"/>
                </a:lnTo>
                <a:close/>
              </a:path>
              <a:path w="5057775" h="9525">
                <a:moveTo>
                  <a:pt x="291827" y="9524"/>
                </a:moveTo>
                <a:lnTo>
                  <a:pt x="289197" y="9524"/>
                </a:lnTo>
                <a:lnTo>
                  <a:pt x="288074" y="9060"/>
                </a:lnTo>
                <a:lnTo>
                  <a:pt x="286214" y="7200"/>
                </a:lnTo>
                <a:lnTo>
                  <a:pt x="285749" y="6077"/>
                </a:lnTo>
                <a:lnTo>
                  <a:pt x="285749" y="3447"/>
                </a:lnTo>
                <a:lnTo>
                  <a:pt x="286214" y="2324"/>
                </a:lnTo>
                <a:lnTo>
                  <a:pt x="288074" y="464"/>
                </a:lnTo>
                <a:lnTo>
                  <a:pt x="289197" y="0"/>
                </a:lnTo>
                <a:lnTo>
                  <a:pt x="291827" y="0"/>
                </a:lnTo>
                <a:lnTo>
                  <a:pt x="292950" y="464"/>
                </a:lnTo>
                <a:lnTo>
                  <a:pt x="294810" y="2324"/>
                </a:lnTo>
                <a:lnTo>
                  <a:pt x="295274" y="3447"/>
                </a:lnTo>
                <a:lnTo>
                  <a:pt x="295274" y="6077"/>
                </a:lnTo>
                <a:lnTo>
                  <a:pt x="294810" y="7200"/>
                </a:lnTo>
                <a:lnTo>
                  <a:pt x="292950" y="9060"/>
                </a:lnTo>
                <a:lnTo>
                  <a:pt x="291827" y="9524"/>
                </a:lnTo>
                <a:close/>
              </a:path>
              <a:path w="5057775" h="9525">
                <a:moveTo>
                  <a:pt x="339452" y="9524"/>
                </a:moveTo>
                <a:lnTo>
                  <a:pt x="336822" y="9524"/>
                </a:lnTo>
                <a:lnTo>
                  <a:pt x="335699" y="9060"/>
                </a:lnTo>
                <a:lnTo>
                  <a:pt x="333839" y="7200"/>
                </a:lnTo>
                <a:lnTo>
                  <a:pt x="333374" y="6077"/>
                </a:lnTo>
                <a:lnTo>
                  <a:pt x="333374" y="3447"/>
                </a:lnTo>
                <a:lnTo>
                  <a:pt x="333839" y="2324"/>
                </a:lnTo>
                <a:lnTo>
                  <a:pt x="335699" y="464"/>
                </a:lnTo>
                <a:lnTo>
                  <a:pt x="336822" y="0"/>
                </a:lnTo>
                <a:lnTo>
                  <a:pt x="339452" y="0"/>
                </a:lnTo>
                <a:lnTo>
                  <a:pt x="340575" y="464"/>
                </a:lnTo>
                <a:lnTo>
                  <a:pt x="342434" y="2324"/>
                </a:lnTo>
                <a:lnTo>
                  <a:pt x="342899" y="3447"/>
                </a:lnTo>
                <a:lnTo>
                  <a:pt x="342899" y="6077"/>
                </a:lnTo>
                <a:lnTo>
                  <a:pt x="342434" y="7200"/>
                </a:lnTo>
                <a:lnTo>
                  <a:pt x="340575" y="9060"/>
                </a:lnTo>
                <a:lnTo>
                  <a:pt x="339452" y="9524"/>
                </a:lnTo>
                <a:close/>
              </a:path>
              <a:path w="5057775" h="9525">
                <a:moveTo>
                  <a:pt x="387077" y="9524"/>
                </a:moveTo>
                <a:lnTo>
                  <a:pt x="384447" y="9524"/>
                </a:lnTo>
                <a:lnTo>
                  <a:pt x="383324" y="9060"/>
                </a:lnTo>
                <a:lnTo>
                  <a:pt x="381464" y="7200"/>
                </a:lnTo>
                <a:lnTo>
                  <a:pt x="380999" y="6077"/>
                </a:lnTo>
                <a:lnTo>
                  <a:pt x="380999" y="3447"/>
                </a:lnTo>
                <a:lnTo>
                  <a:pt x="381464" y="2324"/>
                </a:lnTo>
                <a:lnTo>
                  <a:pt x="383324" y="464"/>
                </a:lnTo>
                <a:lnTo>
                  <a:pt x="384447" y="0"/>
                </a:lnTo>
                <a:lnTo>
                  <a:pt x="387077" y="0"/>
                </a:lnTo>
                <a:lnTo>
                  <a:pt x="388200" y="464"/>
                </a:lnTo>
                <a:lnTo>
                  <a:pt x="390059" y="2324"/>
                </a:lnTo>
                <a:lnTo>
                  <a:pt x="390524" y="3447"/>
                </a:lnTo>
                <a:lnTo>
                  <a:pt x="390524" y="6077"/>
                </a:lnTo>
                <a:lnTo>
                  <a:pt x="390059" y="7200"/>
                </a:lnTo>
                <a:lnTo>
                  <a:pt x="388200" y="9060"/>
                </a:lnTo>
                <a:lnTo>
                  <a:pt x="387077" y="9524"/>
                </a:lnTo>
                <a:close/>
              </a:path>
              <a:path w="5057775" h="9525">
                <a:moveTo>
                  <a:pt x="434702" y="9524"/>
                </a:moveTo>
                <a:lnTo>
                  <a:pt x="432072" y="9524"/>
                </a:lnTo>
                <a:lnTo>
                  <a:pt x="430949" y="9060"/>
                </a:lnTo>
                <a:lnTo>
                  <a:pt x="429089" y="7200"/>
                </a:lnTo>
                <a:lnTo>
                  <a:pt x="428624" y="6077"/>
                </a:lnTo>
                <a:lnTo>
                  <a:pt x="428624" y="3447"/>
                </a:lnTo>
                <a:lnTo>
                  <a:pt x="429089" y="2324"/>
                </a:lnTo>
                <a:lnTo>
                  <a:pt x="430949" y="464"/>
                </a:lnTo>
                <a:lnTo>
                  <a:pt x="432072" y="0"/>
                </a:lnTo>
                <a:lnTo>
                  <a:pt x="434702" y="0"/>
                </a:lnTo>
                <a:lnTo>
                  <a:pt x="435825" y="464"/>
                </a:lnTo>
                <a:lnTo>
                  <a:pt x="437684" y="2324"/>
                </a:lnTo>
                <a:lnTo>
                  <a:pt x="438149" y="3447"/>
                </a:lnTo>
                <a:lnTo>
                  <a:pt x="438149" y="6077"/>
                </a:lnTo>
                <a:lnTo>
                  <a:pt x="437684" y="7200"/>
                </a:lnTo>
                <a:lnTo>
                  <a:pt x="435825" y="9060"/>
                </a:lnTo>
                <a:lnTo>
                  <a:pt x="434702" y="9524"/>
                </a:lnTo>
                <a:close/>
              </a:path>
              <a:path w="5057775" h="9525">
                <a:moveTo>
                  <a:pt x="482327" y="9524"/>
                </a:moveTo>
                <a:lnTo>
                  <a:pt x="479697" y="9524"/>
                </a:lnTo>
                <a:lnTo>
                  <a:pt x="478574" y="9060"/>
                </a:lnTo>
                <a:lnTo>
                  <a:pt x="476714" y="7200"/>
                </a:lnTo>
                <a:lnTo>
                  <a:pt x="476249" y="6077"/>
                </a:lnTo>
                <a:lnTo>
                  <a:pt x="476249" y="3447"/>
                </a:lnTo>
                <a:lnTo>
                  <a:pt x="476714" y="2324"/>
                </a:lnTo>
                <a:lnTo>
                  <a:pt x="478574" y="464"/>
                </a:lnTo>
                <a:lnTo>
                  <a:pt x="479697" y="0"/>
                </a:lnTo>
                <a:lnTo>
                  <a:pt x="482327" y="0"/>
                </a:lnTo>
                <a:lnTo>
                  <a:pt x="483450" y="464"/>
                </a:lnTo>
                <a:lnTo>
                  <a:pt x="485309" y="2324"/>
                </a:lnTo>
                <a:lnTo>
                  <a:pt x="485774" y="3447"/>
                </a:lnTo>
                <a:lnTo>
                  <a:pt x="485774" y="6077"/>
                </a:lnTo>
                <a:lnTo>
                  <a:pt x="485309" y="7200"/>
                </a:lnTo>
                <a:lnTo>
                  <a:pt x="483450" y="9060"/>
                </a:lnTo>
                <a:lnTo>
                  <a:pt x="482327" y="9524"/>
                </a:lnTo>
                <a:close/>
              </a:path>
              <a:path w="5057775" h="9525">
                <a:moveTo>
                  <a:pt x="529952" y="9524"/>
                </a:moveTo>
                <a:lnTo>
                  <a:pt x="527322" y="9524"/>
                </a:lnTo>
                <a:lnTo>
                  <a:pt x="526199" y="9060"/>
                </a:lnTo>
                <a:lnTo>
                  <a:pt x="524339" y="7200"/>
                </a:lnTo>
                <a:lnTo>
                  <a:pt x="523874" y="6077"/>
                </a:lnTo>
                <a:lnTo>
                  <a:pt x="523874" y="3447"/>
                </a:lnTo>
                <a:lnTo>
                  <a:pt x="524339" y="2324"/>
                </a:lnTo>
                <a:lnTo>
                  <a:pt x="526199" y="464"/>
                </a:lnTo>
                <a:lnTo>
                  <a:pt x="527322" y="0"/>
                </a:lnTo>
                <a:lnTo>
                  <a:pt x="529952" y="0"/>
                </a:lnTo>
                <a:lnTo>
                  <a:pt x="531075" y="464"/>
                </a:lnTo>
                <a:lnTo>
                  <a:pt x="532934" y="2324"/>
                </a:lnTo>
                <a:lnTo>
                  <a:pt x="533399" y="3447"/>
                </a:lnTo>
                <a:lnTo>
                  <a:pt x="533399" y="6077"/>
                </a:lnTo>
                <a:lnTo>
                  <a:pt x="532934" y="7200"/>
                </a:lnTo>
                <a:lnTo>
                  <a:pt x="531075" y="9060"/>
                </a:lnTo>
                <a:lnTo>
                  <a:pt x="529952" y="9524"/>
                </a:lnTo>
                <a:close/>
              </a:path>
              <a:path w="5057775" h="9525">
                <a:moveTo>
                  <a:pt x="577577" y="9524"/>
                </a:moveTo>
                <a:lnTo>
                  <a:pt x="574947" y="9524"/>
                </a:lnTo>
                <a:lnTo>
                  <a:pt x="573824" y="9060"/>
                </a:lnTo>
                <a:lnTo>
                  <a:pt x="571964" y="7200"/>
                </a:lnTo>
                <a:lnTo>
                  <a:pt x="571499" y="6077"/>
                </a:lnTo>
                <a:lnTo>
                  <a:pt x="571499" y="3447"/>
                </a:lnTo>
                <a:lnTo>
                  <a:pt x="571964" y="2324"/>
                </a:lnTo>
                <a:lnTo>
                  <a:pt x="573824" y="464"/>
                </a:lnTo>
                <a:lnTo>
                  <a:pt x="574947" y="0"/>
                </a:lnTo>
                <a:lnTo>
                  <a:pt x="577577" y="0"/>
                </a:lnTo>
                <a:lnTo>
                  <a:pt x="578700" y="464"/>
                </a:lnTo>
                <a:lnTo>
                  <a:pt x="580559" y="2324"/>
                </a:lnTo>
                <a:lnTo>
                  <a:pt x="581024" y="3447"/>
                </a:lnTo>
                <a:lnTo>
                  <a:pt x="581024" y="6077"/>
                </a:lnTo>
                <a:lnTo>
                  <a:pt x="580559" y="7200"/>
                </a:lnTo>
                <a:lnTo>
                  <a:pt x="578700" y="9060"/>
                </a:lnTo>
                <a:lnTo>
                  <a:pt x="577577" y="9524"/>
                </a:lnTo>
                <a:close/>
              </a:path>
              <a:path w="5057775" h="9525">
                <a:moveTo>
                  <a:pt x="625202" y="9524"/>
                </a:moveTo>
                <a:lnTo>
                  <a:pt x="622572" y="9524"/>
                </a:lnTo>
                <a:lnTo>
                  <a:pt x="621449" y="9060"/>
                </a:lnTo>
                <a:lnTo>
                  <a:pt x="619589" y="7200"/>
                </a:lnTo>
                <a:lnTo>
                  <a:pt x="619124" y="6077"/>
                </a:lnTo>
                <a:lnTo>
                  <a:pt x="619124" y="3447"/>
                </a:lnTo>
                <a:lnTo>
                  <a:pt x="619589" y="2324"/>
                </a:lnTo>
                <a:lnTo>
                  <a:pt x="621449" y="464"/>
                </a:lnTo>
                <a:lnTo>
                  <a:pt x="622572" y="0"/>
                </a:lnTo>
                <a:lnTo>
                  <a:pt x="625202" y="0"/>
                </a:lnTo>
                <a:lnTo>
                  <a:pt x="626325" y="464"/>
                </a:lnTo>
                <a:lnTo>
                  <a:pt x="628184" y="2324"/>
                </a:lnTo>
                <a:lnTo>
                  <a:pt x="628649" y="3447"/>
                </a:lnTo>
                <a:lnTo>
                  <a:pt x="628649" y="6077"/>
                </a:lnTo>
                <a:lnTo>
                  <a:pt x="628184" y="7200"/>
                </a:lnTo>
                <a:lnTo>
                  <a:pt x="626325" y="9060"/>
                </a:lnTo>
                <a:lnTo>
                  <a:pt x="625202" y="9524"/>
                </a:lnTo>
                <a:close/>
              </a:path>
              <a:path w="5057775" h="9525">
                <a:moveTo>
                  <a:pt x="672827" y="9524"/>
                </a:moveTo>
                <a:lnTo>
                  <a:pt x="670197" y="9524"/>
                </a:lnTo>
                <a:lnTo>
                  <a:pt x="669074" y="9060"/>
                </a:lnTo>
                <a:lnTo>
                  <a:pt x="667214" y="7200"/>
                </a:lnTo>
                <a:lnTo>
                  <a:pt x="666749" y="6077"/>
                </a:lnTo>
                <a:lnTo>
                  <a:pt x="666749" y="3447"/>
                </a:lnTo>
                <a:lnTo>
                  <a:pt x="667214" y="2324"/>
                </a:lnTo>
                <a:lnTo>
                  <a:pt x="669074" y="464"/>
                </a:lnTo>
                <a:lnTo>
                  <a:pt x="670197" y="0"/>
                </a:lnTo>
                <a:lnTo>
                  <a:pt x="672827" y="0"/>
                </a:lnTo>
                <a:lnTo>
                  <a:pt x="673950" y="464"/>
                </a:lnTo>
                <a:lnTo>
                  <a:pt x="675809" y="2324"/>
                </a:lnTo>
                <a:lnTo>
                  <a:pt x="676274" y="3447"/>
                </a:lnTo>
                <a:lnTo>
                  <a:pt x="676274" y="6077"/>
                </a:lnTo>
                <a:lnTo>
                  <a:pt x="675809" y="7200"/>
                </a:lnTo>
                <a:lnTo>
                  <a:pt x="673950" y="9060"/>
                </a:lnTo>
                <a:lnTo>
                  <a:pt x="672827" y="9524"/>
                </a:lnTo>
                <a:close/>
              </a:path>
              <a:path w="5057775" h="9525">
                <a:moveTo>
                  <a:pt x="720452" y="9524"/>
                </a:moveTo>
                <a:lnTo>
                  <a:pt x="717822" y="9524"/>
                </a:lnTo>
                <a:lnTo>
                  <a:pt x="716699" y="9060"/>
                </a:lnTo>
                <a:lnTo>
                  <a:pt x="714839" y="7200"/>
                </a:lnTo>
                <a:lnTo>
                  <a:pt x="714374" y="6077"/>
                </a:lnTo>
                <a:lnTo>
                  <a:pt x="714374" y="3447"/>
                </a:lnTo>
                <a:lnTo>
                  <a:pt x="714839" y="2324"/>
                </a:lnTo>
                <a:lnTo>
                  <a:pt x="716699" y="464"/>
                </a:lnTo>
                <a:lnTo>
                  <a:pt x="717822" y="0"/>
                </a:lnTo>
                <a:lnTo>
                  <a:pt x="720452" y="0"/>
                </a:lnTo>
                <a:lnTo>
                  <a:pt x="721575" y="464"/>
                </a:lnTo>
                <a:lnTo>
                  <a:pt x="723435" y="2324"/>
                </a:lnTo>
                <a:lnTo>
                  <a:pt x="723899" y="3447"/>
                </a:lnTo>
                <a:lnTo>
                  <a:pt x="723899" y="6077"/>
                </a:lnTo>
                <a:lnTo>
                  <a:pt x="723435" y="7200"/>
                </a:lnTo>
                <a:lnTo>
                  <a:pt x="721575" y="9060"/>
                </a:lnTo>
                <a:lnTo>
                  <a:pt x="720452" y="9524"/>
                </a:lnTo>
                <a:close/>
              </a:path>
              <a:path w="5057775" h="9525">
                <a:moveTo>
                  <a:pt x="768077" y="9524"/>
                </a:moveTo>
                <a:lnTo>
                  <a:pt x="765447" y="9524"/>
                </a:lnTo>
                <a:lnTo>
                  <a:pt x="764324" y="9060"/>
                </a:lnTo>
                <a:lnTo>
                  <a:pt x="762464" y="7200"/>
                </a:lnTo>
                <a:lnTo>
                  <a:pt x="761999" y="6077"/>
                </a:lnTo>
                <a:lnTo>
                  <a:pt x="761999" y="3447"/>
                </a:lnTo>
                <a:lnTo>
                  <a:pt x="762464" y="2324"/>
                </a:lnTo>
                <a:lnTo>
                  <a:pt x="764324" y="464"/>
                </a:lnTo>
                <a:lnTo>
                  <a:pt x="765447" y="0"/>
                </a:lnTo>
                <a:lnTo>
                  <a:pt x="768077" y="0"/>
                </a:lnTo>
                <a:lnTo>
                  <a:pt x="769200" y="464"/>
                </a:lnTo>
                <a:lnTo>
                  <a:pt x="771059" y="2324"/>
                </a:lnTo>
                <a:lnTo>
                  <a:pt x="771524" y="3447"/>
                </a:lnTo>
                <a:lnTo>
                  <a:pt x="771524" y="6077"/>
                </a:lnTo>
                <a:lnTo>
                  <a:pt x="771059" y="7200"/>
                </a:lnTo>
                <a:lnTo>
                  <a:pt x="769200" y="9060"/>
                </a:lnTo>
                <a:lnTo>
                  <a:pt x="768077" y="9524"/>
                </a:lnTo>
                <a:close/>
              </a:path>
              <a:path w="5057775" h="9525">
                <a:moveTo>
                  <a:pt x="815702" y="9524"/>
                </a:moveTo>
                <a:lnTo>
                  <a:pt x="813072" y="9524"/>
                </a:lnTo>
                <a:lnTo>
                  <a:pt x="811949" y="9060"/>
                </a:lnTo>
                <a:lnTo>
                  <a:pt x="810089" y="7200"/>
                </a:lnTo>
                <a:lnTo>
                  <a:pt x="809624" y="6077"/>
                </a:lnTo>
                <a:lnTo>
                  <a:pt x="809624" y="3447"/>
                </a:lnTo>
                <a:lnTo>
                  <a:pt x="810089" y="2324"/>
                </a:lnTo>
                <a:lnTo>
                  <a:pt x="811949" y="464"/>
                </a:lnTo>
                <a:lnTo>
                  <a:pt x="813072" y="0"/>
                </a:lnTo>
                <a:lnTo>
                  <a:pt x="815702" y="0"/>
                </a:lnTo>
                <a:lnTo>
                  <a:pt x="816825" y="464"/>
                </a:lnTo>
                <a:lnTo>
                  <a:pt x="818684" y="2324"/>
                </a:lnTo>
                <a:lnTo>
                  <a:pt x="819149" y="3447"/>
                </a:lnTo>
                <a:lnTo>
                  <a:pt x="819149" y="6077"/>
                </a:lnTo>
                <a:lnTo>
                  <a:pt x="818684" y="7200"/>
                </a:lnTo>
                <a:lnTo>
                  <a:pt x="816825" y="9060"/>
                </a:lnTo>
                <a:lnTo>
                  <a:pt x="815702" y="9524"/>
                </a:lnTo>
                <a:close/>
              </a:path>
              <a:path w="5057775" h="9525">
                <a:moveTo>
                  <a:pt x="863327" y="9524"/>
                </a:moveTo>
                <a:lnTo>
                  <a:pt x="860697" y="9524"/>
                </a:lnTo>
                <a:lnTo>
                  <a:pt x="859574" y="9060"/>
                </a:lnTo>
                <a:lnTo>
                  <a:pt x="857714" y="7200"/>
                </a:lnTo>
                <a:lnTo>
                  <a:pt x="857249" y="6077"/>
                </a:lnTo>
                <a:lnTo>
                  <a:pt x="857249" y="3447"/>
                </a:lnTo>
                <a:lnTo>
                  <a:pt x="857714" y="2324"/>
                </a:lnTo>
                <a:lnTo>
                  <a:pt x="859574" y="464"/>
                </a:lnTo>
                <a:lnTo>
                  <a:pt x="860697" y="0"/>
                </a:lnTo>
                <a:lnTo>
                  <a:pt x="863327" y="0"/>
                </a:lnTo>
                <a:lnTo>
                  <a:pt x="864450" y="464"/>
                </a:lnTo>
                <a:lnTo>
                  <a:pt x="866309" y="2324"/>
                </a:lnTo>
                <a:lnTo>
                  <a:pt x="866774" y="3447"/>
                </a:lnTo>
                <a:lnTo>
                  <a:pt x="866774" y="6077"/>
                </a:lnTo>
                <a:lnTo>
                  <a:pt x="866309" y="7200"/>
                </a:lnTo>
                <a:lnTo>
                  <a:pt x="864450" y="9060"/>
                </a:lnTo>
                <a:lnTo>
                  <a:pt x="863327" y="9524"/>
                </a:lnTo>
                <a:close/>
              </a:path>
              <a:path w="5057775" h="9525">
                <a:moveTo>
                  <a:pt x="910952" y="9524"/>
                </a:moveTo>
                <a:lnTo>
                  <a:pt x="908322" y="9524"/>
                </a:lnTo>
                <a:lnTo>
                  <a:pt x="907199" y="9060"/>
                </a:lnTo>
                <a:lnTo>
                  <a:pt x="905339" y="7200"/>
                </a:lnTo>
                <a:lnTo>
                  <a:pt x="904874" y="6077"/>
                </a:lnTo>
                <a:lnTo>
                  <a:pt x="904874" y="3447"/>
                </a:lnTo>
                <a:lnTo>
                  <a:pt x="905339" y="2324"/>
                </a:lnTo>
                <a:lnTo>
                  <a:pt x="907199" y="464"/>
                </a:lnTo>
                <a:lnTo>
                  <a:pt x="908322" y="0"/>
                </a:lnTo>
                <a:lnTo>
                  <a:pt x="910952" y="0"/>
                </a:lnTo>
                <a:lnTo>
                  <a:pt x="912074" y="464"/>
                </a:lnTo>
                <a:lnTo>
                  <a:pt x="913934" y="2324"/>
                </a:lnTo>
                <a:lnTo>
                  <a:pt x="914399" y="3447"/>
                </a:lnTo>
                <a:lnTo>
                  <a:pt x="914399" y="6077"/>
                </a:lnTo>
                <a:lnTo>
                  <a:pt x="913934" y="7200"/>
                </a:lnTo>
                <a:lnTo>
                  <a:pt x="912074" y="9060"/>
                </a:lnTo>
                <a:lnTo>
                  <a:pt x="910952" y="9524"/>
                </a:lnTo>
                <a:close/>
              </a:path>
              <a:path w="5057775" h="9525">
                <a:moveTo>
                  <a:pt x="958577" y="9524"/>
                </a:moveTo>
                <a:lnTo>
                  <a:pt x="955947" y="9524"/>
                </a:lnTo>
                <a:lnTo>
                  <a:pt x="954824" y="9060"/>
                </a:lnTo>
                <a:lnTo>
                  <a:pt x="952964" y="7200"/>
                </a:lnTo>
                <a:lnTo>
                  <a:pt x="952499" y="6077"/>
                </a:lnTo>
                <a:lnTo>
                  <a:pt x="952499" y="3447"/>
                </a:lnTo>
                <a:lnTo>
                  <a:pt x="952964" y="2324"/>
                </a:lnTo>
                <a:lnTo>
                  <a:pt x="954824" y="464"/>
                </a:lnTo>
                <a:lnTo>
                  <a:pt x="955947" y="0"/>
                </a:lnTo>
                <a:lnTo>
                  <a:pt x="958577" y="0"/>
                </a:lnTo>
                <a:lnTo>
                  <a:pt x="959700" y="464"/>
                </a:lnTo>
                <a:lnTo>
                  <a:pt x="961560" y="2324"/>
                </a:lnTo>
                <a:lnTo>
                  <a:pt x="962024" y="3447"/>
                </a:lnTo>
                <a:lnTo>
                  <a:pt x="962024" y="6077"/>
                </a:lnTo>
                <a:lnTo>
                  <a:pt x="961560" y="7200"/>
                </a:lnTo>
                <a:lnTo>
                  <a:pt x="959700" y="9060"/>
                </a:lnTo>
                <a:lnTo>
                  <a:pt x="958577" y="9524"/>
                </a:lnTo>
                <a:close/>
              </a:path>
              <a:path w="5057775" h="9525">
                <a:moveTo>
                  <a:pt x="1006202" y="9524"/>
                </a:moveTo>
                <a:lnTo>
                  <a:pt x="1003572" y="9524"/>
                </a:lnTo>
                <a:lnTo>
                  <a:pt x="1002449" y="9060"/>
                </a:lnTo>
                <a:lnTo>
                  <a:pt x="1000589" y="7200"/>
                </a:lnTo>
                <a:lnTo>
                  <a:pt x="1000124" y="6077"/>
                </a:lnTo>
                <a:lnTo>
                  <a:pt x="1000124" y="3447"/>
                </a:lnTo>
                <a:lnTo>
                  <a:pt x="1000589" y="2324"/>
                </a:lnTo>
                <a:lnTo>
                  <a:pt x="1002449" y="464"/>
                </a:lnTo>
                <a:lnTo>
                  <a:pt x="1003572" y="0"/>
                </a:lnTo>
                <a:lnTo>
                  <a:pt x="1006202" y="0"/>
                </a:lnTo>
                <a:lnTo>
                  <a:pt x="1007325" y="464"/>
                </a:lnTo>
                <a:lnTo>
                  <a:pt x="1009184" y="2324"/>
                </a:lnTo>
                <a:lnTo>
                  <a:pt x="1009649" y="3447"/>
                </a:lnTo>
                <a:lnTo>
                  <a:pt x="1009649" y="6077"/>
                </a:lnTo>
                <a:lnTo>
                  <a:pt x="1009184" y="7200"/>
                </a:lnTo>
                <a:lnTo>
                  <a:pt x="1007325" y="9060"/>
                </a:lnTo>
                <a:lnTo>
                  <a:pt x="1006202" y="9524"/>
                </a:lnTo>
                <a:close/>
              </a:path>
              <a:path w="5057775" h="9525">
                <a:moveTo>
                  <a:pt x="1053827" y="9524"/>
                </a:moveTo>
                <a:lnTo>
                  <a:pt x="1051197" y="9524"/>
                </a:lnTo>
                <a:lnTo>
                  <a:pt x="1050074" y="9060"/>
                </a:lnTo>
                <a:lnTo>
                  <a:pt x="1048214" y="7200"/>
                </a:lnTo>
                <a:lnTo>
                  <a:pt x="1047749" y="6077"/>
                </a:lnTo>
                <a:lnTo>
                  <a:pt x="1047749" y="3447"/>
                </a:lnTo>
                <a:lnTo>
                  <a:pt x="1048214" y="2324"/>
                </a:lnTo>
                <a:lnTo>
                  <a:pt x="1050074" y="464"/>
                </a:lnTo>
                <a:lnTo>
                  <a:pt x="1051197" y="0"/>
                </a:lnTo>
                <a:lnTo>
                  <a:pt x="1053827" y="0"/>
                </a:lnTo>
                <a:lnTo>
                  <a:pt x="1054950" y="464"/>
                </a:lnTo>
                <a:lnTo>
                  <a:pt x="1056809" y="2324"/>
                </a:lnTo>
                <a:lnTo>
                  <a:pt x="1057274" y="3447"/>
                </a:lnTo>
                <a:lnTo>
                  <a:pt x="1057274" y="6077"/>
                </a:lnTo>
                <a:lnTo>
                  <a:pt x="1056809" y="7200"/>
                </a:lnTo>
                <a:lnTo>
                  <a:pt x="1054950" y="9060"/>
                </a:lnTo>
                <a:lnTo>
                  <a:pt x="1053827" y="9524"/>
                </a:lnTo>
                <a:close/>
              </a:path>
              <a:path w="5057775" h="9525">
                <a:moveTo>
                  <a:pt x="1101452" y="9524"/>
                </a:moveTo>
                <a:lnTo>
                  <a:pt x="1098822" y="9524"/>
                </a:lnTo>
                <a:lnTo>
                  <a:pt x="1097699" y="9060"/>
                </a:lnTo>
                <a:lnTo>
                  <a:pt x="1095839" y="7200"/>
                </a:lnTo>
                <a:lnTo>
                  <a:pt x="1095374" y="6077"/>
                </a:lnTo>
                <a:lnTo>
                  <a:pt x="1095374" y="3447"/>
                </a:lnTo>
                <a:lnTo>
                  <a:pt x="1095839" y="2324"/>
                </a:lnTo>
                <a:lnTo>
                  <a:pt x="1097699" y="464"/>
                </a:lnTo>
                <a:lnTo>
                  <a:pt x="1098822" y="0"/>
                </a:lnTo>
                <a:lnTo>
                  <a:pt x="1101452" y="0"/>
                </a:lnTo>
                <a:lnTo>
                  <a:pt x="1102575" y="464"/>
                </a:lnTo>
                <a:lnTo>
                  <a:pt x="1104434" y="2324"/>
                </a:lnTo>
                <a:lnTo>
                  <a:pt x="1104899" y="3447"/>
                </a:lnTo>
                <a:lnTo>
                  <a:pt x="1104899" y="6077"/>
                </a:lnTo>
                <a:lnTo>
                  <a:pt x="1104434" y="7200"/>
                </a:lnTo>
                <a:lnTo>
                  <a:pt x="1102575" y="9060"/>
                </a:lnTo>
                <a:lnTo>
                  <a:pt x="1101452" y="9524"/>
                </a:lnTo>
                <a:close/>
              </a:path>
              <a:path w="5057775" h="9525">
                <a:moveTo>
                  <a:pt x="1149077" y="9524"/>
                </a:moveTo>
                <a:lnTo>
                  <a:pt x="1146447" y="9524"/>
                </a:lnTo>
                <a:lnTo>
                  <a:pt x="1145324" y="9060"/>
                </a:lnTo>
                <a:lnTo>
                  <a:pt x="1143464" y="7200"/>
                </a:lnTo>
                <a:lnTo>
                  <a:pt x="1142999" y="6077"/>
                </a:lnTo>
                <a:lnTo>
                  <a:pt x="1142999" y="3447"/>
                </a:lnTo>
                <a:lnTo>
                  <a:pt x="1143464" y="2324"/>
                </a:lnTo>
                <a:lnTo>
                  <a:pt x="1145324" y="464"/>
                </a:lnTo>
                <a:lnTo>
                  <a:pt x="1146447" y="0"/>
                </a:lnTo>
                <a:lnTo>
                  <a:pt x="1149077" y="0"/>
                </a:lnTo>
                <a:lnTo>
                  <a:pt x="1150199" y="464"/>
                </a:lnTo>
                <a:lnTo>
                  <a:pt x="1152059" y="2324"/>
                </a:lnTo>
                <a:lnTo>
                  <a:pt x="1152524" y="3447"/>
                </a:lnTo>
                <a:lnTo>
                  <a:pt x="1152524" y="6077"/>
                </a:lnTo>
                <a:lnTo>
                  <a:pt x="1152059" y="7200"/>
                </a:lnTo>
                <a:lnTo>
                  <a:pt x="1150199" y="9060"/>
                </a:lnTo>
                <a:lnTo>
                  <a:pt x="1149077" y="9524"/>
                </a:lnTo>
                <a:close/>
              </a:path>
              <a:path w="5057775" h="9525">
                <a:moveTo>
                  <a:pt x="1196702" y="9524"/>
                </a:moveTo>
                <a:lnTo>
                  <a:pt x="1194072" y="9524"/>
                </a:lnTo>
                <a:lnTo>
                  <a:pt x="1192949" y="9060"/>
                </a:lnTo>
                <a:lnTo>
                  <a:pt x="1191089" y="7200"/>
                </a:lnTo>
                <a:lnTo>
                  <a:pt x="1190624" y="6077"/>
                </a:lnTo>
                <a:lnTo>
                  <a:pt x="1190624" y="3447"/>
                </a:lnTo>
                <a:lnTo>
                  <a:pt x="1191089" y="2324"/>
                </a:lnTo>
                <a:lnTo>
                  <a:pt x="1192949" y="464"/>
                </a:lnTo>
                <a:lnTo>
                  <a:pt x="1194072" y="0"/>
                </a:lnTo>
                <a:lnTo>
                  <a:pt x="1196702" y="0"/>
                </a:lnTo>
                <a:lnTo>
                  <a:pt x="1197825" y="464"/>
                </a:lnTo>
                <a:lnTo>
                  <a:pt x="1199684" y="2324"/>
                </a:lnTo>
                <a:lnTo>
                  <a:pt x="1200149" y="3447"/>
                </a:lnTo>
                <a:lnTo>
                  <a:pt x="1200149" y="6077"/>
                </a:lnTo>
                <a:lnTo>
                  <a:pt x="1199684" y="7200"/>
                </a:lnTo>
                <a:lnTo>
                  <a:pt x="1197825" y="9060"/>
                </a:lnTo>
                <a:lnTo>
                  <a:pt x="1196702" y="9524"/>
                </a:lnTo>
                <a:close/>
              </a:path>
              <a:path w="5057775" h="9525">
                <a:moveTo>
                  <a:pt x="1244327" y="9524"/>
                </a:moveTo>
                <a:lnTo>
                  <a:pt x="1241697" y="9524"/>
                </a:lnTo>
                <a:lnTo>
                  <a:pt x="1240574" y="9060"/>
                </a:lnTo>
                <a:lnTo>
                  <a:pt x="1238714" y="7200"/>
                </a:lnTo>
                <a:lnTo>
                  <a:pt x="1238249" y="6077"/>
                </a:lnTo>
                <a:lnTo>
                  <a:pt x="1238249" y="3447"/>
                </a:lnTo>
                <a:lnTo>
                  <a:pt x="1238714" y="2324"/>
                </a:lnTo>
                <a:lnTo>
                  <a:pt x="1240574" y="464"/>
                </a:lnTo>
                <a:lnTo>
                  <a:pt x="1241697" y="0"/>
                </a:lnTo>
                <a:lnTo>
                  <a:pt x="1244327" y="0"/>
                </a:lnTo>
                <a:lnTo>
                  <a:pt x="1245449" y="464"/>
                </a:lnTo>
                <a:lnTo>
                  <a:pt x="1247309" y="2324"/>
                </a:lnTo>
                <a:lnTo>
                  <a:pt x="1247774" y="3447"/>
                </a:lnTo>
                <a:lnTo>
                  <a:pt x="1247774" y="6077"/>
                </a:lnTo>
                <a:lnTo>
                  <a:pt x="1247309" y="7200"/>
                </a:lnTo>
                <a:lnTo>
                  <a:pt x="1245449" y="9060"/>
                </a:lnTo>
                <a:lnTo>
                  <a:pt x="1244327" y="9524"/>
                </a:lnTo>
                <a:close/>
              </a:path>
              <a:path w="5057775" h="9525">
                <a:moveTo>
                  <a:pt x="1291952" y="9524"/>
                </a:moveTo>
                <a:lnTo>
                  <a:pt x="1289322" y="9524"/>
                </a:lnTo>
                <a:lnTo>
                  <a:pt x="1288199" y="9060"/>
                </a:lnTo>
                <a:lnTo>
                  <a:pt x="1286339" y="7200"/>
                </a:lnTo>
                <a:lnTo>
                  <a:pt x="1285874" y="6077"/>
                </a:lnTo>
                <a:lnTo>
                  <a:pt x="1285874" y="3447"/>
                </a:lnTo>
                <a:lnTo>
                  <a:pt x="1286339" y="2324"/>
                </a:lnTo>
                <a:lnTo>
                  <a:pt x="1288199" y="464"/>
                </a:lnTo>
                <a:lnTo>
                  <a:pt x="1289322" y="0"/>
                </a:lnTo>
                <a:lnTo>
                  <a:pt x="1291952" y="0"/>
                </a:lnTo>
                <a:lnTo>
                  <a:pt x="1293074" y="464"/>
                </a:lnTo>
                <a:lnTo>
                  <a:pt x="1294934" y="2324"/>
                </a:lnTo>
                <a:lnTo>
                  <a:pt x="1295399" y="3447"/>
                </a:lnTo>
                <a:lnTo>
                  <a:pt x="1295399" y="6077"/>
                </a:lnTo>
                <a:lnTo>
                  <a:pt x="1294934" y="7200"/>
                </a:lnTo>
                <a:lnTo>
                  <a:pt x="1293074" y="9060"/>
                </a:lnTo>
                <a:lnTo>
                  <a:pt x="1291952" y="9524"/>
                </a:lnTo>
                <a:close/>
              </a:path>
              <a:path w="5057775" h="9525">
                <a:moveTo>
                  <a:pt x="1339577" y="9524"/>
                </a:moveTo>
                <a:lnTo>
                  <a:pt x="1336947" y="9524"/>
                </a:lnTo>
                <a:lnTo>
                  <a:pt x="1335824" y="9060"/>
                </a:lnTo>
                <a:lnTo>
                  <a:pt x="1333964" y="7200"/>
                </a:lnTo>
                <a:lnTo>
                  <a:pt x="1333499" y="6077"/>
                </a:lnTo>
                <a:lnTo>
                  <a:pt x="1333499" y="3447"/>
                </a:lnTo>
                <a:lnTo>
                  <a:pt x="1333964" y="2324"/>
                </a:lnTo>
                <a:lnTo>
                  <a:pt x="1335824" y="464"/>
                </a:lnTo>
                <a:lnTo>
                  <a:pt x="1336947" y="0"/>
                </a:lnTo>
                <a:lnTo>
                  <a:pt x="1339577" y="0"/>
                </a:lnTo>
                <a:lnTo>
                  <a:pt x="1340700" y="464"/>
                </a:lnTo>
                <a:lnTo>
                  <a:pt x="1342560" y="2324"/>
                </a:lnTo>
                <a:lnTo>
                  <a:pt x="1343024" y="3447"/>
                </a:lnTo>
                <a:lnTo>
                  <a:pt x="1343024" y="6077"/>
                </a:lnTo>
                <a:lnTo>
                  <a:pt x="1342560" y="7200"/>
                </a:lnTo>
                <a:lnTo>
                  <a:pt x="1340700" y="9060"/>
                </a:lnTo>
                <a:lnTo>
                  <a:pt x="1339577" y="9524"/>
                </a:lnTo>
                <a:close/>
              </a:path>
              <a:path w="5057775" h="9525">
                <a:moveTo>
                  <a:pt x="1387202" y="9524"/>
                </a:moveTo>
                <a:lnTo>
                  <a:pt x="1384572" y="9524"/>
                </a:lnTo>
                <a:lnTo>
                  <a:pt x="1383449" y="9060"/>
                </a:lnTo>
                <a:lnTo>
                  <a:pt x="1381589" y="7200"/>
                </a:lnTo>
                <a:lnTo>
                  <a:pt x="1381124" y="6077"/>
                </a:lnTo>
                <a:lnTo>
                  <a:pt x="1381124" y="3447"/>
                </a:lnTo>
                <a:lnTo>
                  <a:pt x="1381589" y="2324"/>
                </a:lnTo>
                <a:lnTo>
                  <a:pt x="1383449" y="464"/>
                </a:lnTo>
                <a:lnTo>
                  <a:pt x="1384572" y="0"/>
                </a:lnTo>
                <a:lnTo>
                  <a:pt x="1387202" y="0"/>
                </a:lnTo>
                <a:lnTo>
                  <a:pt x="1388324" y="464"/>
                </a:lnTo>
                <a:lnTo>
                  <a:pt x="1390184" y="2324"/>
                </a:lnTo>
                <a:lnTo>
                  <a:pt x="1390649" y="3447"/>
                </a:lnTo>
                <a:lnTo>
                  <a:pt x="1390649" y="6077"/>
                </a:lnTo>
                <a:lnTo>
                  <a:pt x="1390184" y="7200"/>
                </a:lnTo>
                <a:lnTo>
                  <a:pt x="1388324" y="9060"/>
                </a:lnTo>
                <a:lnTo>
                  <a:pt x="1387202" y="9524"/>
                </a:lnTo>
                <a:close/>
              </a:path>
              <a:path w="5057775" h="9525">
                <a:moveTo>
                  <a:pt x="1434827" y="9524"/>
                </a:moveTo>
                <a:lnTo>
                  <a:pt x="1432197" y="9524"/>
                </a:lnTo>
                <a:lnTo>
                  <a:pt x="1431074" y="9060"/>
                </a:lnTo>
                <a:lnTo>
                  <a:pt x="1429214" y="7200"/>
                </a:lnTo>
                <a:lnTo>
                  <a:pt x="1428749" y="6077"/>
                </a:lnTo>
                <a:lnTo>
                  <a:pt x="1428749" y="3447"/>
                </a:lnTo>
                <a:lnTo>
                  <a:pt x="1429214" y="2324"/>
                </a:lnTo>
                <a:lnTo>
                  <a:pt x="1431074" y="464"/>
                </a:lnTo>
                <a:lnTo>
                  <a:pt x="1432197" y="0"/>
                </a:lnTo>
                <a:lnTo>
                  <a:pt x="1434827" y="0"/>
                </a:lnTo>
                <a:lnTo>
                  <a:pt x="1435949" y="464"/>
                </a:lnTo>
                <a:lnTo>
                  <a:pt x="1437809" y="2324"/>
                </a:lnTo>
                <a:lnTo>
                  <a:pt x="1438274" y="3447"/>
                </a:lnTo>
                <a:lnTo>
                  <a:pt x="1438274" y="6077"/>
                </a:lnTo>
                <a:lnTo>
                  <a:pt x="1437809" y="7200"/>
                </a:lnTo>
                <a:lnTo>
                  <a:pt x="1435949" y="9060"/>
                </a:lnTo>
                <a:lnTo>
                  <a:pt x="1434827" y="9524"/>
                </a:lnTo>
                <a:close/>
              </a:path>
              <a:path w="5057775" h="9525">
                <a:moveTo>
                  <a:pt x="1482452" y="9524"/>
                </a:moveTo>
                <a:lnTo>
                  <a:pt x="1479822" y="9524"/>
                </a:lnTo>
                <a:lnTo>
                  <a:pt x="1478699" y="9060"/>
                </a:lnTo>
                <a:lnTo>
                  <a:pt x="1476839" y="7200"/>
                </a:lnTo>
                <a:lnTo>
                  <a:pt x="1476374" y="6077"/>
                </a:lnTo>
                <a:lnTo>
                  <a:pt x="1476374" y="3447"/>
                </a:lnTo>
                <a:lnTo>
                  <a:pt x="1476839" y="2324"/>
                </a:lnTo>
                <a:lnTo>
                  <a:pt x="1478699" y="464"/>
                </a:lnTo>
                <a:lnTo>
                  <a:pt x="1479822" y="0"/>
                </a:lnTo>
                <a:lnTo>
                  <a:pt x="1482452" y="0"/>
                </a:lnTo>
                <a:lnTo>
                  <a:pt x="1483574" y="464"/>
                </a:lnTo>
                <a:lnTo>
                  <a:pt x="1485434" y="2324"/>
                </a:lnTo>
                <a:lnTo>
                  <a:pt x="1485899" y="3447"/>
                </a:lnTo>
                <a:lnTo>
                  <a:pt x="1485899" y="6077"/>
                </a:lnTo>
                <a:lnTo>
                  <a:pt x="1485434" y="7200"/>
                </a:lnTo>
                <a:lnTo>
                  <a:pt x="1483574" y="9060"/>
                </a:lnTo>
                <a:lnTo>
                  <a:pt x="1482452" y="9524"/>
                </a:lnTo>
                <a:close/>
              </a:path>
              <a:path w="5057775" h="9525">
                <a:moveTo>
                  <a:pt x="1530077" y="9524"/>
                </a:moveTo>
                <a:lnTo>
                  <a:pt x="1527447" y="9524"/>
                </a:lnTo>
                <a:lnTo>
                  <a:pt x="1526324" y="9060"/>
                </a:lnTo>
                <a:lnTo>
                  <a:pt x="1524464" y="7200"/>
                </a:lnTo>
                <a:lnTo>
                  <a:pt x="1523999" y="6077"/>
                </a:lnTo>
                <a:lnTo>
                  <a:pt x="1523999" y="3447"/>
                </a:lnTo>
                <a:lnTo>
                  <a:pt x="1524464" y="2324"/>
                </a:lnTo>
                <a:lnTo>
                  <a:pt x="1526324" y="464"/>
                </a:lnTo>
                <a:lnTo>
                  <a:pt x="1527447" y="0"/>
                </a:lnTo>
                <a:lnTo>
                  <a:pt x="1530077" y="0"/>
                </a:lnTo>
                <a:lnTo>
                  <a:pt x="1531199" y="464"/>
                </a:lnTo>
                <a:lnTo>
                  <a:pt x="1533059" y="2324"/>
                </a:lnTo>
                <a:lnTo>
                  <a:pt x="1533524" y="3447"/>
                </a:lnTo>
                <a:lnTo>
                  <a:pt x="1533524" y="6077"/>
                </a:lnTo>
                <a:lnTo>
                  <a:pt x="1533059" y="7200"/>
                </a:lnTo>
                <a:lnTo>
                  <a:pt x="1531199" y="9060"/>
                </a:lnTo>
                <a:lnTo>
                  <a:pt x="1530077" y="9524"/>
                </a:lnTo>
                <a:close/>
              </a:path>
              <a:path w="5057775" h="9525">
                <a:moveTo>
                  <a:pt x="1577702" y="9524"/>
                </a:moveTo>
                <a:lnTo>
                  <a:pt x="1575072" y="9524"/>
                </a:lnTo>
                <a:lnTo>
                  <a:pt x="1573949" y="9060"/>
                </a:lnTo>
                <a:lnTo>
                  <a:pt x="1572089" y="7200"/>
                </a:lnTo>
                <a:lnTo>
                  <a:pt x="1571624" y="6077"/>
                </a:lnTo>
                <a:lnTo>
                  <a:pt x="1571624" y="3447"/>
                </a:lnTo>
                <a:lnTo>
                  <a:pt x="1572089" y="2324"/>
                </a:lnTo>
                <a:lnTo>
                  <a:pt x="1573949" y="464"/>
                </a:lnTo>
                <a:lnTo>
                  <a:pt x="1575072" y="0"/>
                </a:lnTo>
                <a:lnTo>
                  <a:pt x="1577702" y="0"/>
                </a:lnTo>
                <a:lnTo>
                  <a:pt x="1578825" y="464"/>
                </a:lnTo>
                <a:lnTo>
                  <a:pt x="1580684" y="2324"/>
                </a:lnTo>
                <a:lnTo>
                  <a:pt x="1581149" y="3447"/>
                </a:lnTo>
                <a:lnTo>
                  <a:pt x="1581149" y="6077"/>
                </a:lnTo>
                <a:lnTo>
                  <a:pt x="1580684" y="7200"/>
                </a:lnTo>
                <a:lnTo>
                  <a:pt x="1578825" y="9060"/>
                </a:lnTo>
                <a:lnTo>
                  <a:pt x="1577702" y="9524"/>
                </a:lnTo>
                <a:close/>
              </a:path>
              <a:path w="5057775" h="9525">
                <a:moveTo>
                  <a:pt x="1625327" y="9524"/>
                </a:moveTo>
                <a:lnTo>
                  <a:pt x="1622697" y="9524"/>
                </a:lnTo>
                <a:lnTo>
                  <a:pt x="1621574" y="9060"/>
                </a:lnTo>
                <a:lnTo>
                  <a:pt x="1619714" y="7200"/>
                </a:lnTo>
                <a:lnTo>
                  <a:pt x="1619249" y="6077"/>
                </a:lnTo>
                <a:lnTo>
                  <a:pt x="1619249" y="3447"/>
                </a:lnTo>
                <a:lnTo>
                  <a:pt x="1619714" y="2324"/>
                </a:lnTo>
                <a:lnTo>
                  <a:pt x="1621574" y="464"/>
                </a:lnTo>
                <a:lnTo>
                  <a:pt x="1622697" y="0"/>
                </a:lnTo>
                <a:lnTo>
                  <a:pt x="1625327" y="0"/>
                </a:lnTo>
                <a:lnTo>
                  <a:pt x="1626449" y="464"/>
                </a:lnTo>
                <a:lnTo>
                  <a:pt x="1628309" y="2324"/>
                </a:lnTo>
                <a:lnTo>
                  <a:pt x="1628774" y="3447"/>
                </a:lnTo>
                <a:lnTo>
                  <a:pt x="1628774" y="6077"/>
                </a:lnTo>
                <a:lnTo>
                  <a:pt x="1628309" y="7200"/>
                </a:lnTo>
                <a:lnTo>
                  <a:pt x="1626449" y="9060"/>
                </a:lnTo>
                <a:lnTo>
                  <a:pt x="1625327" y="9524"/>
                </a:lnTo>
                <a:close/>
              </a:path>
              <a:path w="5057775" h="9525">
                <a:moveTo>
                  <a:pt x="1672952" y="9524"/>
                </a:moveTo>
                <a:lnTo>
                  <a:pt x="1670322" y="9524"/>
                </a:lnTo>
                <a:lnTo>
                  <a:pt x="1669199" y="9060"/>
                </a:lnTo>
                <a:lnTo>
                  <a:pt x="1667339" y="7200"/>
                </a:lnTo>
                <a:lnTo>
                  <a:pt x="1666874" y="6077"/>
                </a:lnTo>
                <a:lnTo>
                  <a:pt x="1666874" y="3447"/>
                </a:lnTo>
                <a:lnTo>
                  <a:pt x="1667339" y="2324"/>
                </a:lnTo>
                <a:lnTo>
                  <a:pt x="1669199" y="464"/>
                </a:lnTo>
                <a:lnTo>
                  <a:pt x="1670322" y="0"/>
                </a:lnTo>
                <a:lnTo>
                  <a:pt x="1672952" y="0"/>
                </a:lnTo>
                <a:lnTo>
                  <a:pt x="1674074" y="464"/>
                </a:lnTo>
                <a:lnTo>
                  <a:pt x="1675934" y="2324"/>
                </a:lnTo>
                <a:lnTo>
                  <a:pt x="1676399" y="3447"/>
                </a:lnTo>
                <a:lnTo>
                  <a:pt x="1676399" y="6077"/>
                </a:lnTo>
                <a:lnTo>
                  <a:pt x="1675934" y="7200"/>
                </a:lnTo>
                <a:lnTo>
                  <a:pt x="1674074" y="9060"/>
                </a:lnTo>
                <a:lnTo>
                  <a:pt x="1672952" y="9524"/>
                </a:lnTo>
                <a:close/>
              </a:path>
              <a:path w="5057775" h="9525">
                <a:moveTo>
                  <a:pt x="1720577" y="9524"/>
                </a:moveTo>
                <a:lnTo>
                  <a:pt x="1717947" y="9524"/>
                </a:lnTo>
                <a:lnTo>
                  <a:pt x="1716824" y="9060"/>
                </a:lnTo>
                <a:lnTo>
                  <a:pt x="1714964" y="7200"/>
                </a:lnTo>
                <a:lnTo>
                  <a:pt x="1714499" y="6077"/>
                </a:lnTo>
                <a:lnTo>
                  <a:pt x="1714499" y="3447"/>
                </a:lnTo>
                <a:lnTo>
                  <a:pt x="1714964" y="2324"/>
                </a:lnTo>
                <a:lnTo>
                  <a:pt x="1716824" y="464"/>
                </a:lnTo>
                <a:lnTo>
                  <a:pt x="1717947" y="0"/>
                </a:lnTo>
                <a:lnTo>
                  <a:pt x="1720577" y="0"/>
                </a:lnTo>
                <a:lnTo>
                  <a:pt x="1721700" y="464"/>
                </a:lnTo>
                <a:lnTo>
                  <a:pt x="1723560" y="2324"/>
                </a:lnTo>
                <a:lnTo>
                  <a:pt x="1724024" y="3447"/>
                </a:lnTo>
                <a:lnTo>
                  <a:pt x="1724024" y="6077"/>
                </a:lnTo>
                <a:lnTo>
                  <a:pt x="1723560" y="7200"/>
                </a:lnTo>
                <a:lnTo>
                  <a:pt x="1721700" y="9060"/>
                </a:lnTo>
                <a:lnTo>
                  <a:pt x="1720577" y="9524"/>
                </a:lnTo>
                <a:close/>
              </a:path>
              <a:path w="5057775" h="9525">
                <a:moveTo>
                  <a:pt x="1768202" y="9524"/>
                </a:moveTo>
                <a:lnTo>
                  <a:pt x="1765572" y="9524"/>
                </a:lnTo>
                <a:lnTo>
                  <a:pt x="1764449" y="9060"/>
                </a:lnTo>
                <a:lnTo>
                  <a:pt x="1762589" y="7200"/>
                </a:lnTo>
                <a:lnTo>
                  <a:pt x="1762124" y="6077"/>
                </a:lnTo>
                <a:lnTo>
                  <a:pt x="1762124" y="3447"/>
                </a:lnTo>
                <a:lnTo>
                  <a:pt x="1762589" y="2324"/>
                </a:lnTo>
                <a:lnTo>
                  <a:pt x="1764449" y="464"/>
                </a:lnTo>
                <a:lnTo>
                  <a:pt x="1765572" y="0"/>
                </a:lnTo>
                <a:lnTo>
                  <a:pt x="1768202" y="0"/>
                </a:lnTo>
                <a:lnTo>
                  <a:pt x="1769324" y="464"/>
                </a:lnTo>
                <a:lnTo>
                  <a:pt x="1771184" y="2324"/>
                </a:lnTo>
                <a:lnTo>
                  <a:pt x="1771649" y="3447"/>
                </a:lnTo>
                <a:lnTo>
                  <a:pt x="1771649" y="6077"/>
                </a:lnTo>
                <a:lnTo>
                  <a:pt x="1771184" y="7200"/>
                </a:lnTo>
                <a:lnTo>
                  <a:pt x="1769324" y="9060"/>
                </a:lnTo>
                <a:lnTo>
                  <a:pt x="1768202" y="9524"/>
                </a:lnTo>
                <a:close/>
              </a:path>
              <a:path w="5057775" h="9525">
                <a:moveTo>
                  <a:pt x="1815827" y="9524"/>
                </a:moveTo>
                <a:lnTo>
                  <a:pt x="1813197" y="9524"/>
                </a:lnTo>
                <a:lnTo>
                  <a:pt x="1812074" y="9060"/>
                </a:lnTo>
                <a:lnTo>
                  <a:pt x="1810214" y="7200"/>
                </a:lnTo>
                <a:lnTo>
                  <a:pt x="1809749" y="6077"/>
                </a:lnTo>
                <a:lnTo>
                  <a:pt x="1809749" y="3447"/>
                </a:lnTo>
                <a:lnTo>
                  <a:pt x="1810214" y="2324"/>
                </a:lnTo>
                <a:lnTo>
                  <a:pt x="1812074" y="464"/>
                </a:lnTo>
                <a:lnTo>
                  <a:pt x="1813197" y="0"/>
                </a:lnTo>
                <a:lnTo>
                  <a:pt x="1815827" y="0"/>
                </a:lnTo>
                <a:lnTo>
                  <a:pt x="1816950" y="464"/>
                </a:lnTo>
                <a:lnTo>
                  <a:pt x="1818810" y="2324"/>
                </a:lnTo>
                <a:lnTo>
                  <a:pt x="1819274" y="3447"/>
                </a:lnTo>
                <a:lnTo>
                  <a:pt x="1819274" y="6077"/>
                </a:lnTo>
                <a:lnTo>
                  <a:pt x="1818810" y="7200"/>
                </a:lnTo>
                <a:lnTo>
                  <a:pt x="1816950" y="9060"/>
                </a:lnTo>
                <a:lnTo>
                  <a:pt x="1815827" y="9524"/>
                </a:lnTo>
                <a:close/>
              </a:path>
              <a:path w="5057775" h="9525">
                <a:moveTo>
                  <a:pt x="1863452" y="9524"/>
                </a:moveTo>
                <a:lnTo>
                  <a:pt x="1860822" y="9524"/>
                </a:lnTo>
                <a:lnTo>
                  <a:pt x="1859699" y="9060"/>
                </a:lnTo>
                <a:lnTo>
                  <a:pt x="1857839" y="7200"/>
                </a:lnTo>
                <a:lnTo>
                  <a:pt x="1857374" y="6077"/>
                </a:lnTo>
                <a:lnTo>
                  <a:pt x="1857374" y="3447"/>
                </a:lnTo>
                <a:lnTo>
                  <a:pt x="1857839" y="2324"/>
                </a:lnTo>
                <a:lnTo>
                  <a:pt x="1859699" y="464"/>
                </a:lnTo>
                <a:lnTo>
                  <a:pt x="1860822" y="0"/>
                </a:lnTo>
                <a:lnTo>
                  <a:pt x="1863452" y="0"/>
                </a:lnTo>
                <a:lnTo>
                  <a:pt x="1864574" y="464"/>
                </a:lnTo>
                <a:lnTo>
                  <a:pt x="1866434" y="2324"/>
                </a:lnTo>
                <a:lnTo>
                  <a:pt x="1866899" y="3447"/>
                </a:lnTo>
                <a:lnTo>
                  <a:pt x="1866899" y="6077"/>
                </a:lnTo>
                <a:lnTo>
                  <a:pt x="1866434" y="7200"/>
                </a:lnTo>
                <a:lnTo>
                  <a:pt x="1864574" y="9060"/>
                </a:lnTo>
                <a:lnTo>
                  <a:pt x="1863452" y="9524"/>
                </a:lnTo>
                <a:close/>
              </a:path>
              <a:path w="5057775" h="9525">
                <a:moveTo>
                  <a:pt x="1911077" y="9524"/>
                </a:moveTo>
                <a:lnTo>
                  <a:pt x="1908447" y="9524"/>
                </a:lnTo>
                <a:lnTo>
                  <a:pt x="1907324" y="9060"/>
                </a:lnTo>
                <a:lnTo>
                  <a:pt x="1905464" y="7200"/>
                </a:lnTo>
                <a:lnTo>
                  <a:pt x="1904999" y="6077"/>
                </a:lnTo>
                <a:lnTo>
                  <a:pt x="1904999" y="3447"/>
                </a:lnTo>
                <a:lnTo>
                  <a:pt x="1905464" y="2324"/>
                </a:lnTo>
                <a:lnTo>
                  <a:pt x="1907324" y="464"/>
                </a:lnTo>
                <a:lnTo>
                  <a:pt x="1908447" y="0"/>
                </a:lnTo>
                <a:lnTo>
                  <a:pt x="1911077" y="0"/>
                </a:lnTo>
                <a:lnTo>
                  <a:pt x="1912199" y="464"/>
                </a:lnTo>
                <a:lnTo>
                  <a:pt x="1914059" y="2324"/>
                </a:lnTo>
                <a:lnTo>
                  <a:pt x="1914524" y="3447"/>
                </a:lnTo>
                <a:lnTo>
                  <a:pt x="1914524" y="6077"/>
                </a:lnTo>
                <a:lnTo>
                  <a:pt x="1914059" y="7200"/>
                </a:lnTo>
                <a:lnTo>
                  <a:pt x="1912199" y="9060"/>
                </a:lnTo>
                <a:lnTo>
                  <a:pt x="1911077" y="9524"/>
                </a:lnTo>
                <a:close/>
              </a:path>
              <a:path w="5057775" h="9525">
                <a:moveTo>
                  <a:pt x="1958702" y="9524"/>
                </a:moveTo>
                <a:lnTo>
                  <a:pt x="1956072" y="9524"/>
                </a:lnTo>
                <a:lnTo>
                  <a:pt x="1954949" y="9060"/>
                </a:lnTo>
                <a:lnTo>
                  <a:pt x="1953089" y="7200"/>
                </a:lnTo>
                <a:lnTo>
                  <a:pt x="1952624" y="6077"/>
                </a:lnTo>
                <a:lnTo>
                  <a:pt x="1952624" y="3447"/>
                </a:lnTo>
                <a:lnTo>
                  <a:pt x="1953089" y="2324"/>
                </a:lnTo>
                <a:lnTo>
                  <a:pt x="1954949" y="464"/>
                </a:lnTo>
                <a:lnTo>
                  <a:pt x="1956072" y="0"/>
                </a:lnTo>
                <a:lnTo>
                  <a:pt x="1958702" y="0"/>
                </a:lnTo>
                <a:lnTo>
                  <a:pt x="1959824" y="464"/>
                </a:lnTo>
                <a:lnTo>
                  <a:pt x="1961684" y="2324"/>
                </a:lnTo>
                <a:lnTo>
                  <a:pt x="1962149" y="3447"/>
                </a:lnTo>
                <a:lnTo>
                  <a:pt x="1962149" y="6077"/>
                </a:lnTo>
                <a:lnTo>
                  <a:pt x="1961684" y="7200"/>
                </a:lnTo>
                <a:lnTo>
                  <a:pt x="1959824" y="9060"/>
                </a:lnTo>
                <a:lnTo>
                  <a:pt x="1958702" y="9524"/>
                </a:lnTo>
                <a:close/>
              </a:path>
              <a:path w="5057775" h="9525">
                <a:moveTo>
                  <a:pt x="2006327" y="9524"/>
                </a:moveTo>
                <a:lnTo>
                  <a:pt x="2003697" y="9524"/>
                </a:lnTo>
                <a:lnTo>
                  <a:pt x="2002574" y="9060"/>
                </a:lnTo>
                <a:lnTo>
                  <a:pt x="2000714" y="7200"/>
                </a:lnTo>
                <a:lnTo>
                  <a:pt x="2000249" y="6077"/>
                </a:lnTo>
                <a:lnTo>
                  <a:pt x="2000249" y="3447"/>
                </a:lnTo>
                <a:lnTo>
                  <a:pt x="2000714" y="2324"/>
                </a:lnTo>
                <a:lnTo>
                  <a:pt x="2002574" y="464"/>
                </a:lnTo>
                <a:lnTo>
                  <a:pt x="2003697" y="0"/>
                </a:lnTo>
                <a:lnTo>
                  <a:pt x="2006327" y="0"/>
                </a:lnTo>
                <a:lnTo>
                  <a:pt x="2007449" y="464"/>
                </a:lnTo>
                <a:lnTo>
                  <a:pt x="2009309" y="2324"/>
                </a:lnTo>
                <a:lnTo>
                  <a:pt x="2009774" y="3447"/>
                </a:lnTo>
                <a:lnTo>
                  <a:pt x="2009774" y="6077"/>
                </a:lnTo>
                <a:lnTo>
                  <a:pt x="2009309" y="7200"/>
                </a:lnTo>
                <a:lnTo>
                  <a:pt x="2007449" y="9060"/>
                </a:lnTo>
                <a:lnTo>
                  <a:pt x="2006327" y="9524"/>
                </a:lnTo>
                <a:close/>
              </a:path>
              <a:path w="5057775" h="9525">
                <a:moveTo>
                  <a:pt x="2053952" y="9524"/>
                </a:moveTo>
                <a:lnTo>
                  <a:pt x="2051322" y="9524"/>
                </a:lnTo>
                <a:lnTo>
                  <a:pt x="2050199" y="9060"/>
                </a:lnTo>
                <a:lnTo>
                  <a:pt x="2048339" y="7200"/>
                </a:lnTo>
                <a:lnTo>
                  <a:pt x="2047874" y="6077"/>
                </a:lnTo>
                <a:lnTo>
                  <a:pt x="2047874" y="3447"/>
                </a:lnTo>
                <a:lnTo>
                  <a:pt x="2048339" y="2324"/>
                </a:lnTo>
                <a:lnTo>
                  <a:pt x="2050199" y="464"/>
                </a:lnTo>
                <a:lnTo>
                  <a:pt x="2051322" y="0"/>
                </a:lnTo>
                <a:lnTo>
                  <a:pt x="2053952" y="0"/>
                </a:lnTo>
                <a:lnTo>
                  <a:pt x="2055075" y="464"/>
                </a:lnTo>
                <a:lnTo>
                  <a:pt x="2056935" y="2324"/>
                </a:lnTo>
                <a:lnTo>
                  <a:pt x="2057399" y="3447"/>
                </a:lnTo>
                <a:lnTo>
                  <a:pt x="2057399" y="6077"/>
                </a:lnTo>
                <a:lnTo>
                  <a:pt x="2056935" y="7200"/>
                </a:lnTo>
                <a:lnTo>
                  <a:pt x="2055075" y="9060"/>
                </a:lnTo>
                <a:lnTo>
                  <a:pt x="2053952" y="9524"/>
                </a:lnTo>
                <a:close/>
              </a:path>
              <a:path w="5057775" h="9525">
                <a:moveTo>
                  <a:pt x="2101577" y="9524"/>
                </a:moveTo>
                <a:lnTo>
                  <a:pt x="2098947" y="9524"/>
                </a:lnTo>
                <a:lnTo>
                  <a:pt x="2097824" y="9060"/>
                </a:lnTo>
                <a:lnTo>
                  <a:pt x="2095964" y="7200"/>
                </a:lnTo>
                <a:lnTo>
                  <a:pt x="2095499" y="6077"/>
                </a:lnTo>
                <a:lnTo>
                  <a:pt x="2095499" y="3447"/>
                </a:lnTo>
                <a:lnTo>
                  <a:pt x="2095964" y="2324"/>
                </a:lnTo>
                <a:lnTo>
                  <a:pt x="2097824" y="464"/>
                </a:lnTo>
                <a:lnTo>
                  <a:pt x="2098947" y="0"/>
                </a:lnTo>
                <a:lnTo>
                  <a:pt x="2101577" y="0"/>
                </a:lnTo>
                <a:lnTo>
                  <a:pt x="2102699" y="464"/>
                </a:lnTo>
                <a:lnTo>
                  <a:pt x="2104559" y="2324"/>
                </a:lnTo>
                <a:lnTo>
                  <a:pt x="2105024" y="3447"/>
                </a:lnTo>
                <a:lnTo>
                  <a:pt x="2105024" y="6077"/>
                </a:lnTo>
                <a:lnTo>
                  <a:pt x="2104559" y="7200"/>
                </a:lnTo>
                <a:lnTo>
                  <a:pt x="2102699" y="9060"/>
                </a:lnTo>
                <a:lnTo>
                  <a:pt x="2101577" y="9524"/>
                </a:lnTo>
                <a:close/>
              </a:path>
              <a:path w="5057775" h="9525">
                <a:moveTo>
                  <a:pt x="2149202" y="9524"/>
                </a:moveTo>
                <a:lnTo>
                  <a:pt x="2146572" y="9524"/>
                </a:lnTo>
                <a:lnTo>
                  <a:pt x="2145449" y="9060"/>
                </a:lnTo>
                <a:lnTo>
                  <a:pt x="2143589" y="7200"/>
                </a:lnTo>
                <a:lnTo>
                  <a:pt x="2143124" y="6077"/>
                </a:lnTo>
                <a:lnTo>
                  <a:pt x="2143124" y="3447"/>
                </a:lnTo>
                <a:lnTo>
                  <a:pt x="2143589" y="2324"/>
                </a:lnTo>
                <a:lnTo>
                  <a:pt x="2145449" y="464"/>
                </a:lnTo>
                <a:lnTo>
                  <a:pt x="2146572" y="0"/>
                </a:lnTo>
                <a:lnTo>
                  <a:pt x="2149202" y="0"/>
                </a:lnTo>
                <a:lnTo>
                  <a:pt x="2150324" y="464"/>
                </a:lnTo>
                <a:lnTo>
                  <a:pt x="2152184" y="2324"/>
                </a:lnTo>
                <a:lnTo>
                  <a:pt x="2152649" y="3447"/>
                </a:lnTo>
                <a:lnTo>
                  <a:pt x="2152649" y="6077"/>
                </a:lnTo>
                <a:lnTo>
                  <a:pt x="2152184" y="7200"/>
                </a:lnTo>
                <a:lnTo>
                  <a:pt x="2150324" y="9060"/>
                </a:lnTo>
                <a:lnTo>
                  <a:pt x="2149202" y="9524"/>
                </a:lnTo>
                <a:close/>
              </a:path>
              <a:path w="5057775" h="9525">
                <a:moveTo>
                  <a:pt x="2196827" y="9524"/>
                </a:moveTo>
                <a:lnTo>
                  <a:pt x="2194197" y="9524"/>
                </a:lnTo>
                <a:lnTo>
                  <a:pt x="2193074" y="9060"/>
                </a:lnTo>
                <a:lnTo>
                  <a:pt x="2191214" y="7200"/>
                </a:lnTo>
                <a:lnTo>
                  <a:pt x="2190749" y="6077"/>
                </a:lnTo>
                <a:lnTo>
                  <a:pt x="2190749" y="3447"/>
                </a:lnTo>
                <a:lnTo>
                  <a:pt x="2191214" y="2324"/>
                </a:lnTo>
                <a:lnTo>
                  <a:pt x="2193074" y="464"/>
                </a:lnTo>
                <a:lnTo>
                  <a:pt x="2194197" y="0"/>
                </a:lnTo>
                <a:lnTo>
                  <a:pt x="2196827" y="0"/>
                </a:lnTo>
                <a:lnTo>
                  <a:pt x="2197949" y="464"/>
                </a:lnTo>
                <a:lnTo>
                  <a:pt x="2199809" y="2324"/>
                </a:lnTo>
                <a:lnTo>
                  <a:pt x="2200274" y="3447"/>
                </a:lnTo>
                <a:lnTo>
                  <a:pt x="2200274" y="6077"/>
                </a:lnTo>
                <a:lnTo>
                  <a:pt x="2199809" y="7200"/>
                </a:lnTo>
                <a:lnTo>
                  <a:pt x="2197949" y="9060"/>
                </a:lnTo>
                <a:lnTo>
                  <a:pt x="2196827" y="9524"/>
                </a:lnTo>
                <a:close/>
              </a:path>
              <a:path w="5057775" h="9525">
                <a:moveTo>
                  <a:pt x="2244452" y="9524"/>
                </a:moveTo>
                <a:lnTo>
                  <a:pt x="2241822" y="9524"/>
                </a:lnTo>
                <a:lnTo>
                  <a:pt x="2240699" y="9060"/>
                </a:lnTo>
                <a:lnTo>
                  <a:pt x="2238839" y="7200"/>
                </a:lnTo>
                <a:lnTo>
                  <a:pt x="2238374" y="6077"/>
                </a:lnTo>
                <a:lnTo>
                  <a:pt x="2238374" y="3447"/>
                </a:lnTo>
                <a:lnTo>
                  <a:pt x="2238839" y="2324"/>
                </a:lnTo>
                <a:lnTo>
                  <a:pt x="2240699" y="464"/>
                </a:lnTo>
                <a:lnTo>
                  <a:pt x="2241822" y="0"/>
                </a:lnTo>
                <a:lnTo>
                  <a:pt x="2244452" y="0"/>
                </a:lnTo>
                <a:lnTo>
                  <a:pt x="2245574" y="464"/>
                </a:lnTo>
                <a:lnTo>
                  <a:pt x="2247434" y="2324"/>
                </a:lnTo>
                <a:lnTo>
                  <a:pt x="2247899" y="3447"/>
                </a:lnTo>
                <a:lnTo>
                  <a:pt x="2247899" y="6077"/>
                </a:lnTo>
                <a:lnTo>
                  <a:pt x="2247434" y="7200"/>
                </a:lnTo>
                <a:lnTo>
                  <a:pt x="2245574" y="9060"/>
                </a:lnTo>
                <a:lnTo>
                  <a:pt x="2244452" y="9524"/>
                </a:lnTo>
                <a:close/>
              </a:path>
              <a:path w="5057775" h="9525">
                <a:moveTo>
                  <a:pt x="2292077" y="9524"/>
                </a:moveTo>
                <a:lnTo>
                  <a:pt x="2289447" y="9524"/>
                </a:lnTo>
                <a:lnTo>
                  <a:pt x="2288324" y="9060"/>
                </a:lnTo>
                <a:lnTo>
                  <a:pt x="2286464" y="7200"/>
                </a:lnTo>
                <a:lnTo>
                  <a:pt x="2285999" y="6077"/>
                </a:lnTo>
                <a:lnTo>
                  <a:pt x="2285999" y="3447"/>
                </a:lnTo>
                <a:lnTo>
                  <a:pt x="2286464" y="2324"/>
                </a:lnTo>
                <a:lnTo>
                  <a:pt x="2288324" y="464"/>
                </a:lnTo>
                <a:lnTo>
                  <a:pt x="2289447" y="0"/>
                </a:lnTo>
                <a:lnTo>
                  <a:pt x="2292077" y="0"/>
                </a:lnTo>
                <a:lnTo>
                  <a:pt x="2293199" y="464"/>
                </a:lnTo>
                <a:lnTo>
                  <a:pt x="2295059" y="2324"/>
                </a:lnTo>
                <a:lnTo>
                  <a:pt x="2295524" y="3447"/>
                </a:lnTo>
                <a:lnTo>
                  <a:pt x="2295524" y="6077"/>
                </a:lnTo>
                <a:lnTo>
                  <a:pt x="2295059" y="7200"/>
                </a:lnTo>
                <a:lnTo>
                  <a:pt x="2293199" y="9060"/>
                </a:lnTo>
                <a:lnTo>
                  <a:pt x="2292077" y="9524"/>
                </a:lnTo>
                <a:close/>
              </a:path>
              <a:path w="5057775" h="9525">
                <a:moveTo>
                  <a:pt x="2339702" y="9524"/>
                </a:moveTo>
                <a:lnTo>
                  <a:pt x="2337072" y="9524"/>
                </a:lnTo>
                <a:lnTo>
                  <a:pt x="2335949" y="9060"/>
                </a:lnTo>
                <a:lnTo>
                  <a:pt x="2334089" y="7200"/>
                </a:lnTo>
                <a:lnTo>
                  <a:pt x="2333624" y="6077"/>
                </a:lnTo>
                <a:lnTo>
                  <a:pt x="2333624" y="3447"/>
                </a:lnTo>
                <a:lnTo>
                  <a:pt x="2334089" y="2324"/>
                </a:lnTo>
                <a:lnTo>
                  <a:pt x="2335949" y="464"/>
                </a:lnTo>
                <a:lnTo>
                  <a:pt x="2337072" y="0"/>
                </a:lnTo>
                <a:lnTo>
                  <a:pt x="2339702" y="0"/>
                </a:lnTo>
                <a:lnTo>
                  <a:pt x="2340824" y="464"/>
                </a:lnTo>
                <a:lnTo>
                  <a:pt x="2342684" y="2324"/>
                </a:lnTo>
                <a:lnTo>
                  <a:pt x="2343149" y="3447"/>
                </a:lnTo>
                <a:lnTo>
                  <a:pt x="2343149" y="6077"/>
                </a:lnTo>
                <a:lnTo>
                  <a:pt x="2342684" y="7200"/>
                </a:lnTo>
                <a:lnTo>
                  <a:pt x="2340824" y="9060"/>
                </a:lnTo>
                <a:lnTo>
                  <a:pt x="2339702" y="9524"/>
                </a:lnTo>
                <a:close/>
              </a:path>
              <a:path w="5057775" h="9525">
                <a:moveTo>
                  <a:pt x="2387327" y="9524"/>
                </a:moveTo>
                <a:lnTo>
                  <a:pt x="2384697" y="9524"/>
                </a:lnTo>
                <a:lnTo>
                  <a:pt x="2383574" y="9060"/>
                </a:lnTo>
                <a:lnTo>
                  <a:pt x="2381714" y="7200"/>
                </a:lnTo>
                <a:lnTo>
                  <a:pt x="2381249" y="6077"/>
                </a:lnTo>
                <a:lnTo>
                  <a:pt x="2381249" y="3447"/>
                </a:lnTo>
                <a:lnTo>
                  <a:pt x="2381714" y="2324"/>
                </a:lnTo>
                <a:lnTo>
                  <a:pt x="2383574" y="464"/>
                </a:lnTo>
                <a:lnTo>
                  <a:pt x="2384697" y="0"/>
                </a:lnTo>
                <a:lnTo>
                  <a:pt x="2387327" y="0"/>
                </a:lnTo>
                <a:lnTo>
                  <a:pt x="2388449" y="464"/>
                </a:lnTo>
                <a:lnTo>
                  <a:pt x="2390309" y="2324"/>
                </a:lnTo>
                <a:lnTo>
                  <a:pt x="2390774" y="3447"/>
                </a:lnTo>
                <a:lnTo>
                  <a:pt x="2390774" y="6077"/>
                </a:lnTo>
                <a:lnTo>
                  <a:pt x="2390309" y="7200"/>
                </a:lnTo>
                <a:lnTo>
                  <a:pt x="2388449" y="9060"/>
                </a:lnTo>
                <a:lnTo>
                  <a:pt x="2387327" y="9524"/>
                </a:lnTo>
                <a:close/>
              </a:path>
              <a:path w="5057775" h="9525">
                <a:moveTo>
                  <a:pt x="2434952" y="9524"/>
                </a:moveTo>
                <a:lnTo>
                  <a:pt x="2432322" y="9524"/>
                </a:lnTo>
                <a:lnTo>
                  <a:pt x="2431199" y="9060"/>
                </a:lnTo>
                <a:lnTo>
                  <a:pt x="2429339" y="7200"/>
                </a:lnTo>
                <a:lnTo>
                  <a:pt x="2428874" y="6077"/>
                </a:lnTo>
                <a:lnTo>
                  <a:pt x="2428874" y="3447"/>
                </a:lnTo>
                <a:lnTo>
                  <a:pt x="2429339" y="2324"/>
                </a:lnTo>
                <a:lnTo>
                  <a:pt x="2431199" y="464"/>
                </a:lnTo>
                <a:lnTo>
                  <a:pt x="2432322" y="0"/>
                </a:lnTo>
                <a:lnTo>
                  <a:pt x="2434952" y="0"/>
                </a:lnTo>
                <a:lnTo>
                  <a:pt x="2436074" y="464"/>
                </a:lnTo>
                <a:lnTo>
                  <a:pt x="2437934" y="2324"/>
                </a:lnTo>
                <a:lnTo>
                  <a:pt x="2438399" y="3447"/>
                </a:lnTo>
                <a:lnTo>
                  <a:pt x="2438399" y="6077"/>
                </a:lnTo>
                <a:lnTo>
                  <a:pt x="2437934" y="7200"/>
                </a:lnTo>
                <a:lnTo>
                  <a:pt x="2436074" y="9060"/>
                </a:lnTo>
                <a:lnTo>
                  <a:pt x="2434952" y="9524"/>
                </a:lnTo>
                <a:close/>
              </a:path>
              <a:path w="5057775" h="9525">
                <a:moveTo>
                  <a:pt x="2482577" y="9524"/>
                </a:moveTo>
                <a:lnTo>
                  <a:pt x="2479947" y="9524"/>
                </a:lnTo>
                <a:lnTo>
                  <a:pt x="2478824" y="9060"/>
                </a:lnTo>
                <a:lnTo>
                  <a:pt x="2476964" y="7200"/>
                </a:lnTo>
                <a:lnTo>
                  <a:pt x="2476499" y="6077"/>
                </a:lnTo>
                <a:lnTo>
                  <a:pt x="2476499" y="3447"/>
                </a:lnTo>
                <a:lnTo>
                  <a:pt x="2476964" y="2324"/>
                </a:lnTo>
                <a:lnTo>
                  <a:pt x="2478824" y="464"/>
                </a:lnTo>
                <a:lnTo>
                  <a:pt x="2479947" y="0"/>
                </a:lnTo>
                <a:lnTo>
                  <a:pt x="2482577" y="0"/>
                </a:lnTo>
                <a:lnTo>
                  <a:pt x="2483699" y="464"/>
                </a:lnTo>
                <a:lnTo>
                  <a:pt x="2485559" y="2324"/>
                </a:lnTo>
                <a:lnTo>
                  <a:pt x="2486024" y="3447"/>
                </a:lnTo>
                <a:lnTo>
                  <a:pt x="2486024" y="6077"/>
                </a:lnTo>
                <a:lnTo>
                  <a:pt x="2485559" y="7200"/>
                </a:lnTo>
                <a:lnTo>
                  <a:pt x="2483699" y="9060"/>
                </a:lnTo>
                <a:lnTo>
                  <a:pt x="2482577" y="9524"/>
                </a:lnTo>
                <a:close/>
              </a:path>
              <a:path w="5057775" h="9525">
                <a:moveTo>
                  <a:pt x="2530202" y="9524"/>
                </a:moveTo>
                <a:lnTo>
                  <a:pt x="2527572" y="9524"/>
                </a:lnTo>
                <a:lnTo>
                  <a:pt x="2526449" y="9060"/>
                </a:lnTo>
                <a:lnTo>
                  <a:pt x="2524589" y="7200"/>
                </a:lnTo>
                <a:lnTo>
                  <a:pt x="2524124" y="6077"/>
                </a:lnTo>
                <a:lnTo>
                  <a:pt x="2524124" y="3447"/>
                </a:lnTo>
                <a:lnTo>
                  <a:pt x="2524589" y="2324"/>
                </a:lnTo>
                <a:lnTo>
                  <a:pt x="2526449" y="464"/>
                </a:lnTo>
                <a:lnTo>
                  <a:pt x="2527572" y="0"/>
                </a:lnTo>
                <a:lnTo>
                  <a:pt x="2530202" y="0"/>
                </a:lnTo>
                <a:lnTo>
                  <a:pt x="2531325" y="464"/>
                </a:lnTo>
                <a:lnTo>
                  <a:pt x="2533184" y="2324"/>
                </a:lnTo>
                <a:lnTo>
                  <a:pt x="2533649" y="3447"/>
                </a:lnTo>
                <a:lnTo>
                  <a:pt x="2533649" y="6077"/>
                </a:lnTo>
                <a:lnTo>
                  <a:pt x="2533184" y="7200"/>
                </a:lnTo>
                <a:lnTo>
                  <a:pt x="2531325" y="9060"/>
                </a:lnTo>
                <a:lnTo>
                  <a:pt x="2530202" y="9524"/>
                </a:lnTo>
                <a:close/>
              </a:path>
              <a:path w="5057775" h="9525">
                <a:moveTo>
                  <a:pt x="2577827" y="9524"/>
                </a:moveTo>
                <a:lnTo>
                  <a:pt x="2575197" y="9524"/>
                </a:lnTo>
                <a:lnTo>
                  <a:pt x="2574074" y="9060"/>
                </a:lnTo>
                <a:lnTo>
                  <a:pt x="2572214" y="7200"/>
                </a:lnTo>
                <a:lnTo>
                  <a:pt x="2571749" y="6077"/>
                </a:lnTo>
                <a:lnTo>
                  <a:pt x="2571749" y="3447"/>
                </a:lnTo>
                <a:lnTo>
                  <a:pt x="2572214" y="2324"/>
                </a:lnTo>
                <a:lnTo>
                  <a:pt x="2574074" y="464"/>
                </a:lnTo>
                <a:lnTo>
                  <a:pt x="2575197" y="0"/>
                </a:lnTo>
                <a:lnTo>
                  <a:pt x="2577827" y="0"/>
                </a:lnTo>
                <a:lnTo>
                  <a:pt x="2578950" y="464"/>
                </a:lnTo>
                <a:lnTo>
                  <a:pt x="2580809" y="2324"/>
                </a:lnTo>
                <a:lnTo>
                  <a:pt x="2581274" y="3447"/>
                </a:lnTo>
                <a:lnTo>
                  <a:pt x="2581274" y="6077"/>
                </a:lnTo>
                <a:lnTo>
                  <a:pt x="2580809" y="7200"/>
                </a:lnTo>
                <a:lnTo>
                  <a:pt x="2578950" y="9060"/>
                </a:lnTo>
                <a:lnTo>
                  <a:pt x="2577827" y="9524"/>
                </a:lnTo>
                <a:close/>
              </a:path>
              <a:path w="5057775" h="9525">
                <a:moveTo>
                  <a:pt x="2625452" y="9524"/>
                </a:moveTo>
                <a:lnTo>
                  <a:pt x="2622822" y="9524"/>
                </a:lnTo>
                <a:lnTo>
                  <a:pt x="2621699" y="9060"/>
                </a:lnTo>
                <a:lnTo>
                  <a:pt x="2619840" y="7200"/>
                </a:lnTo>
                <a:lnTo>
                  <a:pt x="2619374" y="6077"/>
                </a:lnTo>
                <a:lnTo>
                  <a:pt x="2619374" y="3447"/>
                </a:lnTo>
                <a:lnTo>
                  <a:pt x="2619840" y="2324"/>
                </a:lnTo>
                <a:lnTo>
                  <a:pt x="2621699" y="464"/>
                </a:lnTo>
                <a:lnTo>
                  <a:pt x="2622822" y="0"/>
                </a:lnTo>
                <a:lnTo>
                  <a:pt x="2625452" y="0"/>
                </a:lnTo>
                <a:lnTo>
                  <a:pt x="2626575" y="464"/>
                </a:lnTo>
                <a:lnTo>
                  <a:pt x="2628434" y="2324"/>
                </a:lnTo>
                <a:lnTo>
                  <a:pt x="2628899" y="3447"/>
                </a:lnTo>
                <a:lnTo>
                  <a:pt x="2628899" y="6077"/>
                </a:lnTo>
                <a:lnTo>
                  <a:pt x="2628434" y="7200"/>
                </a:lnTo>
                <a:lnTo>
                  <a:pt x="2626575" y="9060"/>
                </a:lnTo>
                <a:lnTo>
                  <a:pt x="2625452" y="9524"/>
                </a:lnTo>
                <a:close/>
              </a:path>
              <a:path w="5057775" h="9525">
                <a:moveTo>
                  <a:pt x="2673077" y="9524"/>
                </a:moveTo>
                <a:lnTo>
                  <a:pt x="2670447" y="9524"/>
                </a:lnTo>
                <a:lnTo>
                  <a:pt x="2669324" y="9060"/>
                </a:lnTo>
                <a:lnTo>
                  <a:pt x="2667464" y="7200"/>
                </a:lnTo>
                <a:lnTo>
                  <a:pt x="2666999" y="6077"/>
                </a:lnTo>
                <a:lnTo>
                  <a:pt x="2666999" y="3447"/>
                </a:lnTo>
                <a:lnTo>
                  <a:pt x="2667464" y="2324"/>
                </a:lnTo>
                <a:lnTo>
                  <a:pt x="2669324" y="464"/>
                </a:lnTo>
                <a:lnTo>
                  <a:pt x="2670447" y="0"/>
                </a:lnTo>
                <a:lnTo>
                  <a:pt x="2673077" y="0"/>
                </a:lnTo>
                <a:lnTo>
                  <a:pt x="2674200" y="464"/>
                </a:lnTo>
                <a:lnTo>
                  <a:pt x="2676059" y="2324"/>
                </a:lnTo>
                <a:lnTo>
                  <a:pt x="2676524" y="3447"/>
                </a:lnTo>
                <a:lnTo>
                  <a:pt x="2676524" y="6077"/>
                </a:lnTo>
                <a:lnTo>
                  <a:pt x="2676059" y="7200"/>
                </a:lnTo>
                <a:lnTo>
                  <a:pt x="2674200" y="9060"/>
                </a:lnTo>
                <a:lnTo>
                  <a:pt x="2673077" y="9524"/>
                </a:lnTo>
                <a:close/>
              </a:path>
              <a:path w="5057775" h="9525">
                <a:moveTo>
                  <a:pt x="2720702" y="9524"/>
                </a:moveTo>
                <a:lnTo>
                  <a:pt x="2718072" y="9524"/>
                </a:lnTo>
                <a:lnTo>
                  <a:pt x="2716949" y="9060"/>
                </a:lnTo>
                <a:lnTo>
                  <a:pt x="2715089" y="7200"/>
                </a:lnTo>
                <a:lnTo>
                  <a:pt x="2714624" y="6077"/>
                </a:lnTo>
                <a:lnTo>
                  <a:pt x="2714624" y="3447"/>
                </a:lnTo>
                <a:lnTo>
                  <a:pt x="2715089" y="2324"/>
                </a:lnTo>
                <a:lnTo>
                  <a:pt x="2716949" y="464"/>
                </a:lnTo>
                <a:lnTo>
                  <a:pt x="2718072" y="0"/>
                </a:lnTo>
                <a:lnTo>
                  <a:pt x="2720702" y="0"/>
                </a:lnTo>
                <a:lnTo>
                  <a:pt x="2721824" y="464"/>
                </a:lnTo>
                <a:lnTo>
                  <a:pt x="2723684" y="2324"/>
                </a:lnTo>
                <a:lnTo>
                  <a:pt x="2724149" y="3447"/>
                </a:lnTo>
                <a:lnTo>
                  <a:pt x="2724149" y="6077"/>
                </a:lnTo>
                <a:lnTo>
                  <a:pt x="2723684" y="7200"/>
                </a:lnTo>
                <a:lnTo>
                  <a:pt x="2721824" y="9060"/>
                </a:lnTo>
                <a:lnTo>
                  <a:pt x="2720702" y="9524"/>
                </a:lnTo>
                <a:close/>
              </a:path>
              <a:path w="5057775" h="9525">
                <a:moveTo>
                  <a:pt x="2768327" y="9524"/>
                </a:moveTo>
                <a:lnTo>
                  <a:pt x="2765697" y="9524"/>
                </a:lnTo>
                <a:lnTo>
                  <a:pt x="2764574" y="9060"/>
                </a:lnTo>
                <a:lnTo>
                  <a:pt x="2762714" y="7200"/>
                </a:lnTo>
                <a:lnTo>
                  <a:pt x="2762249" y="6077"/>
                </a:lnTo>
                <a:lnTo>
                  <a:pt x="2762249" y="3447"/>
                </a:lnTo>
                <a:lnTo>
                  <a:pt x="2762714" y="2324"/>
                </a:lnTo>
                <a:lnTo>
                  <a:pt x="2764574" y="464"/>
                </a:lnTo>
                <a:lnTo>
                  <a:pt x="2765697" y="0"/>
                </a:lnTo>
                <a:lnTo>
                  <a:pt x="2768327" y="0"/>
                </a:lnTo>
                <a:lnTo>
                  <a:pt x="2769450" y="464"/>
                </a:lnTo>
                <a:lnTo>
                  <a:pt x="2771309" y="2324"/>
                </a:lnTo>
                <a:lnTo>
                  <a:pt x="2771774" y="3447"/>
                </a:lnTo>
                <a:lnTo>
                  <a:pt x="2771774" y="6077"/>
                </a:lnTo>
                <a:lnTo>
                  <a:pt x="2771309" y="7200"/>
                </a:lnTo>
                <a:lnTo>
                  <a:pt x="2769450" y="9060"/>
                </a:lnTo>
                <a:lnTo>
                  <a:pt x="2768327" y="9524"/>
                </a:lnTo>
                <a:close/>
              </a:path>
              <a:path w="5057775" h="9525">
                <a:moveTo>
                  <a:pt x="2815952" y="9524"/>
                </a:moveTo>
                <a:lnTo>
                  <a:pt x="2813322" y="9524"/>
                </a:lnTo>
                <a:lnTo>
                  <a:pt x="2812199" y="9060"/>
                </a:lnTo>
                <a:lnTo>
                  <a:pt x="2810339" y="7200"/>
                </a:lnTo>
                <a:lnTo>
                  <a:pt x="2809874" y="6077"/>
                </a:lnTo>
                <a:lnTo>
                  <a:pt x="2809874" y="3447"/>
                </a:lnTo>
                <a:lnTo>
                  <a:pt x="2810339" y="2324"/>
                </a:lnTo>
                <a:lnTo>
                  <a:pt x="2812199" y="464"/>
                </a:lnTo>
                <a:lnTo>
                  <a:pt x="2813322" y="0"/>
                </a:lnTo>
                <a:lnTo>
                  <a:pt x="2815952" y="0"/>
                </a:lnTo>
                <a:lnTo>
                  <a:pt x="2817074" y="464"/>
                </a:lnTo>
                <a:lnTo>
                  <a:pt x="2818934" y="2324"/>
                </a:lnTo>
                <a:lnTo>
                  <a:pt x="2819399" y="3447"/>
                </a:lnTo>
                <a:lnTo>
                  <a:pt x="2819399" y="6077"/>
                </a:lnTo>
                <a:lnTo>
                  <a:pt x="2818934" y="7200"/>
                </a:lnTo>
                <a:lnTo>
                  <a:pt x="2817074" y="9060"/>
                </a:lnTo>
                <a:lnTo>
                  <a:pt x="2815952" y="9524"/>
                </a:lnTo>
                <a:close/>
              </a:path>
              <a:path w="5057775" h="9525">
                <a:moveTo>
                  <a:pt x="2863577" y="9524"/>
                </a:moveTo>
                <a:lnTo>
                  <a:pt x="2860947" y="9524"/>
                </a:lnTo>
                <a:lnTo>
                  <a:pt x="2859824" y="9060"/>
                </a:lnTo>
                <a:lnTo>
                  <a:pt x="2857964" y="7200"/>
                </a:lnTo>
                <a:lnTo>
                  <a:pt x="2857499" y="6077"/>
                </a:lnTo>
                <a:lnTo>
                  <a:pt x="2857499" y="3447"/>
                </a:lnTo>
                <a:lnTo>
                  <a:pt x="2857964" y="2324"/>
                </a:lnTo>
                <a:lnTo>
                  <a:pt x="2859824" y="464"/>
                </a:lnTo>
                <a:lnTo>
                  <a:pt x="2860947" y="0"/>
                </a:lnTo>
                <a:lnTo>
                  <a:pt x="2863577" y="0"/>
                </a:lnTo>
                <a:lnTo>
                  <a:pt x="2864700" y="464"/>
                </a:lnTo>
                <a:lnTo>
                  <a:pt x="2866559" y="2324"/>
                </a:lnTo>
                <a:lnTo>
                  <a:pt x="2867024" y="3447"/>
                </a:lnTo>
                <a:lnTo>
                  <a:pt x="2867024" y="6077"/>
                </a:lnTo>
                <a:lnTo>
                  <a:pt x="2866559" y="7200"/>
                </a:lnTo>
                <a:lnTo>
                  <a:pt x="2864700" y="9060"/>
                </a:lnTo>
                <a:lnTo>
                  <a:pt x="2863577" y="9524"/>
                </a:lnTo>
                <a:close/>
              </a:path>
              <a:path w="5057775" h="9525">
                <a:moveTo>
                  <a:pt x="2911202" y="9524"/>
                </a:moveTo>
                <a:lnTo>
                  <a:pt x="2908572" y="9524"/>
                </a:lnTo>
                <a:lnTo>
                  <a:pt x="2907449" y="9060"/>
                </a:lnTo>
                <a:lnTo>
                  <a:pt x="2905589" y="7200"/>
                </a:lnTo>
                <a:lnTo>
                  <a:pt x="2905124" y="6077"/>
                </a:lnTo>
                <a:lnTo>
                  <a:pt x="2905124" y="3447"/>
                </a:lnTo>
                <a:lnTo>
                  <a:pt x="2905589" y="2324"/>
                </a:lnTo>
                <a:lnTo>
                  <a:pt x="2907449" y="464"/>
                </a:lnTo>
                <a:lnTo>
                  <a:pt x="2908572" y="0"/>
                </a:lnTo>
                <a:lnTo>
                  <a:pt x="2911202" y="0"/>
                </a:lnTo>
                <a:lnTo>
                  <a:pt x="2912325" y="464"/>
                </a:lnTo>
                <a:lnTo>
                  <a:pt x="2914184" y="2324"/>
                </a:lnTo>
                <a:lnTo>
                  <a:pt x="2914649" y="3447"/>
                </a:lnTo>
                <a:lnTo>
                  <a:pt x="2914649" y="6077"/>
                </a:lnTo>
                <a:lnTo>
                  <a:pt x="2914184" y="7200"/>
                </a:lnTo>
                <a:lnTo>
                  <a:pt x="2912325" y="9060"/>
                </a:lnTo>
                <a:lnTo>
                  <a:pt x="2911202" y="9524"/>
                </a:lnTo>
                <a:close/>
              </a:path>
              <a:path w="5057775" h="9525">
                <a:moveTo>
                  <a:pt x="2958827" y="9524"/>
                </a:moveTo>
                <a:lnTo>
                  <a:pt x="2956197" y="9524"/>
                </a:lnTo>
                <a:lnTo>
                  <a:pt x="2955074" y="9060"/>
                </a:lnTo>
                <a:lnTo>
                  <a:pt x="2953214" y="7200"/>
                </a:lnTo>
                <a:lnTo>
                  <a:pt x="2952749" y="6077"/>
                </a:lnTo>
                <a:lnTo>
                  <a:pt x="2952749" y="3447"/>
                </a:lnTo>
                <a:lnTo>
                  <a:pt x="2953214" y="2324"/>
                </a:lnTo>
                <a:lnTo>
                  <a:pt x="2955074" y="464"/>
                </a:lnTo>
                <a:lnTo>
                  <a:pt x="2956197" y="0"/>
                </a:lnTo>
                <a:lnTo>
                  <a:pt x="2958827" y="0"/>
                </a:lnTo>
                <a:lnTo>
                  <a:pt x="2959949" y="464"/>
                </a:lnTo>
                <a:lnTo>
                  <a:pt x="2961809" y="2324"/>
                </a:lnTo>
                <a:lnTo>
                  <a:pt x="2962274" y="3447"/>
                </a:lnTo>
                <a:lnTo>
                  <a:pt x="2962274" y="6077"/>
                </a:lnTo>
                <a:lnTo>
                  <a:pt x="2961809" y="7200"/>
                </a:lnTo>
                <a:lnTo>
                  <a:pt x="2959949" y="9060"/>
                </a:lnTo>
                <a:lnTo>
                  <a:pt x="2958827" y="9524"/>
                </a:lnTo>
                <a:close/>
              </a:path>
              <a:path w="5057775" h="9525">
                <a:moveTo>
                  <a:pt x="3006452" y="9524"/>
                </a:moveTo>
                <a:lnTo>
                  <a:pt x="3003822" y="9524"/>
                </a:lnTo>
                <a:lnTo>
                  <a:pt x="3002699" y="9060"/>
                </a:lnTo>
                <a:lnTo>
                  <a:pt x="3000839" y="7200"/>
                </a:lnTo>
                <a:lnTo>
                  <a:pt x="3000374" y="6077"/>
                </a:lnTo>
                <a:lnTo>
                  <a:pt x="3000374" y="3447"/>
                </a:lnTo>
                <a:lnTo>
                  <a:pt x="3000839" y="2324"/>
                </a:lnTo>
                <a:lnTo>
                  <a:pt x="3002699" y="464"/>
                </a:lnTo>
                <a:lnTo>
                  <a:pt x="3003822" y="0"/>
                </a:lnTo>
                <a:lnTo>
                  <a:pt x="3006452" y="0"/>
                </a:lnTo>
                <a:lnTo>
                  <a:pt x="3007574" y="464"/>
                </a:lnTo>
                <a:lnTo>
                  <a:pt x="3009434" y="2324"/>
                </a:lnTo>
                <a:lnTo>
                  <a:pt x="3009899" y="3447"/>
                </a:lnTo>
                <a:lnTo>
                  <a:pt x="3009899" y="6077"/>
                </a:lnTo>
                <a:lnTo>
                  <a:pt x="3009434" y="7200"/>
                </a:lnTo>
                <a:lnTo>
                  <a:pt x="3007574" y="9060"/>
                </a:lnTo>
                <a:lnTo>
                  <a:pt x="3006452" y="9524"/>
                </a:lnTo>
                <a:close/>
              </a:path>
              <a:path w="5057775" h="9525">
                <a:moveTo>
                  <a:pt x="3054077" y="9524"/>
                </a:moveTo>
                <a:lnTo>
                  <a:pt x="3051447" y="9524"/>
                </a:lnTo>
                <a:lnTo>
                  <a:pt x="3050324" y="9060"/>
                </a:lnTo>
                <a:lnTo>
                  <a:pt x="3048464" y="7200"/>
                </a:lnTo>
                <a:lnTo>
                  <a:pt x="3047999" y="6077"/>
                </a:lnTo>
                <a:lnTo>
                  <a:pt x="3047999" y="3447"/>
                </a:lnTo>
                <a:lnTo>
                  <a:pt x="3048464" y="2324"/>
                </a:lnTo>
                <a:lnTo>
                  <a:pt x="3050324" y="464"/>
                </a:lnTo>
                <a:lnTo>
                  <a:pt x="3051447" y="0"/>
                </a:lnTo>
                <a:lnTo>
                  <a:pt x="3054077" y="0"/>
                </a:lnTo>
                <a:lnTo>
                  <a:pt x="3055199" y="464"/>
                </a:lnTo>
                <a:lnTo>
                  <a:pt x="3057059" y="2324"/>
                </a:lnTo>
                <a:lnTo>
                  <a:pt x="3057524" y="3447"/>
                </a:lnTo>
                <a:lnTo>
                  <a:pt x="3057524" y="6077"/>
                </a:lnTo>
                <a:lnTo>
                  <a:pt x="3057059" y="7200"/>
                </a:lnTo>
                <a:lnTo>
                  <a:pt x="3055199" y="9060"/>
                </a:lnTo>
                <a:lnTo>
                  <a:pt x="3054077" y="9524"/>
                </a:lnTo>
                <a:close/>
              </a:path>
              <a:path w="5057775" h="9525">
                <a:moveTo>
                  <a:pt x="3101702" y="9524"/>
                </a:moveTo>
                <a:lnTo>
                  <a:pt x="3099072" y="9524"/>
                </a:lnTo>
                <a:lnTo>
                  <a:pt x="3097949" y="9060"/>
                </a:lnTo>
                <a:lnTo>
                  <a:pt x="3096089" y="7200"/>
                </a:lnTo>
                <a:lnTo>
                  <a:pt x="3095624" y="6077"/>
                </a:lnTo>
                <a:lnTo>
                  <a:pt x="3095624" y="3447"/>
                </a:lnTo>
                <a:lnTo>
                  <a:pt x="3096089" y="2324"/>
                </a:lnTo>
                <a:lnTo>
                  <a:pt x="3097949" y="464"/>
                </a:lnTo>
                <a:lnTo>
                  <a:pt x="3099072" y="0"/>
                </a:lnTo>
                <a:lnTo>
                  <a:pt x="3101702" y="0"/>
                </a:lnTo>
                <a:lnTo>
                  <a:pt x="3102825" y="464"/>
                </a:lnTo>
                <a:lnTo>
                  <a:pt x="3104684" y="2324"/>
                </a:lnTo>
                <a:lnTo>
                  <a:pt x="3105149" y="3447"/>
                </a:lnTo>
                <a:lnTo>
                  <a:pt x="3105149" y="6077"/>
                </a:lnTo>
                <a:lnTo>
                  <a:pt x="3104684" y="7200"/>
                </a:lnTo>
                <a:lnTo>
                  <a:pt x="3102825" y="9060"/>
                </a:lnTo>
                <a:lnTo>
                  <a:pt x="3101702" y="9524"/>
                </a:lnTo>
                <a:close/>
              </a:path>
              <a:path w="5057775" h="9525">
                <a:moveTo>
                  <a:pt x="3149327" y="9524"/>
                </a:moveTo>
                <a:lnTo>
                  <a:pt x="3146697" y="9524"/>
                </a:lnTo>
                <a:lnTo>
                  <a:pt x="3145574" y="9060"/>
                </a:lnTo>
                <a:lnTo>
                  <a:pt x="3143714" y="7200"/>
                </a:lnTo>
                <a:lnTo>
                  <a:pt x="3143249" y="6077"/>
                </a:lnTo>
                <a:lnTo>
                  <a:pt x="3143249" y="3447"/>
                </a:lnTo>
                <a:lnTo>
                  <a:pt x="3143714" y="2324"/>
                </a:lnTo>
                <a:lnTo>
                  <a:pt x="3145574" y="464"/>
                </a:lnTo>
                <a:lnTo>
                  <a:pt x="3146697" y="0"/>
                </a:lnTo>
                <a:lnTo>
                  <a:pt x="3149327" y="0"/>
                </a:lnTo>
                <a:lnTo>
                  <a:pt x="3150450" y="464"/>
                </a:lnTo>
                <a:lnTo>
                  <a:pt x="3152309" y="2324"/>
                </a:lnTo>
                <a:lnTo>
                  <a:pt x="3152774" y="3447"/>
                </a:lnTo>
                <a:lnTo>
                  <a:pt x="3152774" y="6077"/>
                </a:lnTo>
                <a:lnTo>
                  <a:pt x="3152309" y="7200"/>
                </a:lnTo>
                <a:lnTo>
                  <a:pt x="3150450" y="9060"/>
                </a:lnTo>
                <a:lnTo>
                  <a:pt x="3149327" y="9524"/>
                </a:lnTo>
                <a:close/>
              </a:path>
              <a:path w="5057775" h="9525">
                <a:moveTo>
                  <a:pt x="3196952" y="9524"/>
                </a:moveTo>
                <a:lnTo>
                  <a:pt x="3194322" y="9524"/>
                </a:lnTo>
                <a:lnTo>
                  <a:pt x="3193199" y="9060"/>
                </a:lnTo>
                <a:lnTo>
                  <a:pt x="3191339" y="7200"/>
                </a:lnTo>
                <a:lnTo>
                  <a:pt x="3190874" y="6077"/>
                </a:lnTo>
                <a:lnTo>
                  <a:pt x="3190874" y="3447"/>
                </a:lnTo>
                <a:lnTo>
                  <a:pt x="3191339" y="2324"/>
                </a:lnTo>
                <a:lnTo>
                  <a:pt x="3193199" y="464"/>
                </a:lnTo>
                <a:lnTo>
                  <a:pt x="3194322" y="0"/>
                </a:lnTo>
                <a:lnTo>
                  <a:pt x="3196952" y="0"/>
                </a:lnTo>
                <a:lnTo>
                  <a:pt x="3198074" y="464"/>
                </a:lnTo>
                <a:lnTo>
                  <a:pt x="3199934" y="2324"/>
                </a:lnTo>
                <a:lnTo>
                  <a:pt x="3200399" y="3447"/>
                </a:lnTo>
                <a:lnTo>
                  <a:pt x="3200399" y="6077"/>
                </a:lnTo>
                <a:lnTo>
                  <a:pt x="3199934" y="7200"/>
                </a:lnTo>
                <a:lnTo>
                  <a:pt x="3198074" y="9060"/>
                </a:lnTo>
                <a:lnTo>
                  <a:pt x="3196952" y="9524"/>
                </a:lnTo>
                <a:close/>
              </a:path>
              <a:path w="5057775" h="9525">
                <a:moveTo>
                  <a:pt x="3244577" y="9524"/>
                </a:moveTo>
                <a:lnTo>
                  <a:pt x="3241947" y="9524"/>
                </a:lnTo>
                <a:lnTo>
                  <a:pt x="3240824" y="9060"/>
                </a:lnTo>
                <a:lnTo>
                  <a:pt x="3238964" y="7200"/>
                </a:lnTo>
                <a:lnTo>
                  <a:pt x="3238499" y="6077"/>
                </a:lnTo>
                <a:lnTo>
                  <a:pt x="3238499" y="3447"/>
                </a:lnTo>
                <a:lnTo>
                  <a:pt x="3238964" y="2324"/>
                </a:lnTo>
                <a:lnTo>
                  <a:pt x="3240824" y="464"/>
                </a:lnTo>
                <a:lnTo>
                  <a:pt x="3241947" y="0"/>
                </a:lnTo>
                <a:lnTo>
                  <a:pt x="3244577" y="0"/>
                </a:lnTo>
                <a:lnTo>
                  <a:pt x="3245699" y="464"/>
                </a:lnTo>
                <a:lnTo>
                  <a:pt x="3247559" y="2324"/>
                </a:lnTo>
                <a:lnTo>
                  <a:pt x="3248024" y="3447"/>
                </a:lnTo>
                <a:lnTo>
                  <a:pt x="3248024" y="6077"/>
                </a:lnTo>
                <a:lnTo>
                  <a:pt x="3247559" y="7200"/>
                </a:lnTo>
                <a:lnTo>
                  <a:pt x="3245699" y="9060"/>
                </a:lnTo>
                <a:lnTo>
                  <a:pt x="3244577" y="9524"/>
                </a:lnTo>
                <a:close/>
              </a:path>
              <a:path w="5057775" h="9525">
                <a:moveTo>
                  <a:pt x="3292202" y="9524"/>
                </a:moveTo>
                <a:lnTo>
                  <a:pt x="3289572" y="9524"/>
                </a:lnTo>
                <a:lnTo>
                  <a:pt x="3288449" y="9060"/>
                </a:lnTo>
                <a:lnTo>
                  <a:pt x="3286589" y="7200"/>
                </a:lnTo>
                <a:lnTo>
                  <a:pt x="3286124" y="6077"/>
                </a:lnTo>
                <a:lnTo>
                  <a:pt x="3286124" y="3447"/>
                </a:lnTo>
                <a:lnTo>
                  <a:pt x="3286589" y="2324"/>
                </a:lnTo>
                <a:lnTo>
                  <a:pt x="3288449" y="464"/>
                </a:lnTo>
                <a:lnTo>
                  <a:pt x="3289572" y="0"/>
                </a:lnTo>
                <a:lnTo>
                  <a:pt x="3292202" y="0"/>
                </a:lnTo>
                <a:lnTo>
                  <a:pt x="3293325" y="464"/>
                </a:lnTo>
                <a:lnTo>
                  <a:pt x="3295184" y="2324"/>
                </a:lnTo>
                <a:lnTo>
                  <a:pt x="3295649" y="3447"/>
                </a:lnTo>
                <a:lnTo>
                  <a:pt x="3295649" y="6077"/>
                </a:lnTo>
                <a:lnTo>
                  <a:pt x="3295184" y="7200"/>
                </a:lnTo>
                <a:lnTo>
                  <a:pt x="3293325" y="9060"/>
                </a:lnTo>
                <a:lnTo>
                  <a:pt x="3292202" y="9524"/>
                </a:lnTo>
                <a:close/>
              </a:path>
              <a:path w="5057775" h="9525">
                <a:moveTo>
                  <a:pt x="3339827" y="9524"/>
                </a:moveTo>
                <a:lnTo>
                  <a:pt x="3337197" y="9524"/>
                </a:lnTo>
                <a:lnTo>
                  <a:pt x="3336074" y="9060"/>
                </a:lnTo>
                <a:lnTo>
                  <a:pt x="3334214" y="7200"/>
                </a:lnTo>
                <a:lnTo>
                  <a:pt x="3333749" y="6077"/>
                </a:lnTo>
                <a:lnTo>
                  <a:pt x="3333749" y="3447"/>
                </a:lnTo>
                <a:lnTo>
                  <a:pt x="3334214" y="2324"/>
                </a:lnTo>
                <a:lnTo>
                  <a:pt x="3336074" y="464"/>
                </a:lnTo>
                <a:lnTo>
                  <a:pt x="3337197" y="0"/>
                </a:lnTo>
                <a:lnTo>
                  <a:pt x="3339827" y="0"/>
                </a:lnTo>
                <a:lnTo>
                  <a:pt x="3340950" y="464"/>
                </a:lnTo>
                <a:lnTo>
                  <a:pt x="3342809" y="2324"/>
                </a:lnTo>
                <a:lnTo>
                  <a:pt x="3343274" y="3447"/>
                </a:lnTo>
                <a:lnTo>
                  <a:pt x="3343274" y="6077"/>
                </a:lnTo>
                <a:lnTo>
                  <a:pt x="3342809" y="7200"/>
                </a:lnTo>
                <a:lnTo>
                  <a:pt x="3340950" y="9060"/>
                </a:lnTo>
                <a:lnTo>
                  <a:pt x="3339827" y="9524"/>
                </a:lnTo>
                <a:close/>
              </a:path>
              <a:path w="5057775" h="9525">
                <a:moveTo>
                  <a:pt x="3387452" y="9524"/>
                </a:moveTo>
                <a:lnTo>
                  <a:pt x="3384822" y="9524"/>
                </a:lnTo>
                <a:lnTo>
                  <a:pt x="3383699" y="9060"/>
                </a:lnTo>
                <a:lnTo>
                  <a:pt x="3381839" y="7200"/>
                </a:lnTo>
                <a:lnTo>
                  <a:pt x="3381374" y="6077"/>
                </a:lnTo>
                <a:lnTo>
                  <a:pt x="3381374" y="3447"/>
                </a:lnTo>
                <a:lnTo>
                  <a:pt x="3381839" y="2324"/>
                </a:lnTo>
                <a:lnTo>
                  <a:pt x="3383699" y="464"/>
                </a:lnTo>
                <a:lnTo>
                  <a:pt x="3384822" y="0"/>
                </a:lnTo>
                <a:lnTo>
                  <a:pt x="3387452" y="0"/>
                </a:lnTo>
                <a:lnTo>
                  <a:pt x="3388575" y="464"/>
                </a:lnTo>
                <a:lnTo>
                  <a:pt x="3390434" y="2324"/>
                </a:lnTo>
                <a:lnTo>
                  <a:pt x="3390899" y="3447"/>
                </a:lnTo>
                <a:lnTo>
                  <a:pt x="3390899" y="6077"/>
                </a:lnTo>
                <a:lnTo>
                  <a:pt x="3390434" y="7200"/>
                </a:lnTo>
                <a:lnTo>
                  <a:pt x="3388575" y="9060"/>
                </a:lnTo>
                <a:lnTo>
                  <a:pt x="3387452" y="9524"/>
                </a:lnTo>
                <a:close/>
              </a:path>
              <a:path w="5057775" h="9525">
                <a:moveTo>
                  <a:pt x="3435077" y="9524"/>
                </a:moveTo>
                <a:lnTo>
                  <a:pt x="3432447" y="9524"/>
                </a:lnTo>
                <a:lnTo>
                  <a:pt x="3431324" y="9060"/>
                </a:lnTo>
                <a:lnTo>
                  <a:pt x="3429464" y="7200"/>
                </a:lnTo>
                <a:lnTo>
                  <a:pt x="3428999" y="6077"/>
                </a:lnTo>
                <a:lnTo>
                  <a:pt x="3428999" y="3447"/>
                </a:lnTo>
                <a:lnTo>
                  <a:pt x="3429464" y="2324"/>
                </a:lnTo>
                <a:lnTo>
                  <a:pt x="3431324" y="464"/>
                </a:lnTo>
                <a:lnTo>
                  <a:pt x="3432447" y="0"/>
                </a:lnTo>
                <a:lnTo>
                  <a:pt x="3435077" y="0"/>
                </a:lnTo>
                <a:lnTo>
                  <a:pt x="3436199" y="464"/>
                </a:lnTo>
                <a:lnTo>
                  <a:pt x="3438059" y="2324"/>
                </a:lnTo>
                <a:lnTo>
                  <a:pt x="3438524" y="3447"/>
                </a:lnTo>
                <a:lnTo>
                  <a:pt x="3438524" y="6077"/>
                </a:lnTo>
                <a:lnTo>
                  <a:pt x="3438059" y="7200"/>
                </a:lnTo>
                <a:lnTo>
                  <a:pt x="3436199" y="9060"/>
                </a:lnTo>
                <a:lnTo>
                  <a:pt x="3435077" y="9524"/>
                </a:lnTo>
                <a:close/>
              </a:path>
              <a:path w="5057775" h="9525">
                <a:moveTo>
                  <a:pt x="3482702" y="9524"/>
                </a:moveTo>
                <a:lnTo>
                  <a:pt x="3480072" y="9524"/>
                </a:lnTo>
                <a:lnTo>
                  <a:pt x="3478949" y="9060"/>
                </a:lnTo>
                <a:lnTo>
                  <a:pt x="3477089" y="7200"/>
                </a:lnTo>
                <a:lnTo>
                  <a:pt x="3476624" y="6077"/>
                </a:lnTo>
                <a:lnTo>
                  <a:pt x="3476624" y="3447"/>
                </a:lnTo>
                <a:lnTo>
                  <a:pt x="3477089" y="2324"/>
                </a:lnTo>
                <a:lnTo>
                  <a:pt x="3478949" y="464"/>
                </a:lnTo>
                <a:lnTo>
                  <a:pt x="3480072" y="0"/>
                </a:lnTo>
                <a:lnTo>
                  <a:pt x="3482702" y="0"/>
                </a:lnTo>
                <a:lnTo>
                  <a:pt x="3483824" y="464"/>
                </a:lnTo>
                <a:lnTo>
                  <a:pt x="3485684" y="2324"/>
                </a:lnTo>
                <a:lnTo>
                  <a:pt x="3486149" y="3447"/>
                </a:lnTo>
                <a:lnTo>
                  <a:pt x="3486149" y="6077"/>
                </a:lnTo>
                <a:lnTo>
                  <a:pt x="3485684" y="7200"/>
                </a:lnTo>
                <a:lnTo>
                  <a:pt x="3483824" y="9060"/>
                </a:lnTo>
                <a:lnTo>
                  <a:pt x="3482702" y="9524"/>
                </a:lnTo>
                <a:close/>
              </a:path>
              <a:path w="5057775" h="9525">
                <a:moveTo>
                  <a:pt x="3530327" y="9524"/>
                </a:moveTo>
                <a:lnTo>
                  <a:pt x="3527697" y="9524"/>
                </a:lnTo>
                <a:lnTo>
                  <a:pt x="3526574" y="9060"/>
                </a:lnTo>
                <a:lnTo>
                  <a:pt x="3524714" y="7200"/>
                </a:lnTo>
                <a:lnTo>
                  <a:pt x="3524249" y="6077"/>
                </a:lnTo>
                <a:lnTo>
                  <a:pt x="3524249" y="3447"/>
                </a:lnTo>
                <a:lnTo>
                  <a:pt x="3524714" y="2324"/>
                </a:lnTo>
                <a:lnTo>
                  <a:pt x="3526574" y="464"/>
                </a:lnTo>
                <a:lnTo>
                  <a:pt x="3527697" y="0"/>
                </a:lnTo>
                <a:lnTo>
                  <a:pt x="3530327" y="0"/>
                </a:lnTo>
                <a:lnTo>
                  <a:pt x="3531449" y="464"/>
                </a:lnTo>
                <a:lnTo>
                  <a:pt x="3533309" y="2324"/>
                </a:lnTo>
                <a:lnTo>
                  <a:pt x="3533774" y="3447"/>
                </a:lnTo>
                <a:lnTo>
                  <a:pt x="3533774" y="6077"/>
                </a:lnTo>
                <a:lnTo>
                  <a:pt x="3533309" y="7200"/>
                </a:lnTo>
                <a:lnTo>
                  <a:pt x="3531449" y="9060"/>
                </a:lnTo>
                <a:lnTo>
                  <a:pt x="3530327" y="9524"/>
                </a:lnTo>
                <a:close/>
              </a:path>
              <a:path w="5057775" h="9525">
                <a:moveTo>
                  <a:pt x="3577952" y="9524"/>
                </a:moveTo>
                <a:lnTo>
                  <a:pt x="3575322" y="9524"/>
                </a:lnTo>
                <a:lnTo>
                  <a:pt x="3574199" y="9060"/>
                </a:lnTo>
                <a:lnTo>
                  <a:pt x="3572339" y="7200"/>
                </a:lnTo>
                <a:lnTo>
                  <a:pt x="3571874" y="6077"/>
                </a:lnTo>
                <a:lnTo>
                  <a:pt x="3571874" y="3447"/>
                </a:lnTo>
                <a:lnTo>
                  <a:pt x="3572339" y="2324"/>
                </a:lnTo>
                <a:lnTo>
                  <a:pt x="3574199" y="464"/>
                </a:lnTo>
                <a:lnTo>
                  <a:pt x="3575322" y="0"/>
                </a:lnTo>
                <a:lnTo>
                  <a:pt x="3577952" y="0"/>
                </a:lnTo>
                <a:lnTo>
                  <a:pt x="3579074" y="464"/>
                </a:lnTo>
                <a:lnTo>
                  <a:pt x="3580934" y="2324"/>
                </a:lnTo>
                <a:lnTo>
                  <a:pt x="3581399" y="3447"/>
                </a:lnTo>
                <a:lnTo>
                  <a:pt x="3581399" y="6077"/>
                </a:lnTo>
                <a:lnTo>
                  <a:pt x="3580934" y="7200"/>
                </a:lnTo>
                <a:lnTo>
                  <a:pt x="3579074" y="9060"/>
                </a:lnTo>
                <a:lnTo>
                  <a:pt x="3577952" y="9524"/>
                </a:lnTo>
                <a:close/>
              </a:path>
              <a:path w="5057775" h="9525">
                <a:moveTo>
                  <a:pt x="3625577" y="9524"/>
                </a:moveTo>
                <a:lnTo>
                  <a:pt x="3622947" y="9524"/>
                </a:lnTo>
                <a:lnTo>
                  <a:pt x="3621824" y="9060"/>
                </a:lnTo>
                <a:lnTo>
                  <a:pt x="3619964" y="7200"/>
                </a:lnTo>
                <a:lnTo>
                  <a:pt x="3619499" y="6077"/>
                </a:lnTo>
                <a:lnTo>
                  <a:pt x="3619499" y="3447"/>
                </a:lnTo>
                <a:lnTo>
                  <a:pt x="3619964" y="2324"/>
                </a:lnTo>
                <a:lnTo>
                  <a:pt x="3621824" y="464"/>
                </a:lnTo>
                <a:lnTo>
                  <a:pt x="3622947" y="0"/>
                </a:lnTo>
                <a:lnTo>
                  <a:pt x="3625577" y="0"/>
                </a:lnTo>
                <a:lnTo>
                  <a:pt x="3626699" y="464"/>
                </a:lnTo>
                <a:lnTo>
                  <a:pt x="3628559" y="2324"/>
                </a:lnTo>
                <a:lnTo>
                  <a:pt x="3629024" y="3447"/>
                </a:lnTo>
                <a:lnTo>
                  <a:pt x="3629024" y="6077"/>
                </a:lnTo>
                <a:lnTo>
                  <a:pt x="3628559" y="7200"/>
                </a:lnTo>
                <a:lnTo>
                  <a:pt x="3626699" y="9060"/>
                </a:lnTo>
                <a:lnTo>
                  <a:pt x="3625577" y="9524"/>
                </a:lnTo>
                <a:close/>
              </a:path>
              <a:path w="5057775" h="9525">
                <a:moveTo>
                  <a:pt x="3673202" y="9524"/>
                </a:moveTo>
                <a:lnTo>
                  <a:pt x="3670572" y="9524"/>
                </a:lnTo>
                <a:lnTo>
                  <a:pt x="3669449" y="9060"/>
                </a:lnTo>
                <a:lnTo>
                  <a:pt x="3667589" y="7200"/>
                </a:lnTo>
                <a:lnTo>
                  <a:pt x="3667124" y="6077"/>
                </a:lnTo>
                <a:lnTo>
                  <a:pt x="3667124" y="3447"/>
                </a:lnTo>
                <a:lnTo>
                  <a:pt x="3667589" y="2324"/>
                </a:lnTo>
                <a:lnTo>
                  <a:pt x="3669449" y="464"/>
                </a:lnTo>
                <a:lnTo>
                  <a:pt x="3670572" y="0"/>
                </a:lnTo>
                <a:lnTo>
                  <a:pt x="3673202" y="0"/>
                </a:lnTo>
                <a:lnTo>
                  <a:pt x="3674324" y="464"/>
                </a:lnTo>
                <a:lnTo>
                  <a:pt x="3676184" y="2324"/>
                </a:lnTo>
                <a:lnTo>
                  <a:pt x="3676649" y="3447"/>
                </a:lnTo>
                <a:lnTo>
                  <a:pt x="3676649" y="6077"/>
                </a:lnTo>
                <a:lnTo>
                  <a:pt x="3676184" y="7200"/>
                </a:lnTo>
                <a:lnTo>
                  <a:pt x="3674324" y="9060"/>
                </a:lnTo>
                <a:lnTo>
                  <a:pt x="3673202" y="9524"/>
                </a:lnTo>
                <a:close/>
              </a:path>
              <a:path w="5057775" h="9525">
                <a:moveTo>
                  <a:pt x="3720827" y="9524"/>
                </a:moveTo>
                <a:lnTo>
                  <a:pt x="3718197" y="9524"/>
                </a:lnTo>
                <a:lnTo>
                  <a:pt x="3717074" y="9060"/>
                </a:lnTo>
                <a:lnTo>
                  <a:pt x="3715214" y="7200"/>
                </a:lnTo>
                <a:lnTo>
                  <a:pt x="3714749" y="6077"/>
                </a:lnTo>
                <a:lnTo>
                  <a:pt x="3714749" y="3447"/>
                </a:lnTo>
                <a:lnTo>
                  <a:pt x="3715214" y="2324"/>
                </a:lnTo>
                <a:lnTo>
                  <a:pt x="3717074" y="464"/>
                </a:lnTo>
                <a:lnTo>
                  <a:pt x="3718197" y="0"/>
                </a:lnTo>
                <a:lnTo>
                  <a:pt x="3720827" y="0"/>
                </a:lnTo>
                <a:lnTo>
                  <a:pt x="3721949" y="464"/>
                </a:lnTo>
                <a:lnTo>
                  <a:pt x="3723809" y="2324"/>
                </a:lnTo>
                <a:lnTo>
                  <a:pt x="3724274" y="3447"/>
                </a:lnTo>
                <a:lnTo>
                  <a:pt x="3724274" y="6077"/>
                </a:lnTo>
                <a:lnTo>
                  <a:pt x="3723809" y="7200"/>
                </a:lnTo>
                <a:lnTo>
                  <a:pt x="3721949" y="9060"/>
                </a:lnTo>
                <a:lnTo>
                  <a:pt x="3720827" y="9524"/>
                </a:lnTo>
                <a:close/>
              </a:path>
              <a:path w="5057775" h="9525">
                <a:moveTo>
                  <a:pt x="3768452" y="9524"/>
                </a:moveTo>
                <a:lnTo>
                  <a:pt x="3765822" y="9524"/>
                </a:lnTo>
                <a:lnTo>
                  <a:pt x="3764699" y="9060"/>
                </a:lnTo>
                <a:lnTo>
                  <a:pt x="3762839" y="7200"/>
                </a:lnTo>
                <a:lnTo>
                  <a:pt x="3762374" y="6077"/>
                </a:lnTo>
                <a:lnTo>
                  <a:pt x="3762374" y="3447"/>
                </a:lnTo>
                <a:lnTo>
                  <a:pt x="3762839" y="2324"/>
                </a:lnTo>
                <a:lnTo>
                  <a:pt x="3764699" y="464"/>
                </a:lnTo>
                <a:lnTo>
                  <a:pt x="3765822" y="0"/>
                </a:lnTo>
                <a:lnTo>
                  <a:pt x="3768452" y="0"/>
                </a:lnTo>
                <a:lnTo>
                  <a:pt x="3769574" y="464"/>
                </a:lnTo>
                <a:lnTo>
                  <a:pt x="3771434" y="2324"/>
                </a:lnTo>
                <a:lnTo>
                  <a:pt x="3771899" y="3447"/>
                </a:lnTo>
                <a:lnTo>
                  <a:pt x="3771899" y="6077"/>
                </a:lnTo>
                <a:lnTo>
                  <a:pt x="3771434" y="7200"/>
                </a:lnTo>
                <a:lnTo>
                  <a:pt x="3769574" y="9060"/>
                </a:lnTo>
                <a:lnTo>
                  <a:pt x="3768452" y="9524"/>
                </a:lnTo>
                <a:close/>
              </a:path>
              <a:path w="5057775" h="9525">
                <a:moveTo>
                  <a:pt x="3816077" y="9524"/>
                </a:moveTo>
                <a:lnTo>
                  <a:pt x="3813447" y="9524"/>
                </a:lnTo>
                <a:lnTo>
                  <a:pt x="3812324" y="9060"/>
                </a:lnTo>
                <a:lnTo>
                  <a:pt x="3810464" y="7200"/>
                </a:lnTo>
                <a:lnTo>
                  <a:pt x="3809999" y="6077"/>
                </a:lnTo>
                <a:lnTo>
                  <a:pt x="3809999" y="3447"/>
                </a:lnTo>
                <a:lnTo>
                  <a:pt x="3810464" y="2324"/>
                </a:lnTo>
                <a:lnTo>
                  <a:pt x="3812324" y="464"/>
                </a:lnTo>
                <a:lnTo>
                  <a:pt x="3813447" y="0"/>
                </a:lnTo>
                <a:lnTo>
                  <a:pt x="3816077" y="0"/>
                </a:lnTo>
                <a:lnTo>
                  <a:pt x="3817199" y="464"/>
                </a:lnTo>
                <a:lnTo>
                  <a:pt x="3819059" y="2324"/>
                </a:lnTo>
                <a:lnTo>
                  <a:pt x="3819524" y="3447"/>
                </a:lnTo>
                <a:lnTo>
                  <a:pt x="3819524" y="6077"/>
                </a:lnTo>
                <a:lnTo>
                  <a:pt x="3819059" y="7200"/>
                </a:lnTo>
                <a:lnTo>
                  <a:pt x="3817199" y="9060"/>
                </a:lnTo>
                <a:lnTo>
                  <a:pt x="3816077" y="9524"/>
                </a:lnTo>
                <a:close/>
              </a:path>
              <a:path w="5057775" h="9525">
                <a:moveTo>
                  <a:pt x="3863702" y="9524"/>
                </a:moveTo>
                <a:lnTo>
                  <a:pt x="3861072" y="9524"/>
                </a:lnTo>
                <a:lnTo>
                  <a:pt x="3859949" y="9060"/>
                </a:lnTo>
                <a:lnTo>
                  <a:pt x="3858089" y="7200"/>
                </a:lnTo>
                <a:lnTo>
                  <a:pt x="3857624" y="6077"/>
                </a:lnTo>
                <a:lnTo>
                  <a:pt x="3857624" y="3447"/>
                </a:lnTo>
                <a:lnTo>
                  <a:pt x="3858089" y="2324"/>
                </a:lnTo>
                <a:lnTo>
                  <a:pt x="3859949" y="464"/>
                </a:lnTo>
                <a:lnTo>
                  <a:pt x="3861072" y="0"/>
                </a:lnTo>
                <a:lnTo>
                  <a:pt x="3863702" y="0"/>
                </a:lnTo>
                <a:lnTo>
                  <a:pt x="3864824" y="464"/>
                </a:lnTo>
                <a:lnTo>
                  <a:pt x="3866684" y="2324"/>
                </a:lnTo>
                <a:lnTo>
                  <a:pt x="3867149" y="3447"/>
                </a:lnTo>
                <a:lnTo>
                  <a:pt x="3867149" y="6077"/>
                </a:lnTo>
                <a:lnTo>
                  <a:pt x="3866684" y="7200"/>
                </a:lnTo>
                <a:lnTo>
                  <a:pt x="3864824" y="9060"/>
                </a:lnTo>
                <a:lnTo>
                  <a:pt x="3863702" y="9524"/>
                </a:lnTo>
                <a:close/>
              </a:path>
              <a:path w="5057775" h="9525">
                <a:moveTo>
                  <a:pt x="3911327" y="9524"/>
                </a:moveTo>
                <a:lnTo>
                  <a:pt x="3908697" y="9524"/>
                </a:lnTo>
                <a:lnTo>
                  <a:pt x="3907574" y="9060"/>
                </a:lnTo>
                <a:lnTo>
                  <a:pt x="3905714" y="7200"/>
                </a:lnTo>
                <a:lnTo>
                  <a:pt x="3905249" y="6077"/>
                </a:lnTo>
                <a:lnTo>
                  <a:pt x="3905249" y="3447"/>
                </a:lnTo>
                <a:lnTo>
                  <a:pt x="3905714" y="2324"/>
                </a:lnTo>
                <a:lnTo>
                  <a:pt x="3907574" y="464"/>
                </a:lnTo>
                <a:lnTo>
                  <a:pt x="3908697" y="0"/>
                </a:lnTo>
                <a:lnTo>
                  <a:pt x="3911327" y="0"/>
                </a:lnTo>
                <a:lnTo>
                  <a:pt x="3912449" y="464"/>
                </a:lnTo>
                <a:lnTo>
                  <a:pt x="3914309" y="2324"/>
                </a:lnTo>
                <a:lnTo>
                  <a:pt x="3914774" y="3447"/>
                </a:lnTo>
                <a:lnTo>
                  <a:pt x="3914774" y="6077"/>
                </a:lnTo>
                <a:lnTo>
                  <a:pt x="3914309" y="7200"/>
                </a:lnTo>
                <a:lnTo>
                  <a:pt x="3912449" y="9060"/>
                </a:lnTo>
                <a:lnTo>
                  <a:pt x="3911327" y="9524"/>
                </a:lnTo>
                <a:close/>
              </a:path>
              <a:path w="5057775" h="9525">
                <a:moveTo>
                  <a:pt x="3958952" y="9524"/>
                </a:moveTo>
                <a:lnTo>
                  <a:pt x="3956322" y="9524"/>
                </a:lnTo>
                <a:lnTo>
                  <a:pt x="3955199" y="9060"/>
                </a:lnTo>
                <a:lnTo>
                  <a:pt x="3953339" y="7200"/>
                </a:lnTo>
                <a:lnTo>
                  <a:pt x="3952874" y="6077"/>
                </a:lnTo>
                <a:lnTo>
                  <a:pt x="3952874" y="3447"/>
                </a:lnTo>
                <a:lnTo>
                  <a:pt x="3953339" y="2324"/>
                </a:lnTo>
                <a:lnTo>
                  <a:pt x="3955199" y="464"/>
                </a:lnTo>
                <a:lnTo>
                  <a:pt x="3956322" y="0"/>
                </a:lnTo>
                <a:lnTo>
                  <a:pt x="3958952" y="0"/>
                </a:lnTo>
                <a:lnTo>
                  <a:pt x="3960074" y="464"/>
                </a:lnTo>
                <a:lnTo>
                  <a:pt x="3961934" y="2324"/>
                </a:lnTo>
                <a:lnTo>
                  <a:pt x="3962399" y="3447"/>
                </a:lnTo>
                <a:lnTo>
                  <a:pt x="3962399" y="6077"/>
                </a:lnTo>
                <a:lnTo>
                  <a:pt x="3961934" y="7200"/>
                </a:lnTo>
                <a:lnTo>
                  <a:pt x="3960074" y="9060"/>
                </a:lnTo>
                <a:lnTo>
                  <a:pt x="3958952" y="9524"/>
                </a:lnTo>
                <a:close/>
              </a:path>
              <a:path w="5057775" h="9525">
                <a:moveTo>
                  <a:pt x="4006577" y="9524"/>
                </a:moveTo>
                <a:lnTo>
                  <a:pt x="4003947" y="9524"/>
                </a:lnTo>
                <a:lnTo>
                  <a:pt x="4002824" y="9060"/>
                </a:lnTo>
                <a:lnTo>
                  <a:pt x="4000964" y="7200"/>
                </a:lnTo>
                <a:lnTo>
                  <a:pt x="4000499" y="6077"/>
                </a:lnTo>
                <a:lnTo>
                  <a:pt x="4000499" y="3447"/>
                </a:lnTo>
                <a:lnTo>
                  <a:pt x="4000964" y="2324"/>
                </a:lnTo>
                <a:lnTo>
                  <a:pt x="4002824" y="464"/>
                </a:lnTo>
                <a:lnTo>
                  <a:pt x="4003947" y="0"/>
                </a:lnTo>
                <a:lnTo>
                  <a:pt x="4006577" y="0"/>
                </a:lnTo>
                <a:lnTo>
                  <a:pt x="4007699" y="464"/>
                </a:lnTo>
                <a:lnTo>
                  <a:pt x="4009559" y="2324"/>
                </a:lnTo>
                <a:lnTo>
                  <a:pt x="4010024" y="3447"/>
                </a:lnTo>
                <a:lnTo>
                  <a:pt x="4010024" y="6077"/>
                </a:lnTo>
                <a:lnTo>
                  <a:pt x="4009559" y="7200"/>
                </a:lnTo>
                <a:lnTo>
                  <a:pt x="4007699" y="9060"/>
                </a:lnTo>
                <a:lnTo>
                  <a:pt x="4006577" y="9524"/>
                </a:lnTo>
                <a:close/>
              </a:path>
              <a:path w="5057775" h="9525">
                <a:moveTo>
                  <a:pt x="4054202" y="9524"/>
                </a:moveTo>
                <a:lnTo>
                  <a:pt x="4051572" y="9524"/>
                </a:lnTo>
                <a:lnTo>
                  <a:pt x="4050449" y="9060"/>
                </a:lnTo>
                <a:lnTo>
                  <a:pt x="4048589" y="7200"/>
                </a:lnTo>
                <a:lnTo>
                  <a:pt x="4048124" y="6077"/>
                </a:lnTo>
                <a:lnTo>
                  <a:pt x="4048124" y="3447"/>
                </a:lnTo>
                <a:lnTo>
                  <a:pt x="4048589" y="2324"/>
                </a:lnTo>
                <a:lnTo>
                  <a:pt x="4050449" y="464"/>
                </a:lnTo>
                <a:lnTo>
                  <a:pt x="4051572" y="0"/>
                </a:lnTo>
                <a:lnTo>
                  <a:pt x="4054202" y="0"/>
                </a:lnTo>
                <a:lnTo>
                  <a:pt x="4055324" y="464"/>
                </a:lnTo>
                <a:lnTo>
                  <a:pt x="4057184" y="2324"/>
                </a:lnTo>
                <a:lnTo>
                  <a:pt x="4057649" y="3447"/>
                </a:lnTo>
                <a:lnTo>
                  <a:pt x="4057649" y="6077"/>
                </a:lnTo>
                <a:lnTo>
                  <a:pt x="4057184" y="7200"/>
                </a:lnTo>
                <a:lnTo>
                  <a:pt x="4055324" y="9060"/>
                </a:lnTo>
                <a:lnTo>
                  <a:pt x="4054202" y="9524"/>
                </a:lnTo>
                <a:close/>
              </a:path>
              <a:path w="5057775" h="9525">
                <a:moveTo>
                  <a:pt x="4101827" y="9524"/>
                </a:moveTo>
                <a:lnTo>
                  <a:pt x="4099197" y="9524"/>
                </a:lnTo>
                <a:lnTo>
                  <a:pt x="4098074" y="9060"/>
                </a:lnTo>
                <a:lnTo>
                  <a:pt x="4096214" y="7200"/>
                </a:lnTo>
                <a:lnTo>
                  <a:pt x="4095749" y="6077"/>
                </a:lnTo>
                <a:lnTo>
                  <a:pt x="4095749" y="3447"/>
                </a:lnTo>
                <a:lnTo>
                  <a:pt x="4096214" y="2324"/>
                </a:lnTo>
                <a:lnTo>
                  <a:pt x="4098074" y="464"/>
                </a:lnTo>
                <a:lnTo>
                  <a:pt x="4099197" y="0"/>
                </a:lnTo>
                <a:lnTo>
                  <a:pt x="4101827" y="0"/>
                </a:lnTo>
                <a:lnTo>
                  <a:pt x="4102949" y="464"/>
                </a:lnTo>
                <a:lnTo>
                  <a:pt x="4104809" y="2324"/>
                </a:lnTo>
                <a:lnTo>
                  <a:pt x="4105274" y="3447"/>
                </a:lnTo>
                <a:lnTo>
                  <a:pt x="4105274" y="6077"/>
                </a:lnTo>
                <a:lnTo>
                  <a:pt x="4104809" y="7200"/>
                </a:lnTo>
                <a:lnTo>
                  <a:pt x="4102949" y="9060"/>
                </a:lnTo>
                <a:lnTo>
                  <a:pt x="4101827" y="9524"/>
                </a:lnTo>
                <a:close/>
              </a:path>
              <a:path w="5057775" h="9525">
                <a:moveTo>
                  <a:pt x="4149452" y="9524"/>
                </a:moveTo>
                <a:lnTo>
                  <a:pt x="4146822" y="9524"/>
                </a:lnTo>
                <a:lnTo>
                  <a:pt x="4145699" y="9060"/>
                </a:lnTo>
                <a:lnTo>
                  <a:pt x="4143839" y="7200"/>
                </a:lnTo>
                <a:lnTo>
                  <a:pt x="4143374" y="6077"/>
                </a:lnTo>
                <a:lnTo>
                  <a:pt x="4143374" y="3447"/>
                </a:lnTo>
                <a:lnTo>
                  <a:pt x="4143839" y="2324"/>
                </a:lnTo>
                <a:lnTo>
                  <a:pt x="4145699" y="464"/>
                </a:lnTo>
                <a:lnTo>
                  <a:pt x="4146822" y="0"/>
                </a:lnTo>
                <a:lnTo>
                  <a:pt x="4149452" y="0"/>
                </a:lnTo>
                <a:lnTo>
                  <a:pt x="4150574" y="464"/>
                </a:lnTo>
                <a:lnTo>
                  <a:pt x="4152434" y="2324"/>
                </a:lnTo>
                <a:lnTo>
                  <a:pt x="4152899" y="3447"/>
                </a:lnTo>
                <a:lnTo>
                  <a:pt x="4152899" y="6077"/>
                </a:lnTo>
                <a:lnTo>
                  <a:pt x="4152434" y="7200"/>
                </a:lnTo>
                <a:lnTo>
                  <a:pt x="4150574" y="9060"/>
                </a:lnTo>
                <a:lnTo>
                  <a:pt x="4149452" y="9524"/>
                </a:lnTo>
                <a:close/>
              </a:path>
              <a:path w="5057775" h="9525">
                <a:moveTo>
                  <a:pt x="4197077" y="9524"/>
                </a:moveTo>
                <a:lnTo>
                  <a:pt x="4194447" y="9524"/>
                </a:lnTo>
                <a:lnTo>
                  <a:pt x="4193324" y="9060"/>
                </a:lnTo>
                <a:lnTo>
                  <a:pt x="4191464" y="7200"/>
                </a:lnTo>
                <a:lnTo>
                  <a:pt x="4190999" y="6077"/>
                </a:lnTo>
                <a:lnTo>
                  <a:pt x="4190999" y="3447"/>
                </a:lnTo>
                <a:lnTo>
                  <a:pt x="4191464" y="2324"/>
                </a:lnTo>
                <a:lnTo>
                  <a:pt x="4193324" y="464"/>
                </a:lnTo>
                <a:lnTo>
                  <a:pt x="4194447" y="0"/>
                </a:lnTo>
                <a:lnTo>
                  <a:pt x="4197077" y="0"/>
                </a:lnTo>
                <a:lnTo>
                  <a:pt x="4198199" y="464"/>
                </a:lnTo>
                <a:lnTo>
                  <a:pt x="4200059" y="2324"/>
                </a:lnTo>
                <a:lnTo>
                  <a:pt x="4200524" y="3447"/>
                </a:lnTo>
                <a:lnTo>
                  <a:pt x="4200524" y="6077"/>
                </a:lnTo>
                <a:lnTo>
                  <a:pt x="4200059" y="7200"/>
                </a:lnTo>
                <a:lnTo>
                  <a:pt x="4198199" y="9060"/>
                </a:lnTo>
                <a:lnTo>
                  <a:pt x="4197077" y="9524"/>
                </a:lnTo>
                <a:close/>
              </a:path>
              <a:path w="5057775" h="9525">
                <a:moveTo>
                  <a:pt x="4244702" y="9524"/>
                </a:moveTo>
                <a:lnTo>
                  <a:pt x="4242072" y="9524"/>
                </a:lnTo>
                <a:lnTo>
                  <a:pt x="4240949" y="9060"/>
                </a:lnTo>
                <a:lnTo>
                  <a:pt x="4239089" y="7200"/>
                </a:lnTo>
                <a:lnTo>
                  <a:pt x="4238624" y="6077"/>
                </a:lnTo>
                <a:lnTo>
                  <a:pt x="4238624" y="3447"/>
                </a:lnTo>
                <a:lnTo>
                  <a:pt x="4239089" y="2324"/>
                </a:lnTo>
                <a:lnTo>
                  <a:pt x="4240949" y="464"/>
                </a:lnTo>
                <a:lnTo>
                  <a:pt x="4242072" y="0"/>
                </a:lnTo>
                <a:lnTo>
                  <a:pt x="4244702" y="0"/>
                </a:lnTo>
                <a:lnTo>
                  <a:pt x="4245824" y="464"/>
                </a:lnTo>
                <a:lnTo>
                  <a:pt x="4247684" y="2324"/>
                </a:lnTo>
                <a:lnTo>
                  <a:pt x="4248149" y="3447"/>
                </a:lnTo>
                <a:lnTo>
                  <a:pt x="4248149" y="6077"/>
                </a:lnTo>
                <a:lnTo>
                  <a:pt x="4247684" y="7200"/>
                </a:lnTo>
                <a:lnTo>
                  <a:pt x="4245824" y="9060"/>
                </a:lnTo>
                <a:lnTo>
                  <a:pt x="4244702" y="9524"/>
                </a:lnTo>
                <a:close/>
              </a:path>
              <a:path w="5057775" h="9525">
                <a:moveTo>
                  <a:pt x="4292327" y="9524"/>
                </a:moveTo>
                <a:lnTo>
                  <a:pt x="4289697" y="9524"/>
                </a:lnTo>
                <a:lnTo>
                  <a:pt x="4288574" y="9060"/>
                </a:lnTo>
                <a:lnTo>
                  <a:pt x="4286714" y="7200"/>
                </a:lnTo>
                <a:lnTo>
                  <a:pt x="4286249" y="6077"/>
                </a:lnTo>
                <a:lnTo>
                  <a:pt x="4286249" y="3447"/>
                </a:lnTo>
                <a:lnTo>
                  <a:pt x="4286714" y="2324"/>
                </a:lnTo>
                <a:lnTo>
                  <a:pt x="4288574" y="464"/>
                </a:lnTo>
                <a:lnTo>
                  <a:pt x="4289697" y="0"/>
                </a:lnTo>
                <a:lnTo>
                  <a:pt x="4292327" y="0"/>
                </a:lnTo>
                <a:lnTo>
                  <a:pt x="4293449" y="464"/>
                </a:lnTo>
                <a:lnTo>
                  <a:pt x="4295309" y="2324"/>
                </a:lnTo>
                <a:lnTo>
                  <a:pt x="4295774" y="3447"/>
                </a:lnTo>
                <a:lnTo>
                  <a:pt x="4295774" y="6077"/>
                </a:lnTo>
                <a:lnTo>
                  <a:pt x="4295309" y="7200"/>
                </a:lnTo>
                <a:lnTo>
                  <a:pt x="4293449" y="9060"/>
                </a:lnTo>
                <a:lnTo>
                  <a:pt x="4292327" y="9524"/>
                </a:lnTo>
                <a:close/>
              </a:path>
              <a:path w="5057775" h="9525">
                <a:moveTo>
                  <a:pt x="4339952" y="9524"/>
                </a:moveTo>
                <a:lnTo>
                  <a:pt x="4337322" y="9524"/>
                </a:lnTo>
                <a:lnTo>
                  <a:pt x="4336199" y="9060"/>
                </a:lnTo>
                <a:lnTo>
                  <a:pt x="4334339" y="7200"/>
                </a:lnTo>
                <a:lnTo>
                  <a:pt x="4333874" y="6077"/>
                </a:lnTo>
                <a:lnTo>
                  <a:pt x="4333874" y="3447"/>
                </a:lnTo>
                <a:lnTo>
                  <a:pt x="4334339" y="2324"/>
                </a:lnTo>
                <a:lnTo>
                  <a:pt x="4336199" y="464"/>
                </a:lnTo>
                <a:lnTo>
                  <a:pt x="4337322" y="0"/>
                </a:lnTo>
                <a:lnTo>
                  <a:pt x="4339952" y="0"/>
                </a:lnTo>
                <a:lnTo>
                  <a:pt x="4341074" y="464"/>
                </a:lnTo>
                <a:lnTo>
                  <a:pt x="4342934" y="2324"/>
                </a:lnTo>
                <a:lnTo>
                  <a:pt x="4343399" y="3447"/>
                </a:lnTo>
                <a:lnTo>
                  <a:pt x="4343399" y="6077"/>
                </a:lnTo>
                <a:lnTo>
                  <a:pt x="4342934" y="7200"/>
                </a:lnTo>
                <a:lnTo>
                  <a:pt x="4341074" y="9060"/>
                </a:lnTo>
                <a:lnTo>
                  <a:pt x="4339952" y="9524"/>
                </a:lnTo>
                <a:close/>
              </a:path>
              <a:path w="5057775" h="9525">
                <a:moveTo>
                  <a:pt x="4387577" y="9524"/>
                </a:moveTo>
                <a:lnTo>
                  <a:pt x="4384947" y="9524"/>
                </a:lnTo>
                <a:lnTo>
                  <a:pt x="4383824" y="9060"/>
                </a:lnTo>
                <a:lnTo>
                  <a:pt x="4381964" y="7200"/>
                </a:lnTo>
                <a:lnTo>
                  <a:pt x="4381499" y="6077"/>
                </a:lnTo>
                <a:lnTo>
                  <a:pt x="4381499" y="3447"/>
                </a:lnTo>
                <a:lnTo>
                  <a:pt x="4381964" y="2324"/>
                </a:lnTo>
                <a:lnTo>
                  <a:pt x="4383824" y="464"/>
                </a:lnTo>
                <a:lnTo>
                  <a:pt x="4384947" y="0"/>
                </a:lnTo>
                <a:lnTo>
                  <a:pt x="4387577" y="0"/>
                </a:lnTo>
                <a:lnTo>
                  <a:pt x="4388699" y="464"/>
                </a:lnTo>
                <a:lnTo>
                  <a:pt x="4390559" y="2324"/>
                </a:lnTo>
                <a:lnTo>
                  <a:pt x="4391024" y="3447"/>
                </a:lnTo>
                <a:lnTo>
                  <a:pt x="4391024" y="6077"/>
                </a:lnTo>
                <a:lnTo>
                  <a:pt x="4390559" y="7200"/>
                </a:lnTo>
                <a:lnTo>
                  <a:pt x="4388699" y="9060"/>
                </a:lnTo>
                <a:lnTo>
                  <a:pt x="4387577" y="9524"/>
                </a:lnTo>
                <a:close/>
              </a:path>
              <a:path w="5057775" h="9525">
                <a:moveTo>
                  <a:pt x="4435202" y="9524"/>
                </a:moveTo>
                <a:lnTo>
                  <a:pt x="4432572" y="9524"/>
                </a:lnTo>
                <a:lnTo>
                  <a:pt x="4431449" y="9060"/>
                </a:lnTo>
                <a:lnTo>
                  <a:pt x="4429589" y="7200"/>
                </a:lnTo>
                <a:lnTo>
                  <a:pt x="4429124" y="6077"/>
                </a:lnTo>
                <a:lnTo>
                  <a:pt x="4429124" y="3447"/>
                </a:lnTo>
                <a:lnTo>
                  <a:pt x="4429589" y="2324"/>
                </a:lnTo>
                <a:lnTo>
                  <a:pt x="4431449" y="464"/>
                </a:lnTo>
                <a:lnTo>
                  <a:pt x="4432572" y="0"/>
                </a:lnTo>
                <a:lnTo>
                  <a:pt x="4435202" y="0"/>
                </a:lnTo>
                <a:lnTo>
                  <a:pt x="4436324" y="464"/>
                </a:lnTo>
                <a:lnTo>
                  <a:pt x="4438184" y="2324"/>
                </a:lnTo>
                <a:lnTo>
                  <a:pt x="4438649" y="3447"/>
                </a:lnTo>
                <a:lnTo>
                  <a:pt x="4438649" y="6077"/>
                </a:lnTo>
                <a:lnTo>
                  <a:pt x="4438184" y="7200"/>
                </a:lnTo>
                <a:lnTo>
                  <a:pt x="4436324" y="9060"/>
                </a:lnTo>
                <a:lnTo>
                  <a:pt x="4435202" y="9524"/>
                </a:lnTo>
                <a:close/>
              </a:path>
              <a:path w="5057775" h="9525">
                <a:moveTo>
                  <a:pt x="4482827" y="9524"/>
                </a:moveTo>
                <a:lnTo>
                  <a:pt x="4480197" y="9524"/>
                </a:lnTo>
                <a:lnTo>
                  <a:pt x="4479074" y="9060"/>
                </a:lnTo>
                <a:lnTo>
                  <a:pt x="4477214" y="7200"/>
                </a:lnTo>
                <a:lnTo>
                  <a:pt x="4476749" y="6077"/>
                </a:lnTo>
                <a:lnTo>
                  <a:pt x="4476749" y="3447"/>
                </a:lnTo>
                <a:lnTo>
                  <a:pt x="4477214" y="2324"/>
                </a:lnTo>
                <a:lnTo>
                  <a:pt x="4479074" y="464"/>
                </a:lnTo>
                <a:lnTo>
                  <a:pt x="4480197" y="0"/>
                </a:lnTo>
                <a:lnTo>
                  <a:pt x="4482827" y="0"/>
                </a:lnTo>
                <a:lnTo>
                  <a:pt x="4483949" y="464"/>
                </a:lnTo>
                <a:lnTo>
                  <a:pt x="4485809" y="2324"/>
                </a:lnTo>
                <a:lnTo>
                  <a:pt x="4486274" y="3447"/>
                </a:lnTo>
                <a:lnTo>
                  <a:pt x="4486274" y="6077"/>
                </a:lnTo>
                <a:lnTo>
                  <a:pt x="4485809" y="7200"/>
                </a:lnTo>
                <a:lnTo>
                  <a:pt x="4483949" y="9060"/>
                </a:lnTo>
                <a:lnTo>
                  <a:pt x="4482827" y="9524"/>
                </a:lnTo>
                <a:close/>
              </a:path>
              <a:path w="5057775" h="9525">
                <a:moveTo>
                  <a:pt x="4530452" y="9524"/>
                </a:moveTo>
                <a:lnTo>
                  <a:pt x="4527822" y="9524"/>
                </a:lnTo>
                <a:lnTo>
                  <a:pt x="4526699" y="9060"/>
                </a:lnTo>
                <a:lnTo>
                  <a:pt x="4524839" y="7200"/>
                </a:lnTo>
                <a:lnTo>
                  <a:pt x="4524374" y="6077"/>
                </a:lnTo>
                <a:lnTo>
                  <a:pt x="4524374" y="3447"/>
                </a:lnTo>
                <a:lnTo>
                  <a:pt x="4524839" y="2324"/>
                </a:lnTo>
                <a:lnTo>
                  <a:pt x="4526699" y="464"/>
                </a:lnTo>
                <a:lnTo>
                  <a:pt x="4527822" y="0"/>
                </a:lnTo>
                <a:lnTo>
                  <a:pt x="4530452" y="0"/>
                </a:lnTo>
                <a:lnTo>
                  <a:pt x="4531574" y="464"/>
                </a:lnTo>
                <a:lnTo>
                  <a:pt x="4533434" y="2324"/>
                </a:lnTo>
                <a:lnTo>
                  <a:pt x="4533899" y="3447"/>
                </a:lnTo>
                <a:lnTo>
                  <a:pt x="4533899" y="6077"/>
                </a:lnTo>
                <a:lnTo>
                  <a:pt x="4533434" y="7200"/>
                </a:lnTo>
                <a:lnTo>
                  <a:pt x="4531574" y="9060"/>
                </a:lnTo>
                <a:lnTo>
                  <a:pt x="4530452" y="9524"/>
                </a:lnTo>
                <a:close/>
              </a:path>
              <a:path w="5057775" h="9525">
                <a:moveTo>
                  <a:pt x="4578077" y="9524"/>
                </a:moveTo>
                <a:lnTo>
                  <a:pt x="4575447" y="9524"/>
                </a:lnTo>
                <a:lnTo>
                  <a:pt x="4574324" y="9060"/>
                </a:lnTo>
                <a:lnTo>
                  <a:pt x="4572464" y="7200"/>
                </a:lnTo>
                <a:lnTo>
                  <a:pt x="4571999" y="6077"/>
                </a:lnTo>
                <a:lnTo>
                  <a:pt x="4571999" y="3447"/>
                </a:lnTo>
                <a:lnTo>
                  <a:pt x="4572464" y="2324"/>
                </a:lnTo>
                <a:lnTo>
                  <a:pt x="4574324" y="464"/>
                </a:lnTo>
                <a:lnTo>
                  <a:pt x="4575447" y="0"/>
                </a:lnTo>
                <a:lnTo>
                  <a:pt x="4578077" y="0"/>
                </a:lnTo>
                <a:lnTo>
                  <a:pt x="4579199" y="464"/>
                </a:lnTo>
                <a:lnTo>
                  <a:pt x="4581059" y="2324"/>
                </a:lnTo>
                <a:lnTo>
                  <a:pt x="4581524" y="3447"/>
                </a:lnTo>
                <a:lnTo>
                  <a:pt x="4581524" y="6077"/>
                </a:lnTo>
                <a:lnTo>
                  <a:pt x="4581059" y="7200"/>
                </a:lnTo>
                <a:lnTo>
                  <a:pt x="4579199" y="9060"/>
                </a:lnTo>
                <a:lnTo>
                  <a:pt x="4578077" y="9524"/>
                </a:lnTo>
                <a:close/>
              </a:path>
              <a:path w="5057775" h="9525">
                <a:moveTo>
                  <a:pt x="4625702" y="9524"/>
                </a:moveTo>
                <a:lnTo>
                  <a:pt x="4623072" y="9524"/>
                </a:lnTo>
                <a:lnTo>
                  <a:pt x="4621949" y="9060"/>
                </a:lnTo>
                <a:lnTo>
                  <a:pt x="4620089" y="7200"/>
                </a:lnTo>
                <a:lnTo>
                  <a:pt x="4619624" y="6077"/>
                </a:lnTo>
                <a:lnTo>
                  <a:pt x="4619624" y="3447"/>
                </a:lnTo>
                <a:lnTo>
                  <a:pt x="4620089" y="2324"/>
                </a:lnTo>
                <a:lnTo>
                  <a:pt x="4621949" y="464"/>
                </a:lnTo>
                <a:lnTo>
                  <a:pt x="4623072" y="0"/>
                </a:lnTo>
                <a:lnTo>
                  <a:pt x="4625702" y="0"/>
                </a:lnTo>
                <a:lnTo>
                  <a:pt x="4626824" y="464"/>
                </a:lnTo>
                <a:lnTo>
                  <a:pt x="4628684" y="2324"/>
                </a:lnTo>
                <a:lnTo>
                  <a:pt x="4629149" y="3447"/>
                </a:lnTo>
                <a:lnTo>
                  <a:pt x="4629149" y="6077"/>
                </a:lnTo>
                <a:lnTo>
                  <a:pt x="4628684" y="7200"/>
                </a:lnTo>
                <a:lnTo>
                  <a:pt x="4626824" y="9060"/>
                </a:lnTo>
                <a:lnTo>
                  <a:pt x="4625702" y="9524"/>
                </a:lnTo>
                <a:close/>
              </a:path>
              <a:path w="5057775" h="9525">
                <a:moveTo>
                  <a:pt x="4673327" y="9524"/>
                </a:moveTo>
                <a:lnTo>
                  <a:pt x="4670697" y="9524"/>
                </a:lnTo>
                <a:lnTo>
                  <a:pt x="4669574" y="9060"/>
                </a:lnTo>
                <a:lnTo>
                  <a:pt x="4667714" y="7200"/>
                </a:lnTo>
                <a:lnTo>
                  <a:pt x="4667249" y="6077"/>
                </a:lnTo>
                <a:lnTo>
                  <a:pt x="4667249" y="3447"/>
                </a:lnTo>
                <a:lnTo>
                  <a:pt x="4667714" y="2324"/>
                </a:lnTo>
                <a:lnTo>
                  <a:pt x="4669574" y="464"/>
                </a:lnTo>
                <a:lnTo>
                  <a:pt x="4670697" y="0"/>
                </a:lnTo>
                <a:lnTo>
                  <a:pt x="4673327" y="0"/>
                </a:lnTo>
                <a:lnTo>
                  <a:pt x="4674449" y="464"/>
                </a:lnTo>
                <a:lnTo>
                  <a:pt x="4676309" y="2324"/>
                </a:lnTo>
                <a:lnTo>
                  <a:pt x="4676774" y="3447"/>
                </a:lnTo>
                <a:lnTo>
                  <a:pt x="4676774" y="6077"/>
                </a:lnTo>
                <a:lnTo>
                  <a:pt x="4676309" y="7200"/>
                </a:lnTo>
                <a:lnTo>
                  <a:pt x="4674449" y="9060"/>
                </a:lnTo>
                <a:lnTo>
                  <a:pt x="4673327" y="9524"/>
                </a:lnTo>
                <a:close/>
              </a:path>
              <a:path w="5057775" h="9525">
                <a:moveTo>
                  <a:pt x="4720952" y="9524"/>
                </a:moveTo>
                <a:lnTo>
                  <a:pt x="4718322" y="9524"/>
                </a:lnTo>
                <a:lnTo>
                  <a:pt x="4717199" y="9060"/>
                </a:lnTo>
                <a:lnTo>
                  <a:pt x="4715339" y="7200"/>
                </a:lnTo>
                <a:lnTo>
                  <a:pt x="4714874" y="6077"/>
                </a:lnTo>
                <a:lnTo>
                  <a:pt x="4714874" y="3447"/>
                </a:lnTo>
                <a:lnTo>
                  <a:pt x="4715339" y="2324"/>
                </a:lnTo>
                <a:lnTo>
                  <a:pt x="4717199" y="464"/>
                </a:lnTo>
                <a:lnTo>
                  <a:pt x="4718322" y="0"/>
                </a:lnTo>
                <a:lnTo>
                  <a:pt x="4720952" y="0"/>
                </a:lnTo>
                <a:lnTo>
                  <a:pt x="4722074" y="464"/>
                </a:lnTo>
                <a:lnTo>
                  <a:pt x="4723934" y="2324"/>
                </a:lnTo>
                <a:lnTo>
                  <a:pt x="4724399" y="3447"/>
                </a:lnTo>
                <a:lnTo>
                  <a:pt x="4724399" y="6077"/>
                </a:lnTo>
                <a:lnTo>
                  <a:pt x="4723934" y="7200"/>
                </a:lnTo>
                <a:lnTo>
                  <a:pt x="4722074" y="9060"/>
                </a:lnTo>
                <a:lnTo>
                  <a:pt x="4720952" y="9524"/>
                </a:lnTo>
                <a:close/>
              </a:path>
              <a:path w="5057775" h="9525">
                <a:moveTo>
                  <a:pt x="4768577" y="9524"/>
                </a:moveTo>
                <a:lnTo>
                  <a:pt x="4765947" y="9524"/>
                </a:lnTo>
                <a:lnTo>
                  <a:pt x="4764824" y="9060"/>
                </a:lnTo>
                <a:lnTo>
                  <a:pt x="4762964" y="7200"/>
                </a:lnTo>
                <a:lnTo>
                  <a:pt x="4762499" y="6077"/>
                </a:lnTo>
                <a:lnTo>
                  <a:pt x="4762499" y="3447"/>
                </a:lnTo>
                <a:lnTo>
                  <a:pt x="4762964" y="2324"/>
                </a:lnTo>
                <a:lnTo>
                  <a:pt x="4764824" y="464"/>
                </a:lnTo>
                <a:lnTo>
                  <a:pt x="4765947" y="0"/>
                </a:lnTo>
                <a:lnTo>
                  <a:pt x="4768577" y="0"/>
                </a:lnTo>
                <a:lnTo>
                  <a:pt x="4769699" y="464"/>
                </a:lnTo>
                <a:lnTo>
                  <a:pt x="4771559" y="2324"/>
                </a:lnTo>
                <a:lnTo>
                  <a:pt x="4772024" y="3447"/>
                </a:lnTo>
                <a:lnTo>
                  <a:pt x="4772024" y="6077"/>
                </a:lnTo>
                <a:lnTo>
                  <a:pt x="4771559" y="7200"/>
                </a:lnTo>
                <a:lnTo>
                  <a:pt x="4769699" y="9060"/>
                </a:lnTo>
                <a:lnTo>
                  <a:pt x="4768577" y="9524"/>
                </a:lnTo>
                <a:close/>
              </a:path>
              <a:path w="5057775" h="9525">
                <a:moveTo>
                  <a:pt x="4816202" y="9524"/>
                </a:moveTo>
                <a:lnTo>
                  <a:pt x="4813572" y="9524"/>
                </a:lnTo>
                <a:lnTo>
                  <a:pt x="4812449" y="9060"/>
                </a:lnTo>
                <a:lnTo>
                  <a:pt x="4810589" y="7200"/>
                </a:lnTo>
                <a:lnTo>
                  <a:pt x="4810124" y="6077"/>
                </a:lnTo>
                <a:lnTo>
                  <a:pt x="4810124" y="3447"/>
                </a:lnTo>
                <a:lnTo>
                  <a:pt x="4810589" y="2324"/>
                </a:lnTo>
                <a:lnTo>
                  <a:pt x="4812449" y="464"/>
                </a:lnTo>
                <a:lnTo>
                  <a:pt x="4813572" y="0"/>
                </a:lnTo>
                <a:lnTo>
                  <a:pt x="4816202" y="0"/>
                </a:lnTo>
                <a:lnTo>
                  <a:pt x="4817324" y="464"/>
                </a:lnTo>
                <a:lnTo>
                  <a:pt x="4819184" y="2324"/>
                </a:lnTo>
                <a:lnTo>
                  <a:pt x="4819649" y="3447"/>
                </a:lnTo>
                <a:lnTo>
                  <a:pt x="4819649" y="6077"/>
                </a:lnTo>
                <a:lnTo>
                  <a:pt x="4819184" y="7200"/>
                </a:lnTo>
                <a:lnTo>
                  <a:pt x="4817324" y="9060"/>
                </a:lnTo>
                <a:lnTo>
                  <a:pt x="4816202" y="9524"/>
                </a:lnTo>
                <a:close/>
              </a:path>
              <a:path w="5057775" h="9525">
                <a:moveTo>
                  <a:pt x="4863827" y="9524"/>
                </a:moveTo>
                <a:lnTo>
                  <a:pt x="4861196" y="9524"/>
                </a:lnTo>
                <a:lnTo>
                  <a:pt x="4860074" y="9060"/>
                </a:lnTo>
                <a:lnTo>
                  <a:pt x="4858214" y="7200"/>
                </a:lnTo>
                <a:lnTo>
                  <a:pt x="4857749" y="6077"/>
                </a:lnTo>
                <a:lnTo>
                  <a:pt x="4857749" y="3447"/>
                </a:lnTo>
                <a:lnTo>
                  <a:pt x="4858214" y="2324"/>
                </a:lnTo>
                <a:lnTo>
                  <a:pt x="4860074" y="464"/>
                </a:lnTo>
                <a:lnTo>
                  <a:pt x="4861196" y="0"/>
                </a:lnTo>
                <a:lnTo>
                  <a:pt x="4863827" y="0"/>
                </a:lnTo>
                <a:lnTo>
                  <a:pt x="4864949" y="464"/>
                </a:lnTo>
                <a:lnTo>
                  <a:pt x="4866809" y="2324"/>
                </a:lnTo>
                <a:lnTo>
                  <a:pt x="4867274" y="3447"/>
                </a:lnTo>
                <a:lnTo>
                  <a:pt x="4867274" y="6077"/>
                </a:lnTo>
                <a:lnTo>
                  <a:pt x="4866809" y="7200"/>
                </a:lnTo>
                <a:lnTo>
                  <a:pt x="4864949" y="9060"/>
                </a:lnTo>
                <a:lnTo>
                  <a:pt x="4863827" y="9524"/>
                </a:lnTo>
                <a:close/>
              </a:path>
              <a:path w="5057775" h="9525">
                <a:moveTo>
                  <a:pt x="4911452" y="9524"/>
                </a:moveTo>
                <a:lnTo>
                  <a:pt x="4908821" y="9524"/>
                </a:lnTo>
                <a:lnTo>
                  <a:pt x="4907699" y="9060"/>
                </a:lnTo>
                <a:lnTo>
                  <a:pt x="4905839" y="7200"/>
                </a:lnTo>
                <a:lnTo>
                  <a:pt x="4905374" y="6077"/>
                </a:lnTo>
                <a:lnTo>
                  <a:pt x="4905374" y="3447"/>
                </a:lnTo>
                <a:lnTo>
                  <a:pt x="4905839" y="2324"/>
                </a:lnTo>
                <a:lnTo>
                  <a:pt x="4907699" y="464"/>
                </a:lnTo>
                <a:lnTo>
                  <a:pt x="4908821" y="0"/>
                </a:lnTo>
                <a:lnTo>
                  <a:pt x="4911452" y="0"/>
                </a:lnTo>
                <a:lnTo>
                  <a:pt x="4912574" y="464"/>
                </a:lnTo>
                <a:lnTo>
                  <a:pt x="4914434" y="2324"/>
                </a:lnTo>
                <a:lnTo>
                  <a:pt x="4914899" y="3447"/>
                </a:lnTo>
                <a:lnTo>
                  <a:pt x="4914899" y="6077"/>
                </a:lnTo>
                <a:lnTo>
                  <a:pt x="4914434" y="7200"/>
                </a:lnTo>
                <a:lnTo>
                  <a:pt x="4912574" y="9060"/>
                </a:lnTo>
                <a:lnTo>
                  <a:pt x="4911452" y="9524"/>
                </a:lnTo>
                <a:close/>
              </a:path>
              <a:path w="5057775" h="9525">
                <a:moveTo>
                  <a:pt x="4959077" y="9524"/>
                </a:moveTo>
                <a:lnTo>
                  <a:pt x="4956446" y="9524"/>
                </a:lnTo>
                <a:lnTo>
                  <a:pt x="4955324" y="9060"/>
                </a:lnTo>
                <a:lnTo>
                  <a:pt x="4953464" y="7200"/>
                </a:lnTo>
                <a:lnTo>
                  <a:pt x="4952999" y="6077"/>
                </a:lnTo>
                <a:lnTo>
                  <a:pt x="4952999" y="3447"/>
                </a:lnTo>
                <a:lnTo>
                  <a:pt x="4953464" y="2324"/>
                </a:lnTo>
                <a:lnTo>
                  <a:pt x="4955324" y="464"/>
                </a:lnTo>
                <a:lnTo>
                  <a:pt x="4956446" y="0"/>
                </a:lnTo>
                <a:lnTo>
                  <a:pt x="4959077" y="0"/>
                </a:lnTo>
                <a:lnTo>
                  <a:pt x="4960199" y="464"/>
                </a:lnTo>
                <a:lnTo>
                  <a:pt x="4962059" y="2324"/>
                </a:lnTo>
                <a:lnTo>
                  <a:pt x="4962524" y="3447"/>
                </a:lnTo>
                <a:lnTo>
                  <a:pt x="4962524" y="6077"/>
                </a:lnTo>
                <a:lnTo>
                  <a:pt x="4962059" y="7200"/>
                </a:lnTo>
                <a:lnTo>
                  <a:pt x="4960199" y="9060"/>
                </a:lnTo>
                <a:lnTo>
                  <a:pt x="4959077" y="9524"/>
                </a:lnTo>
                <a:close/>
              </a:path>
              <a:path w="5057775" h="9525">
                <a:moveTo>
                  <a:pt x="5006702" y="9524"/>
                </a:moveTo>
                <a:lnTo>
                  <a:pt x="5004071" y="9524"/>
                </a:lnTo>
                <a:lnTo>
                  <a:pt x="5002949" y="9060"/>
                </a:lnTo>
                <a:lnTo>
                  <a:pt x="5001089" y="7200"/>
                </a:lnTo>
                <a:lnTo>
                  <a:pt x="5000624" y="6077"/>
                </a:lnTo>
                <a:lnTo>
                  <a:pt x="5000624" y="3447"/>
                </a:lnTo>
                <a:lnTo>
                  <a:pt x="5001089" y="2324"/>
                </a:lnTo>
                <a:lnTo>
                  <a:pt x="5002949" y="464"/>
                </a:lnTo>
                <a:lnTo>
                  <a:pt x="5004071" y="0"/>
                </a:lnTo>
                <a:lnTo>
                  <a:pt x="5006702" y="0"/>
                </a:lnTo>
                <a:lnTo>
                  <a:pt x="5007824" y="464"/>
                </a:lnTo>
                <a:lnTo>
                  <a:pt x="5009684" y="2324"/>
                </a:lnTo>
                <a:lnTo>
                  <a:pt x="5010149" y="3447"/>
                </a:lnTo>
                <a:lnTo>
                  <a:pt x="5010149" y="6077"/>
                </a:lnTo>
                <a:lnTo>
                  <a:pt x="5009684" y="7200"/>
                </a:lnTo>
                <a:lnTo>
                  <a:pt x="5007824" y="9060"/>
                </a:lnTo>
                <a:lnTo>
                  <a:pt x="5006702" y="9524"/>
                </a:lnTo>
                <a:close/>
              </a:path>
              <a:path w="5057775" h="9525">
                <a:moveTo>
                  <a:pt x="5054326" y="9524"/>
                </a:moveTo>
                <a:lnTo>
                  <a:pt x="5051696" y="9524"/>
                </a:lnTo>
                <a:lnTo>
                  <a:pt x="5050574" y="9060"/>
                </a:lnTo>
                <a:lnTo>
                  <a:pt x="5048714" y="7200"/>
                </a:lnTo>
                <a:lnTo>
                  <a:pt x="5048249" y="6077"/>
                </a:lnTo>
                <a:lnTo>
                  <a:pt x="5048249" y="3447"/>
                </a:lnTo>
                <a:lnTo>
                  <a:pt x="5048714" y="2324"/>
                </a:lnTo>
                <a:lnTo>
                  <a:pt x="5050574" y="464"/>
                </a:lnTo>
                <a:lnTo>
                  <a:pt x="5051696" y="0"/>
                </a:lnTo>
                <a:lnTo>
                  <a:pt x="5054326" y="0"/>
                </a:lnTo>
                <a:lnTo>
                  <a:pt x="5055449" y="464"/>
                </a:lnTo>
                <a:lnTo>
                  <a:pt x="5057309" y="2324"/>
                </a:lnTo>
                <a:lnTo>
                  <a:pt x="5057774" y="3447"/>
                </a:lnTo>
                <a:lnTo>
                  <a:pt x="5057774" y="6077"/>
                </a:lnTo>
                <a:lnTo>
                  <a:pt x="5057309" y="7200"/>
                </a:lnTo>
                <a:lnTo>
                  <a:pt x="5055449" y="9060"/>
                </a:lnTo>
                <a:lnTo>
                  <a:pt x="5054326" y="9524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11874817" y="2016124"/>
            <a:ext cx="57150" cy="9525"/>
          </a:xfrm>
          <a:custGeom>
            <a:avLst/>
            <a:gdLst/>
            <a:ahLst/>
            <a:cxnLst/>
            <a:rect l="l" t="t" r="r" b="b"/>
            <a:pathLst>
              <a:path w="57150" h="9525">
                <a:moveTo>
                  <a:pt x="53702" y="9524"/>
                </a:moveTo>
                <a:lnTo>
                  <a:pt x="51072" y="9524"/>
                </a:lnTo>
                <a:lnTo>
                  <a:pt x="49949" y="9060"/>
                </a:lnTo>
                <a:lnTo>
                  <a:pt x="48089" y="7200"/>
                </a:lnTo>
                <a:lnTo>
                  <a:pt x="47624" y="6077"/>
                </a:lnTo>
                <a:lnTo>
                  <a:pt x="47624" y="3447"/>
                </a:lnTo>
                <a:lnTo>
                  <a:pt x="48089" y="2324"/>
                </a:lnTo>
                <a:lnTo>
                  <a:pt x="49949" y="464"/>
                </a:lnTo>
                <a:lnTo>
                  <a:pt x="51072" y="0"/>
                </a:lnTo>
                <a:lnTo>
                  <a:pt x="53702" y="0"/>
                </a:lnTo>
                <a:lnTo>
                  <a:pt x="54825" y="464"/>
                </a:lnTo>
                <a:lnTo>
                  <a:pt x="56685" y="2324"/>
                </a:lnTo>
                <a:lnTo>
                  <a:pt x="57149" y="3447"/>
                </a:lnTo>
                <a:lnTo>
                  <a:pt x="57149" y="6077"/>
                </a:lnTo>
                <a:lnTo>
                  <a:pt x="56685" y="7200"/>
                </a:lnTo>
                <a:lnTo>
                  <a:pt x="54825" y="9060"/>
                </a:lnTo>
                <a:lnTo>
                  <a:pt x="53702" y="9524"/>
                </a:lnTo>
                <a:close/>
              </a:path>
              <a:path w="57150" h="9525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5" y="3447"/>
                </a:lnTo>
                <a:lnTo>
                  <a:pt x="9525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 txBox="1"/>
          <p:nvPr/>
        </p:nvSpPr>
        <p:spPr>
          <a:xfrm>
            <a:off x="12009754" y="1930499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4" name="object 74" descr=""/>
          <p:cNvSpPr/>
          <p:nvPr/>
        </p:nvSpPr>
        <p:spPr>
          <a:xfrm>
            <a:off x="11874817" y="1279921"/>
            <a:ext cx="57150" cy="9525"/>
          </a:xfrm>
          <a:custGeom>
            <a:avLst/>
            <a:gdLst/>
            <a:ahLst/>
            <a:cxnLst/>
            <a:rect l="l" t="t" r="r" b="b"/>
            <a:pathLst>
              <a:path w="57150" h="9525">
                <a:moveTo>
                  <a:pt x="53702" y="9524"/>
                </a:moveTo>
                <a:lnTo>
                  <a:pt x="51072" y="9524"/>
                </a:lnTo>
                <a:lnTo>
                  <a:pt x="49949" y="9060"/>
                </a:lnTo>
                <a:lnTo>
                  <a:pt x="48089" y="7200"/>
                </a:lnTo>
                <a:lnTo>
                  <a:pt x="47624" y="6077"/>
                </a:lnTo>
                <a:lnTo>
                  <a:pt x="47624" y="3447"/>
                </a:lnTo>
                <a:lnTo>
                  <a:pt x="48089" y="2324"/>
                </a:lnTo>
                <a:lnTo>
                  <a:pt x="49949" y="464"/>
                </a:lnTo>
                <a:lnTo>
                  <a:pt x="51072" y="0"/>
                </a:lnTo>
                <a:lnTo>
                  <a:pt x="53702" y="0"/>
                </a:lnTo>
                <a:lnTo>
                  <a:pt x="54825" y="464"/>
                </a:lnTo>
                <a:lnTo>
                  <a:pt x="56685" y="2324"/>
                </a:lnTo>
                <a:lnTo>
                  <a:pt x="57149" y="3447"/>
                </a:lnTo>
                <a:lnTo>
                  <a:pt x="57149" y="6077"/>
                </a:lnTo>
                <a:lnTo>
                  <a:pt x="56685" y="7200"/>
                </a:lnTo>
                <a:lnTo>
                  <a:pt x="54825" y="9060"/>
                </a:lnTo>
                <a:lnTo>
                  <a:pt x="53702" y="9524"/>
                </a:lnTo>
                <a:close/>
              </a:path>
              <a:path w="57150" h="9525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5" y="3447"/>
                </a:lnTo>
                <a:lnTo>
                  <a:pt x="9525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 txBox="1"/>
          <p:nvPr/>
        </p:nvSpPr>
        <p:spPr>
          <a:xfrm>
            <a:off x="12009754" y="1194296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9026703" y="2533005"/>
            <a:ext cx="749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5">
                <a:solidFill>
                  <a:srgbClr val="252423"/>
                </a:solidFill>
                <a:latin typeface="Tahoma"/>
                <a:cs typeface="Tahoma"/>
              </a:rPr>
              <a:t>Year-</a:t>
            </a:r>
            <a:r>
              <a:rPr dirty="0" sz="1200" spc="-30">
                <a:solidFill>
                  <a:srgbClr val="252423"/>
                </a:solidFill>
                <a:latin typeface="Tahoma"/>
                <a:cs typeface="Tahoma"/>
              </a:rPr>
              <a:t>Month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6374150" y="1080293"/>
            <a:ext cx="177800" cy="6940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 spc="-75">
                <a:solidFill>
                  <a:srgbClr val="252423"/>
                </a:solidFill>
                <a:latin typeface="Tahoma"/>
                <a:cs typeface="Tahoma"/>
              </a:rPr>
              <a:t>Total</a:t>
            </a:r>
            <a:r>
              <a:rPr dirty="0" sz="1200" spc="-6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Tahoma"/>
                <a:cs typeface="Tahoma"/>
              </a:rPr>
              <a:t>Sales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12205235" y="1015702"/>
            <a:ext cx="177800" cy="8229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 spc="-80">
                <a:solidFill>
                  <a:srgbClr val="252423"/>
                </a:solidFill>
                <a:latin typeface="Tahoma"/>
                <a:cs typeface="Tahoma"/>
              </a:rPr>
              <a:t>Sum </a:t>
            </a:r>
            <a:r>
              <a:rPr dirty="0" sz="1200" spc="-75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dirty="0" sz="1200" spc="-8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52423"/>
                </a:solidFill>
                <a:latin typeface="Tahoma"/>
                <a:cs typeface="Tahoma"/>
              </a:rPr>
              <a:t>Profit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6937015" y="2063830"/>
            <a:ext cx="4914265" cy="441325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2023-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03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2023-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08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2023-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06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2023-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09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2020-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09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2024-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10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2022-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12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2022-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03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2023-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04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2022-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05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2023-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07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2022-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01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2021-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07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2021-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08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2020-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04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2022-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08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2025-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01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2022-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02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2024-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04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2021-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06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2020-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05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2024-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08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2022-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11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2024-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11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2022-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06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80" name="object 80" descr=""/>
          <p:cNvGrpSpPr/>
          <p:nvPr/>
        </p:nvGrpSpPr>
        <p:grpSpPr>
          <a:xfrm>
            <a:off x="7018734" y="834454"/>
            <a:ext cx="4765040" cy="1184910"/>
            <a:chOff x="7018734" y="834454"/>
            <a:chExt cx="4765040" cy="1184910"/>
          </a:xfrm>
        </p:grpSpPr>
        <p:sp>
          <p:nvSpPr>
            <p:cNvPr id="81" name="object 81" descr=""/>
            <p:cNvSpPr/>
            <p:nvPr/>
          </p:nvSpPr>
          <p:spPr>
            <a:xfrm>
              <a:off x="7033021" y="848742"/>
              <a:ext cx="4736465" cy="878205"/>
            </a:xfrm>
            <a:custGeom>
              <a:avLst/>
              <a:gdLst/>
              <a:ahLst/>
              <a:cxnLst/>
              <a:rect l="l" t="t" r="r" b="b"/>
              <a:pathLst>
                <a:path w="4736465" h="878205">
                  <a:moveTo>
                    <a:pt x="0" y="0"/>
                  </a:moveTo>
                  <a:lnTo>
                    <a:pt x="197346" y="13899"/>
                  </a:lnTo>
                  <a:lnTo>
                    <a:pt x="394692" y="134165"/>
                  </a:lnTo>
                  <a:lnTo>
                    <a:pt x="592038" y="162141"/>
                  </a:lnTo>
                  <a:lnTo>
                    <a:pt x="789384" y="481830"/>
                  </a:lnTo>
                  <a:lnTo>
                    <a:pt x="986730" y="513045"/>
                  </a:lnTo>
                  <a:lnTo>
                    <a:pt x="1184076" y="581836"/>
                  </a:lnTo>
                  <a:lnTo>
                    <a:pt x="1381422" y="587195"/>
                  </a:lnTo>
                  <a:lnTo>
                    <a:pt x="1578768" y="587843"/>
                  </a:lnTo>
                  <a:lnTo>
                    <a:pt x="1776114" y="604216"/>
                  </a:lnTo>
                  <a:lnTo>
                    <a:pt x="1973460" y="614817"/>
                  </a:lnTo>
                  <a:lnTo>
                    <a:pt x="2170806" y="623416"/>
                  </a:lnTo>
                  <a:lnTo>
                    <a:pt x="2368153" y="639554"/>
                  </a:lnTo>
                  <a:lnTo>
                    <a:pt x="2565499" y="651333"/>
                  </a:lnTo>
                  <a:lnTo>
                    <a:pt x="2762845" y="654631"/>
                  </a:lnTo>
                  <a:lnTo>
                    <a:pt x="2960191" y="671358"/>
                  </a:lnTo>
                  <a:lnTo>
                    <a:pt x="3157537" y="721773"/>
                  </a:lnTo>
                  <a:lnTo>
                    <a:pt x="3354883" y="734848"/>
                  </a:lnTo>
                  <a:lnTo>
                    <a:pt x="3552229" y="747923"/>
                  </a:lnTo>
                  <a:lnTo>
                    <a:pt x="3749575" y="758995"/>
                  </a:lnTo>
                  <a:lnTo>
                    <a:pt x="3946921" y="782907"/>
                  </a:lnTo>
                  <a:lnTo>
                    <a:pt x="4144267" y="816890"/>
                  </a:lnTo>
                  <a:lnTo>
                    <a:pt x="4341613" y="845691"/>
                  </a:lnTo>
                  <a:lnTo>
                    <a:pt x="4538959" y="854466"/>
                  </a:lnTo>
                  <a:lnTo>
                    <a:pt x="4736305" y="878143"/>
                  </a:lnTo>
                </a:path>
              </a:pathLst>
            </a:custGeom>
            <a:ln w="28574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7033021" y="897096"/>
              <a:ext cx="4736465" cy="1108075"/>
            </a:xfrm>
            <a:custGeom>
              <a:avLst/>
              <a:gdLst/>
              <a:ahLst/>
              <a:cxnLst/>
              <a:rect l="l" t="t" r="r" b="b"/>
              <a:pathLst>
                <a:path w="4736465" h="1108075">
                  <a:moveTo>
                    <a:pt x="0" y="0"/>
                  </a:moveTo>
                  <a:lnTo>
                    <a:pt x="197346" y="519317"/>
                  </a:lnTo>
                  <a:lnTo>
                    <a:pt x="394692" y="135019"/>
                  </a:lnTo>
                  <a:lnTo>
                    <a:pt x="592038" y="597355"/>
                  </a:lnTo>
                  <a:lnTo>
                    <a:pt x="789384" y="588078"/>
                  </a:lnTo>
                  <a:lnTo>
                    <a:pt x="986730" y="997996"/>
                  </a:lnTo>
                  <a:lnTo>
                    <a:pt x="1184076" y="927174"/>
                  </a:lnTo>
                  <a:lnTo>
                    <a:pt x="1381422" y="726043"/>
                  </a:lnTo>
                  <a:lnTo>
                    <a:pt x="1578768" y="549207"/>
                  </a:lnTo>
                  <a:lnTo>
                    <a:pt x="1776114" y="1071175"/>
                  </a:lnTo>
                  <a:lnTo>
                    <a:pt x="1973460" y="959272"/>
                  </a:lnTo>
                  <a:lnTo>
                    <a:pt x="2170806" y="690852"/>
                  </a:lnTo>
                  <a:lnTo>
                    <a:pt x="2368153" y="759172"/>
                  </a:lnTo>
                  <a:lnTo>
                    <a:pt x="2565499" y="603392"/>
                  </a:lnTo>
                  <a:lnTo>
                    <a:pt x="2762845" y="865185"/>
                  </a:lnTo>
                  <a:lnTo>
                    <a:pt x="2960191" y="987542"/>
                  </a:lnTo>
                  <a:lnTo>
                    <a:pt x="3157537" y="1029800"/>
                  </a:lnTo>
                  <a:lnTo>
                    <a:pt x="3354883" y="787590"/>
                  </a:lnTo>
                  <a:lnTo>
                    <a:pt x="3552229" y="848694"/>
                  </a:lnTo>
                  <a:lnTo>
                    <a:pt x="3749575" y="938511"/>
                  </a:lnTo>
                  <a:lnTo>
                    <a:pt x="3946921" y="1107838"/>
                  </a:lnTo>
                  <a:lnTo>
                    <a:pt x="4144267" y="981211"/>
                  </a:lnTo>
                  <a:lnTo>
                    <a:pt x="4341613" y="1019935"/>
                  </a:lnTo>
                  <a:lnTo>
                    <a:pt x="4538959" y="819099"/>
                  </a:lnTo>
                  <a:lnTo>
                    <a:pt x="4736305" y="1091641"/>
                  </a:lnTo>
                </a:path>
              </a:pathLst>
            </a:custGeom>
            <a:ln w="28574">
              <a:solidFill>
                <a:srgbClr val="12239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 descr=""/>
          <p:cNvSpPr txBox="1"/>
          <p:nvPr/>
        </p:nvSpPr>
        <p:spPr>
          <a:xfrm>
            <a:off x="6900267" y="891317"/>
            <a:ext cx="463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20K</a:t>
            </a:r>
            <a:r>
              <a:rPr dirty="0" baseline="-6172" sz="1350" spc="-15">
                <a:solidFill>
                  <a:srgbClr val="605D5C"/>
                </a:solidFill>
                <a:latin typeface="Segoe UI"/>
                <a:cs typeface="Segoe UI"/>
              </a:rPr>
              <a:t>20K</a:t>
            </a:r>
            <a:endParaRPr baseline="-6172" sz="1350">
              <a:latin typeface="Segoe UI"/>
              <a:cs typeface="Segoe UI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7294959" y="1025482"/>
            <a:ext cx="8578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18K</a:t>
            </a:r>
            <a:r>
              <a:rPr dirty="0" baseline="-12345" sz="1350" spc="-15">
                <a:solidFill>
                  <a:srgbClr val="605D5C"/>
                </a:solidFill>
                <a:latin typeface="Segoe UI"/>
                <a:cs typeface="Segoe UI"/>
              </a:rPr>
              <a:t>17K</a:t>
            </a:r>
            <a:r>
              <a:rPr dirty="0" baseline="-43209" sz="1350" spc="-15">
                <a:solidFill>
                  <a:srgbClr val="605D5C"/>
                </a:solidFill>
                <a:latin typeface="Segoe UI"/>
                <a:cs typeface="Segoe UI"/>
              </a:rPr>
              <a:t>12K</a:t>
            </a:r>
            <a:r>
              <a:rPr dirty="0" baseline="-58641" sz="1350" spc="-15">
                <a:solidFill>
                  <a:srgbClr val="605D5C"/>
                </a:solidFill>
                <a:latin typeface="Segoe UI"/>
                <a:cs typeface="Segoe UI"/>
              </a:rPr>
              <a:t>11K</a:t>
            </a:r>
            <a:endParaRPr baseline="-58641" sz="1350">
              <a:latin typeface="Segoe UI"/>
              <a:cs typeface="Segoe UI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8084342" y="1220080"/>
            <a:ext cx="20110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3086" sz="1350">
                <a:solidFill>
                  <a:srgbClr val="605D5C"/>
                </a:solidFill>
                <a:latin typeface="Segoe UI"/>
                <a:cs typeface="Segoe UI"/>
              </a:rPr>
              <a:t>10K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10K10K</a:t>
            </a:r>
            <a:r>
              <a:rPr dirty="0" baseline="-9259" sz="1350">
                <a:solidFill>
                  <a:srgbClr val="605D5C"/>
                </a:solidFill>
                <a:latin typeface="Segoe UI"/>
                <a:cs typeface="Segoe UI"/>
              </a:rPr>
              <a:t>10K</a:t>
            </a:r>
            <a:r>
              <a:rPr dirty="0" baseline="-9259" sz="1350" spc="89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baseline="-12345" sz="1350">
                <a:solidFill>
                  <a:srgbClr val="605D5C"/>
                </a:solidFill>
                <a:latin typeface="Segoe UI"/>
                <a:cs typeface="Segoe UI"/>
              </a:rPr>
              <a:t>9K</a:t>
            </a:r>
            <a:r>
              <a:rPr dirty="0" baseline="-12345" sz="1350" spc="46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baseline="-18518" sz="1350">
                <a:solidFill>
                  <a:srgbClr val="605D5C"/>
                </a:solidFill>
                <a:latin typeface="Segoe UI"/>
                <a:cs typeface="Segoe UI"/>
              </a:rPr>
              <a:t>9K</a:t>
            </a:r>
            <a:r>
              <a:rPr dirty="0" baseline="-18518" sz="1350" spc="472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baseline="-24691" sz="1350">
                <a:solidFill>
                  <a:srgbClr val="605D5C"/>
                </a:solidFill>
                <a:latin typeface="Segoe UI"/>
                <a:cs typeface="Segoe UI"/>
              </a:rPr>
              <a:t>9K</a:t>
            </a:r>
            <a:r>
              <a:rPr dirty="0" baseline="-24691" sz="1350" spc="46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baseline="-30864" sz="1350">
                <a:solidFill>
                  <a:srgbClr val="605D5C"/>
                </a:solidFill>
                <a:latin typeface="Segoe UI"/>
                <a:cs typeface="Segoe UI"/>
              </a:rPr>
              <a:t>9K</a:t>
            </a:r>
            <a:r>
              <a:rPr dirty="0" baseline="-30864" sz="1350" spc="472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baseline="-33950" sz="1350">
                <a:solidFill>
                  <a:srgbClr val="605D5C"/>
                </a:solidFill>
                <a:latin typeface="Segoe UI"/>
                <a:cs typeface="Segoe UI"/>
              </a:rPr>
              <a:t>9K</a:t>
            </a:r>
            <a:r>
              <a:rPr dirty="0" baseline="-33950" sz="1350" spc="46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baseline="-40123" sz="1350" spc="-37">
                <a:solidFill>
                  <a:srgbClr val="605D5C"/>
                </a:solidFill>
                <a:latin typeface="Segoe UI"/>
                <a:cs typeface="Segoe UI"/>
              </a:rPr>
              <a:t>8K</a:t>
            </a:r>
            <a:endParaRPr baseline="-40123" sz="1350">
              <a:latin typeface="Segoe UI"/>
              <a:cs typeface="Segoe UI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10860087" y="1788429"/>
            <a:ext cx="2400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0.1K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8491933" y="1488878"/>
            <a:ext cx="2400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3.9K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7899895" y="1678587"/>
            <a:ext cx="2400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0.8K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8689279" y="1751766"/>
            <a:ext cx="2400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0.3K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7110511" y="1458988"/>
            <a:ext cx="2400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4.1K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10070703" y="1710391"/>
            <a:ext cx="2400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0.6K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9478664" y="1543063"/>
            <a:ext cx="2400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3.5K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10088612" y="1321905"/>
            <a:ext cx="1585595" cy="438784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45"/>
              </a:spcBef>
            </a:pPr>
            <a:r>
              <a:rPr dirty="0" baseline="18518" sz="1350">
                <a:solidFill>
                  <a:srgbClr val="605D5C"/>
                </a:solidFill>
                <a:latin typeface="Segoe UI"/>
                <a:cs typeface="Segoe UI"/>
              </a:rPr>
              <a:t>8K</a:t>
            </a:r>
            <a:r>
              <a:rPr dirty="0" baseline="18518" sz="1350" spc="427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baseline="12345" sz="1350">
                <a:solidFill>
                  <a:srgbClr val="605D5C"/>
                </a:solidFill>
                <a:latin typeface="Segoe UI"/>
                <a:cs typeface="Segoe UI"/>
              </a:rPr>
              <a:t>7K</a:t>
            </a:r>
            <a:r>
              <a:rPr dirty="0" baseline="12345" sz="1350" spc="434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baseline="6172" sz="1350">
                <a:solidFill>
                  <a:srgbClr val="605D5C"/>
                </a:solidFill>
                <a:latin typeface="Segoe UI"/>
                <a:cs typeface="Segoe UI"/>
              </a:rPr>
              <a:t>7K</a:t>
            </a:r>
            <a:r>
              <a:rPr dirty="0" baseline="6172" sz="1350" spc="434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7K</a:t>
            </a:r>
            <a:r>
              <a:rPr dirty="0" sz="900" spc="29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baseline="-12345" sz="1350">
                <a:solidFill>
                  <a:srgbClr val="605D5C"/>
                </a:solidFill>
                <a:latin typeface="Segoe UI"/>
                <a:cs typeface="Segoe UI"/>
              </a:rPr>
              <a:t>7K</a:t>
            </a:r>
            <a:r>
              <a:rPr dirty="0" baseline="-12345" sz="1350" spc="434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baseline="-27777" sz="1350">
                <a:solidFill>
                  <a:srgbClr val="605D5C"/>
                </a:solidFill>
                <a:latin typeface="Segoe UI"/>
                <a:cs typeface="Segoe UI"/>
              </a:rPr>
              <a:t>6K</a:t>
            </a:r>
            <a:r>
              <a:rPr dirty="0" baseline="-27777" sz="1350" spc="434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baseline="-43209" sz="1350">
                <a:solidFill>
                  <a:srgbClr val="605D5C"/>
                </a:solidFill>
                <a:latin typeface="Segoe UI"/>
                <a:cs typeface="Segoe UI"/>
              </a:rPr>
              <a:t>5K</a:t>
            </a:r>
            <a:r>
              <a:rPr dirty="0" baseline="-43209" sz="1350" spc="434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baseline="-46296" sz="1350" spc="-37">
                <a:solidFill>
                  <a:srgbClr val="605D5C"/>
                </a:solidFill>
                <a:latin typeface="Segoe UI"/>
                <a:cs typeface="Segoe UI"/>
              </a:rPr>
              <a:t>5K</a:t>
            </a:r>
            <a:endParaRPr baseline="-46296" sz="1350">
              <a:latin typeface="Segoe UI"/>
              <a:cs typeface="Segoe UI"/>
            </a:endParaRPr>
          </a:p>
          <a:p>
            <a:pPr marL="375285">
              <a:lnSpc>
                <a:spcPct val="100000"/>
              </a:lnSpc>
              <a:spcBef>
                <a:spcPts val="545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2.3K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9083971" y="1371443"/>
            <a:ext cx="2400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2.9K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11452125" y="1769460"/>
            <a:ext cx="3943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6172" sz="1350">
                <a:solidFill>
                  <a:srgbClr val="605D5C"/>
                </a:solidFill>
                <a:latin typeface="Segoe UI"/>
                <a:cs typeface="Segoe UI"/>
              </a:rPr>
              <a:t>2.0K</a:t>
            </a:r>
            <a:r>
              <a:rPr dirty="0" baseline="6172" sz="1350" spc="-89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7505203" y="1537025"/>
            <a:ext cx="2400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3.5K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7702550" y="1268669"/>
            <a:ext cx="2400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3.6K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8" name="object 98" descr=""/>
          <p:cNvSpPr txBox="1"/>
          <p:nvPr/>
        </p:nvSpPr>
        <p:spPr>
          <a:xfrm>
            <a:off x="11254778" y="1885344"/>
            <a:ext cx="6350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034" algn="l"/>
              </a:tabLst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0.7K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0.2K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9281318" y="1698843"/>
            <a:ext cx="2400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2.4K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11057432" y="1661802"/>
            <a:ext cx="2400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0.9K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8294587" y="1665714"/>
            <a:ext cx="2400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2.7K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9690000" y="1797673"/>
            <a:ext cx="2400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0.9K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10479384" y="1748642"/>
            <a:ext cx="2400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1.2K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8886625" y="1639863"/>
            <a:ext cx="2400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1.1K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8097241" y="1866844"/>
            <a:ext cx="2400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1.3K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06" name="object 106" descr=""/>
          <p:cNvGrpSpPr/>
          <p:nvPr/>
        </p:nvGrpSpPr>
        <p:grpSpPr>
          <a:xfrm>
            <a:off x="6391909" y="564387"/>
            <a:ext cx="5535295" cy="2240915"/>
            <a:chOff x="6391909" y="564387"/>
            <a:chExt cx="5535295" cy="2240915"/>
          </a:xfrm>
        </p:grpSpPr>
        <p:sp>
          <p:nvSpPr>
            <p:cNvPr id="107" name="object 107" descr=""/>
            <p:cNvSpPr/>
            <p:nvPr/>
          </p:nvSpPr>
          <p:spPr>
            <a:xfrm>
              <a:off x="6875144" y="2728594"/>
              <a:ext cx="5052060" cy="71755"/>
            </a:xfrm>
            <a:custGeom>
              <a:avLst/>
              <a:gdLst/>
              <a:ahLst/>
              <a:cxnLst/>
              <a:rect l="l" t="t" r="r" b="b"/>
              <a:pathLst>
                <a:path w="5052059" h="71755">
                  <a:moveTo>
                    <a:pt x="5032268" y="71755"/>
                  </a:moveTo>
                  <a:lnTo>
                    <a:pt x="19790" y="71755"/>
                  </a:lnTo>
                  <a:lnTo>
                    <a:pt x="18851" y="71366"/>
                  </a:lnTo>
                  <a:lnTo>
                    <a:pt x="0" y="43152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019011" y="0"/>
                  </a:lnTo>
                  <a:lnTo>
                    <a:pt x="5051092" y="28187"/>
                  </a:lnTo>
                  <a:lnTo>
                    <a:pt x="5052058" y="33047"/>
                  </a:lnTo>
                  <a:lnTo>
                    <a:pt x="5052058" y="43152"/>
                  </a:lnTo>
                  <a:lnTo>
                    <a:pt x="5032268" y="71755"/>
                  </a:lnTo>
                  <a:close/>
                </a:path>
              </a:pathLst>
            </a:custGeom>
            <a:solidFill>
              <a:srgbClr val="E1E1E1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6875144" y="2728594"/>
              <a:ext cx="4207510" cy="71755"/>
            </a:xfrm>
            <a:custGeom>
              <a:avLst/>
              <a:gdLst/>
              <a:ahLst/>
              <a:cxnLst/>
              <a:rect l="l" t="t" r="r" b="b"/>
              <a:pathLst>
                <a:path w="4207509" h="71755">
                  <a:moveTo>
                    <a:pt x="4187442" y="71755"/>
                  </a:moveTo>
                  <a:lnTo>
                    <a:pt x="19790" y="71755"/>
                  </a:lnTo>
                  <a:lnTo>
                    <a:pt x="18851" y="71366"/>
                  </a:lnTo>
                  <a:lnTo>
                    <a:pt x="0" y="43152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174185" y="0"/>
                  </a:lnTo>
                  <a:lnTo>
                    <a:pt x="4206266" y="28187"/>
                  </a:lnTo>
                  <a:lnTo>
                    <a:pt x="4207233" y="33047"/>
                  </a:lnTo>
                  <a:lnTo>
                    <a:pt x="4207233" y="43152"/>
                  </a:lnTo>
                  <a:lnTo>
                    <a:pt x="4187442" y="71755"/>
                  </a:lnTo>
                  <a:close/>
                </a:path>
              </a:pathLst>
            </a:custGeom>
            <a:solidFill>
              <a:srgbClr val="000000">
                <a:alpha val="2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6875144" y="2728594"/>
              <a:ext cx="4207510" cy="71755"/>
            </a:xfrm>
            <a:custGeom>
              <a:avLst/>
              <a:gdLst/>
              <a:ahLst/>
              <a:cxnLst/>
              <a:rect l="l" t="t" r="r" b="b"/>
              <a:pathLst>
                <a:path w="4207509" h="71755">
                  <a:moveTo>
                    <a:pt x="19790" y="71755"/>
                  </a:moveTo>
                  <a:lnTo>
                    <a:pt x="0" y="43152"/>
                  </a:lnTo>
                  <a:lnTo>
                    <a:pt x="0" y="38099"/>
                  </a:lnTo>
                  <a:lnTo>
                    <a:pt x="0" y="33047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lnTo>
                    <a:pt x="4169133" y="0"/>
                  </a:lnTo>
                  <a:lnTo>
                    <a:pt x="4174185" y="0"/>
                  </a:lnTo>
                  <a:lnTo>
                    <a:pt x="4179045" y="966"/>
                  </a:lnTo>
                  <a:lnTo>
                    <a:pt x="4183713" y="2900"/>
                  </a:lnTo>
                  <a:lnTo>
                    <a:pt x="4188381" y="4833"/>
                  </a:lnTo>
                  <a:lnTo>
                    <a:pt x="4204332" y="23519"/>
                  </a:lnTo>
                  <a:lnTo>
                    <a:pt x="4206266" y="28187"/>
                  </a:lnTo>
                  <a:lnTo>
                    <a:pt x="4207233" y="33047"/>
                  </a:lnTo>
                  <a:lnTo>
                    <a:pt x="4207233" y="38099"/>
                  </a:lnTo>
                  <a:lnTo>
                    <a:pt x="4207233" y="43152"/>
                  </a:lnTo>
                  <a:lnTo>
                    <a:pt x="4206266" y="48012"/>
                  </a:lnTo>
                  <a:lnTo>
                    <a:pt x="4204332" y="52680"/>
                  </a:lnTo>
                  <a:lnTo>
                    <a:pt x="4202399" y="57348"/>
                  </a:lnTo>
                  <a:lnTo>
                    <a:pt x="4199646" y="61468"/>
                  </a:lnTo>
                  <a:lnTo>
                    <a:pt x="4196073" y="65040"/>
                  </a:lnTo>
                  <a:lnTo>
                    <a:pt x="4192501" y="68613"/>
                  </a:lnTo>
                  <a:lnTo>
                    <a:pt x="4188381" y="71366"/>
                  </a:lnTo>
                  <a:lnTo>
                    <a:pt x="4187442" y="71755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0" name="object 1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1909" y="564387"/>
              <a:ext cx="95249" cy="95249"/>
            </a:xfrm>
            <a:prstGeom prst="rect">
              <a:avLst/>
            </a:prstGeom>
          </p:spPr>
        </p:pic>
        <p:pic>
          <p:nvPicPr>
            <p:cNvPr id="111" name="object 1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3909" y="564387"/>
              <a:ext cx="95249" cy="95249"/>
            </a:xfrm>
            <a:prstGeom prst="rect">
              <a:avLst/>
            </a:prstGeom>
          </p:spPr>
        </p:pic>
      </p:grpSp>
      <p:sp>
        <p:nvSpPr>
          <p:cNvPr id="112" name="object 112" descr=""/>
          <p:cNvSpPr txBox="1"/>
          <p:nvPr/>
        </p:nvSpPr>
        <p:spPr>
          <a:xfrm>
            <a:off x="6369049" y="200088"/>
            <a:ext cx="3171190" cy="715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85">
                <a:solidFill>
                  <a:srgbClr val="252423"/>
                </a:solidFill>
                <a:latin typeface="Tahoma"/>
                <a:cs typeface="Tahoma"/>
              </a:rPr>
              <a:t>Total </a:t>
            </a:r>
            <a:r>
              <a:rPr dirty="0" sz="1400" spc="-30">
                <a:solidFill>
                  <a:srgbClr val="252423"/>
                </a:solidFill>
                <a:latin typeface="Tahoma"/>
                <a:cs typeface="Tahoma"/>
              </a:rPr>
              <a:t>Sales</a:t>
            </a:r>
            <a:r>
              <a:rPr dirty="0" sz="1400" spc="-8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95">
                <a:solidFill>
                  <a:srgbClr val="252423"/>
                </a:solidFill>
                <a:latin typeface="Tahoma"/>
                <a:cs typeface="Tahoma"/>
              </a:rPr>
              <a:t>and</a:t>
            </a:r>
            <a:r>
              <a:rPr dirty="0" sz="1400" spc="-8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80">
                <a:solidFill>
                  <a:srgbClr val="252423"/>
                </a:solidFill>
                <a:latin typeface="Tahoma"/>
                <a:cs typeface="Tahoma"/>
              </a:rPr>
              <a:t>Sum</a:t>
            </a:r>
            <a:r>
              <a:rPr dirty="0" sz="1400" spc="-85">
                <a:solidFill>
                  <a:srgbClr val="252423"/>
                </a:solidFill>
                <a:latin typeface="Tahoma"/>
                <a:cs typeface="Tahoma"/>
              </a:rPr>
              <a:t> of </a:t>
            </a:r>
            <a:r>
              <a:rPr dirty="0" sz="1400" spc="-40">
                <a:solidFill>
                  <a:srgbClr val="252423"/>
                </a:solidFill>
                <a:latin typeface="Tahoma"/>
                <a:cs typeface="Tahoma"/>
              </a:rPr>
              <a:t>Profit</a:t>
            </a:r>
            <a:r>
              <a:rPr dirty="0" sz="1400" spc="-8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80">
                <a:solidFill>
                  <a:srgbClr val="252423"/>
                </a:solidFill>
                <a:latin typeface="Tahoma"/>
                <a:cs typeface="Tahoma"/>
              </a:rPr>
              <a:t>by</a:t>
            </a:r>
            <a:r>
              <a:rPr dirty="0" sz="1400" spc="-8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252423"/>
                </a:solidFill>
                <a:latin typeface="Tahoma"/>
                <a:cs typeface="Tahoma"/>
              </a:rPr>
              <a:t>Year-</a:t>
            </a:r>
            <a:r>
              <a:rPr dirty="0" sz="1400" spc="-25">
                <a:solidFill>
                  <a:srgbClr val="252423"/>
                </a:solidFill>
                <a:latin typeface="Tahoma"/>
                <a:cs typeface="Tahoma"/>
              </a:rPr>
              <a:t>Month</a:t>
            </a:r>
            <a:endParaRPr sz="1400">
              <a:latin typeface="Tahoma"/>
              <a:cs typeface="Tahoma"/>
            </a:endParaRPr>
          </a:p>
          <a:p>
            <a:pPr marL="137160">
              <a:lnSpc>
                <a:spcPct val="100000"/>
              </a:lnSpc>
              <a:spcBef>
                <a:spcPts val="820"/>
              </a:spcBef>
              <a:tabLst>
                <a:tab pos="895350" algn="l"/>
              </a:tabLst>
            </a:pP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dirty="0" sz="10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Sales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	Sum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Profit</a:t>
            </a:r>
            <a:endParaRPr sz="1000">
              <a:latin typeface="Segoe UI"/>
              <a:cs typeface="Segoe UI"/>
            </a:endParaRPr>
          </a:p>
          <a:p>
            <a:pPr marL="220979">
              <a:lnSpc>
                <a:spcPct val="100000"/>
              </a:lnSpc>
              <a:spcBef>
                <a:spcPts val="65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20K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3" name="object 113" descr=""/>
          <p:cNvSpPr/>
          <p:nvPr/>
        </p:nvSpPr>
        <p:spPr>
          <a:xfrm>
            <a:off x="233362" y="2862262"/>
            <a:ext cx="6086475" cy="2038350"/>
          </a:xfrm>
          <a:custGeom>
            <a:avLst/>
            <a:gdLst/>
            <a:ahLst/>
            <a:cxnLst/>
            <a:rect l="l" t="t" r="r" b="b"/>
            <a:pathLst>
              <a:path w="6086475" h="2038350">
                <a:moveTo>
                  <a:pt x="0" y="0"/>
                </a:moveTo>
                <a:lnTo>
                  <a:pt x="6086474" y="0"/>
                </a:lnTo>
                <a:lnTo>
                  <a:pt x="6086474" y="2038349"/>
                </a:lnTo>
                <a:lnTo>
                  <a:pt x="0" y="20383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 txBox="1"/>
          <p:nvPr/>
        </p:nvSpPr>
        <p:spPr>
          <a:xfrm>
            <a:off x="6045199" y="2921000"/>
            <a:ext cx="1587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305">
                <a:solidFill>
                  <a:srgbClr val="605D5C"/>
                </a:solidFill>
                <a:latin typeface="Lucida Sans Unicode"/>
                <a:cs typeface="Lucida Sans Unicode"/>
              </a:rPr>
              <a:t>V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15" name="object 115" descr=""/>
          <p:cNvSpPr txBox="1"/>
          <p:nvPr/>
        </p:nvSpPr>
        <p:spPr>
          <a:xfrm>
            <a:off x="323849" y="2783184"/>
            <a:ext cx="1308735" cy="120396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dirty="0" sz="1400" spc="-10" b="1">
                <a:solidFill>
                  <a:srgbClr val="252423"/>
                </a:solidFill>
                <a:latin typeface="Arial"/>
                <a:cs typeface="Arial"/>
              </a:rPr>
              <a:t>Category</a:t>
            </a:r>
            <a:endParaRPr sz="1400">
              <a:latin typeface="Arial"/>
              <a:cs typeface="Arial"/>
            </a:endParaRPr>
          </a:p>
          <a:p>
            <a:pPr marL="265430" indent="-227329">
              <a:lnSpc>
                <a:spcPct val="100000"/>
              </a:lnSpc>
              <a:spcBef>
                <a:spcPts val="695"/>
              </a:spcBef>
              <a:buClr>
                <a:srgbClr val="202020"/>
              </a:buClr>
              <a:buFont typeface="Lucida Sans Unicode"/>
              <a:buChar char="■"/>
              <a:tabLst>
                <a:tab pos="265430" algn="l"/>
              </a:tabLst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Electronics</a:t>
            </a:r>
            <a:endParaRPr sz="1200">
              <a:latin typeface="Segoe UI"/>
              <a:cs typeface="Segoe UI"/>
            </a:endParaRPr>
          </a:p>
          <a:p>
            <a:pPr marL="265430" indent="-227329">
              <a:lnSpc>
                <a:spcPct val="100000"/>
              </a:lnSpc>
              <a:spcBef>
                <a:spcPts val="885"/>
              </a:spcBef>
              <a:buClr>
                <a:srgbClr val="787774"/>
              </a:buClr>
              <a:buFont typeface="Lucida Sans Unicode"/>
              <a:buChar char="☐"/>
              <a:tabLst>
                <a:tab pos="265430" algn="l"/>
              </a:tabLst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Furniture</a:t>
            </a:r>
            <a:endParaRPr sz="1200">
              <a:latin typeface="Segoe UI"/>
              <a:cs typeface="Segoe UI"/>
            </a:endParaRPr>
          </a:p>
          <a:p>
            <a:pPr marL="265430" indent="-227329">
              <a:lnSpc>
                <a:spcPct val="100000"/>
              </a:lnSpc>
              <a:spcBef>
                <a:spcPts val="885"/>
              </a:spcBef>
              <a:buClr>
                <a:srgbClr val="787774"/>
              </a:buClr>
              <a:buFont typeface="Lucida Sans Unicode"/>
              <a:buChar char="☐"/>
              <a:tabLst>
                <a:tab pos="265430" algn="l"/>
              </a:tabLst>
            </a:pP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Office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Supplies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6" name="object 116" descr=""/>
          <p:cNvSpPr/>
          <p:nvPr/>
        </p:nvSpPr>
        <p:spPr>
          <a:xfrm>
            <a:off x="233362" y="4910137"/>
            <a:ext cx="6086475" cy="2171700"/>
          </a:xfrm>
          <a:custGeom>
            <a:avLst/>
            <a:gdLst/>
            <a:ahLst/>
            <a:cxnLst/>
            <a:rect l="l" t="t" r="r" b="b"/>
            <a:pathLst>
              <a:path w="6086475" h="2171700">
                <a:moveTo>
                  <a:pt x="0" y="0"/>
                </a:moveTo>
                <a:lnTo>
                  <a:pt x="6086474" y="0"/>
                </a:lnTo>
                <a:lnTo>
                  <a:pt x="6086474" y="2171699"/>
                </a:lnTo>
                <a:lnTo>
                  <a:pt x="0" y="2171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 txBox="1"/>
          <p:nvPr/>
        </p:nvSpPr>
        <p:spPr>
          <a:xfrm>
            <a:off x="6045199" y="4968875"/>
            <a:ext cx="1587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305">
                <a:solidFill>
                  <a:srgbClr val="605D5C"/>
                </a:solidFill>
                <a:latin typeface="Lucida Sans Unicode"/>
                <a:cs typeface="Lucida Sans Unicode"/>
              </a:rPr>
              <a:t>V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18" name="object 118" descr=""/>
          <p:cNvSpPr txBox="1"/>
          <p:nvPr/>
        </p:nvSpPr>
        <p:spPr>
          <a:xfrm>
            <a:off x="323849" y="4831059"/>
            <a:ext cx="941705" cy="2089785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dirty="0" sz="1400" spc="-10" b="1">
                <a:solidFill>
                  <a:srgbClr val="252423"/>
                </a:solidFill>
                <a:latin typeface="Arial"/>
                <a:cs typeface="Arial"/>
              </a:rPr>
              <a:t>State</a:t>
            </a:r>
            <a:endParaRPr sz="1400">
              <a:latin typeface="Arial"/>
              <a:cs typeface="Arial"/>
            </a:endParaRPr>
          </a:p>
          <a:p>
            <a:pPr marL="265430" indent="-227329">
              <a:lnSpc>
                <a:spcPct val="100000"/>
              </a:lnSpc>
              <a:spcBef>
                <a:spcPts val="695"/>
              </a:spcBef>
              <a:buClr>
                <a:srgbClr val="787774"/>
              </a:buClr>
              <a:buFont typeface="Lucida Sans Unicode"/>
              <a:buChar char="☐"/>
              <a:tabLst>
                <a:tab pos="265430" algn="l"/>
              </a:tabLst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California</a:t>
            </a:r>
            <a:endParaRPr sz="1200">
              <a:latin typeface="Segoe UI"/>
              <a:cs typeface="Segoe UI"/>
            </a:endParaRPr>
          </a:p>
          <a:p>
            <a:pPr marL="265430" indent="-227329">
              <a:lnSpc>
                <a:spcPct val="100000"/>
              </a:lnSpc>
              <a:spcBef>
                <a:spcPts val="885"/>
              </a:spcBef>
              <a:buClr>
                <a:srgbClr val="787774"/>
              </a:buClr>
              <a:buFont typeface="Lucida Sans Unicode"/>
              <a:buChar char="☐"/>
              <a:tabLst>
                <a:tab pos="265430" algn="l"/>
              </a:tabLst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Florida</a:t>
            </a:r>
            <a:endParaRPr sz="1200">
              <a:latin typeface="Segoe UI"/>
              <a:cs typeface="Segoe UI"/>
            </a:endParaRPr>
          </a:p>
          <a:p>
            <a:pPr marL="265430" indent="-227329">
              <a:lnSpc>
                <a:spcPct val="100000"/>
              </a:lnSpc>
              <a:spcBef>
                <a:spcPts val="885"/>
              </a:spcBef>
              <a:buClr>
                <a:srgbClr val="787774"/>
              </a:buClr>
              <a:buFont typeface="Lucida Sans Unicode"/>
              <a:buChar char="☐"/>
              <a:tabLst>
                <a:tab pos="265430" algn="l"/>
              </a:tabLst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Illinois</a:t>
            </a:r>
            <a:endParaRPr sz="1200">
              <a:latin typeface="Segoe UI"/>
              <a:cs typeface="Segoe UI"/>
            </a:endParaRPr>
          </a:p>
          <a:p>
            <a:pPr marL="265430" indent="-227329">
              <a:lnSpc>
                <a:spcPct val="100000"/>
              </a:lnSpc>
              <a:spcBef>
                <a:spcPts val="885"/>
              </a:spcBef>
              <a:buClr>
                <a:srgbClr val="787774"/>
              </a:buClr>
              <a:buFont typeface="Lucida Sans Unicode"/>
              <a:buChar char="☐"/>
              <a:tabLst>
                <a:tab pos="265430" algn="l"/>
              </a:tabLst>
            </a:pP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New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20">
                <a:solidFill>
                  <a:srgbClr val="252423"/>
                </a:solidFill>
                <a:latin typeface="Segoe UI"/>
                <a:cs typeface="Segoe UI"/>
              </a:rPr>
              <a:t>York</a:t>
            </a:r>
            <a:endParaRPr sz="1200">
              <a:latin typeface="Segoe UI"/>
              <a:cs typeface="Segoe UI"/>
            </a:endParaRPr>
          </a:p>
          <a:p>
            <a:pPr marL="265430" indent="-227329">
              <a:lnSpc>
                <a:spcPct val="100000"/>
              </a:lnSpc>
              <a:spcBef>
                <a:spcPts val="885"/>
              </a:spcBef>
              <a:buClr>
                <a:srgbClr val="787774"/>
              </a:buClr>
              <a:buFont typeface="Lucida Sans Unicode"/>
              <a:buChar char="☐"/>
              <a:tabLst>
                <a:tab pos="265430" algn="l"/>
              </a:tabLst>
            </a:pPr>
            <a:r>
              <a:rPr dirty="0" sz="1200" spc="-20">
                <a:solidFill>
                  <a:srgbClr val="252423"/>
                </a:solidFill>
                <a:latin typeface="Segoe UI"/>
                <a:cs typeface="Segoe UI"/>
              </a:rPr>
              <a:t>Ohio</a:t>
            </a:r>
            <a:endParaRPr sz="1200">
              <a:latin typeface="Segoe UI"/>
              <a:cs typeface="Segoe UI"/>
            </a:endParaRPr>
          </a:p>
          <a:p>
            <a:pPr marL="265430" indent="-227329">
              <a:lnSpc>
                <a:spcPct val="100000"/>
              </a:lnSpc>
              <a:spcBef>
                <a:spcPts val="885"/>
              </a:spcBef>
              <a:buClr>
                <a:srgbClr val="787774"/>
              </a:buClr>
              <a:buFont typeface="Lucida Sans Unicode"/>
              <a:buChar char="☐"/>
              <a:tabLst>
                <a:tab pos="265430" algn="l"/>
              </a:tabLst>
            </a:pPr>
            <a:r>
              <a:rPr dirty="0" sz="1200" spc="-20">
                <a:solidFill>
                  <a:srgbClr val="252423"/>
                </a:solidFill>
                <a:latin typeface="Segoe UI"/>
                <a:cs typeface="Segoe UI"/>
              </a:rPr>
              <a:t>Texas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9" name="object 119" descr=""/>
          <p:cNvSpPr/>
          <p:nvPr/>
        </p:nvSpPr>
        <p:spPr>
          <a:xfrm>
            <a:off x="6329362" y="2862262"/>
            <a:ext cx="6086475" cy="2038350"/>
          </a:xfrm>
          <a:custGeom>
            <a:avLst/>
            <a:gdLst/>
            <a:ahLst/>
            <a:cxnLst/>
            <a:rect l="l" t="t" r="r" b="b"/>
            <a:pathLst>
              <a:path w="6086475" h="2038350">
                <a:moveTo>
                  <a:pt x="0" y="0"/>
                </a:moveTo>
                <a:lnTo>
                  <a:pt x="6086474" y="0"/>
                </a:lnTo>
                <a:lnTo>
                  <a:pt x="6086474" y="2038349"/>
                </a:lnTo>
                <a:lnTo>
                  <a:pt x="0" y="20383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 descr=""/>
          <p:cNvSpPr txBox="1"/>
          <p:nvPr/>
        </p:nvSpPr>
        <p:spPr>
          <a:xfrm>
            <a:off x="12141199" y="2921000"/>
            <a:ext cx="1587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305">
                <a:solidFill>
                  <a:srgbClr val="605D5C"/>
                </a:solidFill>
                <a:latin typeface="Lucida Sans Unicode"/>
                <a:cs typeface="Lucida Sans Unicode"/>
              </a:rPr>
              <a:t>V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21" name="object 121" descr=""/>
          <p:cNvSpPr txBox="1"/>
          <p:nvPr/>
        </p:nvSpPr>
        <p:spPr>
          <a:xfrm>
            <a:off x="6419849" y="2783184"/>
            <a:ext cx="1281430" cy="179451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dirty="0" sz="1400" spc="-10" b="1">
                <a:solidFill>
                  <a:srgbClr val="252423"/>
                </a:solidFill>
                <a:latin typeface="Arial"/>
                <a:cs typeface="Arial"/>
              </a:rPr>
              <a:t>PaymentMode</a:t>
            </a:r>
            <a:endParaRPr sz="1400">
              <a:latin typeface="Arial"/>
              <a:cs typeface="Arial"/>
            </a:endParaRPr>
          </a:p>
          <a:p>
            <a:pPr marL="265430" indent="-227329">
              <a:lnSpc>
                <a:spcPct val="100000"/>
              </a:lnSpc>
              <a:spcBef>
                <a:spcPts val="695"/>
              </a:spcBef>
              <a:buClr>
                <a:srgbClr val="787774"/>
              </a:buClr>
              <a:buFont typeface="Lucida Sans Unicode"/>
              <a:buChar char="☐"/>
              <a:tabLst>
                <a:tab pos="265430" algn="l"/>
              </a:tabLst>
            </a:pPr>
            <a:r>
              <a:rPr dirty="0" sz="1200" spc="-25">
                <a:solidFill>
                  <a:srgbClr val="252423"/>
                </a:solidFill>
                <a:latin typeface="Segoe UI"/>
                <a:cs typeface="Segoe UI"/>
              </a:rPr>
              <a:t>COD</a:t>
            </a:r>
            <a:endParaRPr sz="1200">
              <a:latin typeface="Segoe UI"/>
              <a:cs typeface="Segoe UI"/>
            </a:endParaRPr>
          </a:p>
          <a:p>
            <a:pPr marL="265430" indent="-227329">
              <a:lnSpc>
                <a:spcPct val="100000"/>
              </a:lnSpc>
              <a:spcBef>
                <a:spcPts val="885"/>
              </a:spcBef>
              <a:buClr>
                <a:srgbClr val="787774"/>
              </a:buClr>
              <a:buFont typeface="Lucida Sans Unicode"/>
              <a:buChar char="☐"/>
              <a:tabLst>
                <a:tab pos="265430" algn="l"/>
              </a:tabLst>
            </a:pP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Credit </a:t>
            </a:r>
            <a:r>
              <a:rPr dirty="0" sz="1200" spc="-20">
                <a:solidFill>
                  <a:srgbClr val="252423"/>
                </a:solidFill>
                <a:latin typeface="Segoe UI"/>
                <a:cs typeface="Segoe UI"/>
              </a:rPr>
              <a:t>Card</a:t>
            </a:r>
            <a:endParaRPr sz="1200">
              <a:latin typeface="Segoe UI"/>
              <a:cs typeface="Segoe UI"/>
            </a:endParaRPr>
          </a:p>
          <a:p>
            <a:pPr marL="265430" indent="-227329">
              <a:lnSpc>
                <a:spcPct val="100000"/>
              </a:lnSpc>
              <a:spcBef>
                <a:spcPts val="885"/>
              </a:spcBef>
              <a:buClr>
                <a:srgbClr val="202020"/>
              </a:buClr>
              <a:buFont typeface="Lucida Sans Unicode"/>
              <a:buChar char="■"/>
              <a:tabLst>
                <a:tab pos="265430" algn="l"/>
              </a:tabLst>
            </a:pP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Debit </a:t>
            </a:r>
            <a:r>
              <a:rPr dirty="0" sz="1200" spc="-20">
                <a:solidFill>
                  <a:srgbClr val="252423"/>
                </a:solidFill>
                <a:latin typeface="Segoe UI"/>
                <a:cs typeface="Segoe UI"/>
              </a:rPr>
              <a:t>Card</a:t>
            </a:r>
            <a:endParaRPr sz="1200">
              <a:latin typeface="Segoe UI"/>
              <a:cs typeface="Segoe UI"/>
            </a:endParaRPr>
          </a:p>
          <a:p>
            <a:pPr marL="265430" indent="-227329">
              <a:lnSpc>
                <a:spcPct val="100000"/>
              </a:lnSpc>
              <a:spcBef>
                <a:spcPts val="885"/>
              </a:spcBef>
              <a:buClr>
                <a:srgbClr val="787774"/>
              </a:buClr>
              <a:buFont typeface="Lucida Sans Unicode"/>
              <a:buChar char="☐"/>
              <a:tabLst>
                <a:tab pos="265430" algn="l"/>
              </a:tabLst>
            </a:pPr>
            <a:r>
              <a:rPr dirty="0" sz="1200" spc="-25">
                <a:solidFill>
                  <a:srgbClr val="252423"/>
                </a:solidFill>
                <a:latin typeface="Segoe UI"/>
                <a:cs typeface="Segoe UI"/>
              </a:rPr>
              <a:t>EMI</a:t>
            </a:r>
            <a:endParaRPr sz="1200">
              <a:latin typeface="Segoe UI"/>
              <a:cs typeface="Segoe UI"/>
            </a:endParaRPr>
          </a:p>
          <a:p>
            <a:pPr marL="265430" indent="-227329">
              <a:lnSpc>
                <a:spcPct val="100000"/>
              </a:lnSpc>
              <a:spcBef>
                <a:spcPts val="885"/>
              </a:spcBef>
              <a:buClr>
                <a:srgbClr val="787774"/>
              </a:buClr>
              <a:buFont typeface="Lucida Sans Unicode"/>
              <a:buChar char="☐"/>
              <a:tabLst>
                <a:tab pos="265430" algn="l"/>
              </a:tabLst>
            </a:pPr>
            <a:r>
              <a:rPr dirty="0" sz="1200" spc="-25">
                <a:solidFill>
                  <a:srgbClr val="252423"/>
                </a:solidFill>
                <a:latin typeface="Segoe UI"/>
                <a:cs typeface="Segoe UI"/>
              </a:rPr>
              <a:t>UPI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22" name="object 122" descr=""/>
          <p:cNvSpPr/>
          <p:nvPr/>
        </p:nvSpPr>
        <p:spPr>
          <a:xfrm>
            <a:off x="6329362" y="4910137"/>
            <a:ext cx="6086475" cy="2171700"/>
          </a:xfrm>
          <a:custGeom>
            <a:avLst/>
            <a:gdLst/>
            <a:ahLst/>
            <a:cxnLst/>
            <a:rect l="l" t="t" r="r" b="b"/>
            <a:pathLst>
              <a:path w="6086475" h="2171700">
                <a:moveTo>
                  <a:pt x="0" y="0"/>
                </a:moveTo>
                <a:lnTo>
                  <a:pt x="6086474" y="0"/>
                </a:lnTo>
                <a:lnTo>
                  <a:pt x="6086474" y="2171699"/>
                </a:lnTo>
                <a:lnTo>
                  <a:pt x="0" y="2171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 descr=""/>
          <p:cNvSpPr txBox="1"/>
          <p:nvPr/>
        </p:nvSpPr>
        <p:spPr>
          <a:xfrm>
            <a:off x="6445249" y="4934013"/>
            <a:ext cx="4013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solidFill>
                  <a:srgbClr val="252423"/>
                </a:solidFill>
                <a:latin typeface="Arial"/>
                <a:cs typeface="Arial"/>
              </a:rPr>
              <a:t>Year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4" name="object 124" descr=""/>
          <p:cNvSpPr txBox="1"/>
          <p:nvPr/>
        </p:nvSpPr>
        <p:spPr>
          <a:xfrm>
            <a:off x="12141199" y="4968875"/>
            <a:ext cx="1587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305">
                <a:solidFill>
                  <a:srgbClr val="605D5C"/>
                </a:solidFill>
                <a:latin typeface="Lucida Sans Unicode"/>
                <a:cs typeface="Lucida Sans Unicode"/>
              </a:rPr>
              <a:t>V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25" name="object 125" descr=""/>
          <p:cNvSpPr/>
          <p:nvPr/>
        </p:nvSpPr>
        <p:spPr>
          <a:xfrm>
            <a:off x="6462712" y="5243512"/>
            <a:ext cx="695325" cy="238125"/>
          </a:xfrm>
          <a:custGeom>
            <a:avLst/>
            <a:gdLst/>
            <a:ahLst/>
            <a:cxnLst/>
            <a:rect l="l" t="t" r="r" b="b"/>
            <a:pathLst>
              <a:path w="695325" h="238125">
                <a:moveTo>
                  <a:pt x="0" y="0"/>
                </a:moveTo>
                <a:lnTo>
                  <a:pt x="695324" y="0"/>
                </a:lnTo>
                <a:lnTo>
                  <a:pt x="695324" y="238124"/>
                </a:lnTo>
                <a:lnTo>
                  <a:pt x="0" y="2381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E9E9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 descr=""/>
          <p:cNvSpPr txBox="1"/>
          <p:nvPr/>
        </p:nvSpPr>
        <p:spPr>
          <a:xfrm>
            <a:off x="6511925" y="5283200"/>
            <a:ext cx="2724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252423"/>
                </a:solidFill>
                <a:latin typeface="Segoe UI"/>
                <a:cs typeface="Segoe UI"/>
              </a:rPr>
              <a:t>2020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7" name="object 127" descr=""/>
          <p:cNvSpPr/>
          <p:nvPr/>
        </p:nvSpPr>
        <p:spPr>
          <a:xfrm>
            <a:off x="7224712" y="5243512"/>
            <a:ext cx="695325" cy="238125"/>
          </a:xfrm>
          <a:custGeom>
            <a:avLst/>
            <a:gdLst/>
            <a:ahLst/>
            <a:cxnLst/>
            <a:rect l="l" t="t" r="r" b="b"/>
            <a:pathLst>
              <a:path w="695325" h="238125">
                <a:moveTo>
                  <a:pt x="0" y="0"/>
                </a:moveTo>
                <a:lnTo>
                  <a:pt x="695324" y="0"/>
                </a:lnTo>
                <a:lnTo>
                  <a:pt x="695324" y="238124"/>
                </a:lnTo>
                <a:lnTo>
                  <a:pt x="0" y="2381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E9E9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 descr=""/>
          <p:cNvSpPr txBox="1"/>
          <p:nvPr/>
        </p:nvSpPr>
        <p:spPr>
          <a:xfrm>
            <a:off x="7273032" y="5283200"/>
            <a:ext cx="2724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252423"/>
                </a:solidFill>
                <a:latin typeface="Segoe UI"/>
                <a:cs typeface="Segoe UI"/>
              </a:rPr>
              <a:t>2025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29" name="object 129" descr=""/>
          <p:cNvGrpSpPr/>
          <p:nvPr/>
        </p:nvGrpSpPr>
        <p:grpSpPr>
          <a:xfrm>
            <a:off x="6482357" y="5553074"/>
            <a:ext cx="5852795" cy="247650"/>
            <a:chOff x="6482357" y="5553074"/>
            <a:chExt cx="5852795" cy="247650"/>
          </a:xfrm>
        </p:grpSpPr>
        <p:sp>
          <p:nvSpPr>
            <p:cNvPr id="130" name="object 130" descr=""/>
            <p:cNvSpPr/>
            <p:nvPr/>
          </p:nvSpPr>
          <p:spPr>
            <a:xfrm>
              <a:off x="6581774" y="5657849"/>
              <a:ext cx="5629275" cy="28575"/>
            </a:xfrm>
            <a:custGeom>
              <a:avLst/>
              <a:gdLst/>
              <a:ahLst/>
              <a:cxnLst/>
              <a:rect l="l" t="t" r="r" b="b"/>
              <a:pathLst>
                <a:path w="5629275" h="28575">
                  <a:moveTo>
                    <a:pt x="5616881" y="28574"/>
                  </a:moveTo>
                  <a:lnTo>
                    <a:pt x="12392" y="28574"/>
                  </a:lnTo>
                  <a:lnTo>
                    <a:pt x="10570" y="28212"/>
                  </a:lnTo>
                  <a:lnTo>
                    <a:pt x="0" y="16182"/>
                  </a:lnTo>
                  <a:lnTo>
                    <a:pt x="0" y="14287"/>
                  </a:lnTo>
                  <a:lnTo>
                    <a:pt x="0" y="12392"/>
                  </a:lnTo>
                  <a:lnTo>
                    <a:pt x="12392" y="0"/>
                  </a:lnTo>
                  <a:lnTo>
                    <a:pt x="5616881" y="0"/>
                  </a:lnTo>
                  <a:lnTo>
                    <a:pt x="5629274" y="12392"/>
                  </a:lnTo>
                  <a:lnTo>
                    <a:pt x="5629274" y="16182"/>
                  </a:lnTo>
                  <a:lnTo>
                    <a:pt x="5618703" y="28212"/>
                  </a:lnTo>
                  <a:lnTo>
                    <a:pt x="5616881" y="28574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6581774" y="5657849"/>
              <a:ext cx="5610225" cy="28575"/>
            </a:xfrm>
            <a:custGeom>
              <a:avLst/>
              <a:gdLst/>
              <a:ahLst/>
              <a:cxnLst/>
              <a:rect l="l" t="t" r="r" b="b"/>
              <a:pathLst>
                <a:path w="5610225" h="28575">
                  <a:moveTo>
                    <a:pt x="5610224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610224" y="0"/>
                  </a:lnTo>
                  <a:lnTo>
                    <a:pt x="5610224" y="28574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6581774" y="5657849"/>
              <a:ext cx="5610225" cy="28575"/>
            </a:xfrm>
            <a:custGeom>
              <a:avLst/>
              <a:gdLst/>
              <a:ahLst/>
              <a:cxnLst/>
              <a:rect l="l" t="t" r="r" b="b"/>
              <a:pathLst>
                <a:path w="5610225" h="28575">
                  <a:moveTo>
                    <a:pt x="5610224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610224" y="0"/>
                  </a:lnTo>
                  <a:lnTo>
                    <a:pt x="5610224" y="28574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3" name="object 13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87224" y="5553074"/>
              <a:ext cx="247649" cy="247649"/>
            </a:xfrm>
            <a:prstGeom prst="rect">
              <a:avLst/>
            </a:prstGeom>
          </p:spPr>
        </p:pic>
        <p:pic>
          <p:nvPicPr>
            <p:cNvPr id="134" name="object 13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2357" y="5553074"/>
              <a:ext cx="247649" cy="2476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2025-09-25T19:23:10Z</dcterms:created>
  <dcterms:modified xsi:type="dcterms:W3CDTF">2025-09-25T19:23:10Z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2025-09-26T00:00:00Z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2025-09-26T00:00:00Z</vt:filetime>
  </property>
</Properties>
</file>