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microsoft.com/office/2016/11/relationships/changesInfo" Target="changesInfos/changesInfo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mayabanu N" userId="c76e7ca82448f5e6" providerId="LiveId" clId="{D3451412-181B-30D3-9B11-0C7BD0587DEB}"/>
    <pc:docChg chg="undo custSel addSld modSld modMainMaster">
      <pc:chgData name="Sumayabanu N" userId="c76e7ca82448f5e6" providerId="LiveId" clId="{D3451412-181B-30D3-9B11-0C7BD0587DEB}" dt="2025-09-08T14:36:33.057" v="1584" actId="12563"/>
      <pc:docMkLst>
        <pc:docMk/>
      </pc:docMkLst>
      <pc:sldChg chg="addSp delSp modSp mod modTransition modShow">
        <pc:chgData name="Sumayabanu N" userId="c76e7ca82448f5e6" providerId="LiveId" clId="{D3451412-181B-30D3-9B11-0C7BD0587DEB}" dt="2025-09-08T14:36:33.057" v="1584" actId="12563"/>
        <pc:sldMkLst>
          <pc:docMk/>
          <pc:sldMk cId="1210251413" sldId="256"/>
        </pc:sldMkLst>
        <pc:spChg chg="mod">
          <ac:chgData name="Sumayabanu N" userId="c76e7ca82448f5e6" providerId="LiveId" clId="{D3451412-181B-30D3-9B11-0C7BD0587DEB}" dt="2025-09-08T12:58:12.135" v="661" actId="1076"/>
          <ac:spMkLst>
            <pc:docMk/>
            <pc:sldMk cId="1210251413" sldId="256"/>
            <ac:spMk id="2" creationId="{75C99987-F3AC-AD62-0CF1-D1D1367F6056}"/>
          </ac:spMkLst>
        </pc:spChg>
        <pc:spChg chg="del mod">
          <ac:chgData name="Sumayabanu N" userId="c76e7ca82448f5e6" providerId="LiveId" clId="{D3451412-181B-30D3-9B11-0C7BD0587DEB}" dt="2025-09-08T12:37:28.877" v="243" actId="478"/>
          <ac:spMkLst>
            <pc:docMk/>
            <pc:sldMk cId="1210251413" sldId="256"/>
            <ac:spMk id="3" creationId="{DD5E1DE4-77B3-216C-FD2E-8620D3913F84}"/>
          </ac:spMkLst>
        </pc:spChg>
        <pc:spChg chg="add mod">
          <ac:chgData name="Sumayabanu N" userId="c76e7ca82448f5e6" providerId="LiveId" clId="{D3451412-181B-30D3-9B11-0C7BD0587DEB}" dt="2025-09-08T12:57:36.604" v="658" actId="14100"/>
          <ac:spMkLst>
            <pc:docMk/>
            <pc:sldMk cId="1210251413" sldId="256"/>
            <ac:spMk id="4" creationId="{74EE5003-D2C6-CA63-F16B-B81E1615DFBD}"/>
          </ac:spMkLst>
        </pc:spChg>
        <pc:spChg chg="add mod">
          <ac:chgData name="Sumayabanu N" userId="c76e7ca82448f5e6" providerId="LiveId" clId="{D3451412-181B-30D3-9B11-0C7BD0587DEB}" dt="2025-09-08T14:07:27.102" v="1508" actId="20577"/>
          <ac:spMkLst>
            <pc:docMk/>
            <pc:sldMk cId="1210251413" sldId="256"/>
            <ac:spMk id="6" creationId="{61EB91D0-5FEB-9684-C6DD-73F56F16B5D5}"/>
          </ac:spMkLst>
        </pc:spChg>
      </pc:sldChg>
      <pc:sldChg chg="addSp delSp 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1942922914" sldId="257"/>
        </pc:sldMkLst>
        <pc:spChg chg="del">
          <ac:chgData name="Sumayabanu N" userId="c76e7ca82448f5e6" providerId="LiveId" clId="{D3451412-181B-30D3-9B11-0C7BD0587DEB}" dt="2025-09-08T12:59:36.349" v="690" actId="478"/>
          <ac:spMkLst>
            <pc:docMk/>
            <pc:sldMk cId="1942922914" sldId="257"/>
            <ac:spMk id="2" creationId="{1AB601CE-872C-A5AF-084B-6F8C55414D1D}"/>
          </ac:spMkLst>
        </pc:spChg>
        <pc:spChg chg="mod">
          <ac:chgData name="Sumayabanu N" userId="c76e7ca82448f5e6" providerId="LiveId" clId="{D3451412-181B-30D3-9B11-0C7BD0587DEB}" dt="2025-09-08T14:16:01.819" v="1515" actId="12"/>
          <ac:spMkLst>
            <pc:docMk/>
            <pc:sldMk cId="1942922914" sldId="257"/>
            <ac:spMk id="3" creationId="{4F8C82BC-831D-7DE0-19DD-E63C5B982927}"/>
          </ac:spMkLst>
        </pc:spChg>
        <pc:spChg chg="add mod">
          <ac:chgData name="Sumayabanu N" userId="c76e7ca82448f5e6" providerId="LiveId" clId="{D3451412-181B-30D3-9B11-0C7BD0587DEB}" dt="2025-09-08T14:15:50.770" v="1513" actId="1076"/>
          <ac:spMkLst>
            <pc:docMk/>
            <pc:sldMk cId="1942922914" sldId="257"/>
            <ac:spMk id="4" creationId="{93B5B551-BE24-DF4A-C86B-AE64AEEA497B}"/>
          </ac:spMkLst>
        </pc:spChg>
        <pc:spChg chg="add del">
          <ac:chgData name="Sumayabanu N" userId="c76e7ca82448f5e6" providerId="LiveId" clId="{D3451412-181B-30D3-9B11-0C7BD0587DEB}" dt="2025-09-08T14:12:59.711" v="1510" actId="22"/>
          <ac:spMkLst>
            <pc:docMk/>
            <pc:sldMk cId="1942922914" sldId="257"/>
            <ac:spMk id="5" creationId="{5385621F-3496-F362-BE8F-392CF6054354}"/>
          </ac:spMkLst>
        </pc:spChg>
      </pc:sldChg>
      <pc:sldChg chg="addSp delSp 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2777910245" sldId="258"/>
        </pc:sldMkLst>
        <pc:spChg chg="add del mod">
          <ac:chgData name="Sumayabanu N" userId="c76e7ca82448f5e6" providerId="LiveId" clId="{D3451412-181B-30D3-9B11-0C7BD0587DEB}" dt="2025-09-08T13:06:08.802" v="743" actId="1076"/>
          <ac:spMkLst>
            <pc:docMk/>
            <pc:sldMk cId="2777910245" sldId="258"/>
            <ac:spMk id="2" creationId="{4A8A2478-0062-1B2B-B821-ABD56428B9C4}"/>
          </ac:spMkLst>
        </pc:spChg>
        <pc:spChg chg="add del mod">
          <ac:chgData name="Sumayabanu N" userId="c76e7ca82448f5e6" providerId="LiveId" clId="{D3451412-181B-30D3-9B11-0C7BD0587DEB}" dt="2025-09-08T13:06:04.592" v="742" actId="1076"/>
          <ac:spMkLst>
            <pc:docMk/>
            <pc:sldMk cId="2777910245" sldId="258"/>
            <ac:spMk id="3" creationId="{38FC93A6-22E4-764A-AAA4-6F72AECEC0E7}"/>
          </ac:spMkLst>
        </pc:spChg>
        <pc:spChg chg="add del mod">
          <ac:chgData name="Sumayabanu N" userId="c76e7ca82448f5e6" providerId="LiveId" clId="{D3451412-181B-30D3-9B11-0C7BD0587DEB}" dt="2025-09-08T13:05:03.405" v="705" actId="478"/>
          <ac:spMkLst>
            <pc:docMk/>
            <pc:sldMk cId="2777910245" sldId="258"/>
            <ac:spMk id="5" creationId="{806FB027-3006-511F-78F0-0B5F104CB8F1}"/>
          </ac:spMkLst>
        </pc:spChg>
        <pc:spChg chg="add del mod">
          <ac:chgData name="Sumayabanu N" userId="c76e7ca82448f5e6" providerId="LiveId" clId="{D3451412-181B-30D3-9B11-0C7BD0587DEB}" dt="2025-09-08T13:05:02.636" v="704" actId="22"/>
          <ac:spMkLst>
            <pc:docMk/>
            <pc:sldMk cId="2777910245" sldId="258"/>
            <ac:spMk id="7" creationId="{2218EE00-50E0-2B09-903F-9FF3F4378C24}"/>
          </ac:spMkLst>
        </pc:spChg>
      </pc:sldChg>
      <pc:sldChg chg="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4231494385" sldId="259"/>
        </pc:sldMkLst>
        <pc:spChg chg="mod">
          <ac:chgData name="Sumayabanu N" userId="c76e7ca82448f5e6" providerId="LiveId" clId="{D3451412-181B-30D3-9B11-0C7BD0587DEB}" dt="2025-09-08T13:09:06.889" v="807" actId="1076"/>
          <ac:spMkLst>
            <pc:docMk/>
            <pc:sldMk cId="4231494385" sldId="259"/>
            <ac:spMk id="2" creationId="{9C43A6F2-4707-152A-8BA2-C7EE11073FAF}"/>
          </ac:spMkLst>
        </pc:spChg>
        <pc:spChg chg="mod">
          <ac:chgData name="Sumayabanu N" userId="c76e7ca82448f5e6" providerId="LiveId" clId="{D3451412-181B-30D3-9B11-0C7BD0587DEB}" dt="2025-09-08T13:08:42.320" v="806" actId="20577"/>
          <ac:spMkLst>
            <pc:docMk/>
            <pc:sldMk cId="4231494385" sldId="259"/>
            <ac:spMk id="3" creationId="{A1191408-6425-5908-D276-7D5F79C2FBEF}"/>
          </ac:spMkLst>
        </pc:spChg>
      </pc:sldChg>
      <pc:sldChg chg="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1719545174" sldId="260"/>
        </pc:sldMkLst>
        <pc:spChg chg="mod">
          <ac:chgData name="Sumayabanu N" userId="c76e7ca82448f5e6" providerId="LiveId" clId="{D3451412-181B-30D3-9B11-0C7BD0587DEB}" dt="2025-09-08T13:11:29.475" v="871" actId="1076"/>
          <ac:spMkLst>
            <pc:docMk/>
            <pc:sldMk cId="1719545174" sldId="260"/>
            <ac:spMk id="2" creationId="{C4AC8E08-ED02-9726-2DC6-93BFE7D03335}"/>
          </ac:spMkLst>
        </pc:spChg>
        <pc:spChg chg="mod">
          <ac:chgData name="Sumayabanu N" userId="c76e7ca82448f5e6" providerId="LiveId" clId="{D3451412-181B-30D3-9B11-0C7BD0587DEB}" dt="2025-09-08T13:11:44.018" v="872" actId="1076"/>
          <ac:spMkLst>
            <pc:docMk/>
            <pc:sldMk cId="1719545174" sldId="260"/>
            <ac:spMk id="3" creationId="{643A98FA-3B08-0D61-5855-BAD398EB9B8C}"/>
          </ac:spMkLst>
        </pc:spChg>
      </pc:sldChg>
      <pc:sldChg chg="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3205627519" sldId="261"/>
        </pc:sldMkLst>
        <pc:spChg chg="mod">
          <ac:chgData name="Sumayabanu N" userId="c76e7ca82448f5e6" providerId="LiveId" clId="{D3451412-181B-30D3-9B11-0C7BD0587DEB}" dt="2025-09-08T13:15:32.224" v="951" actId="1076"/>
          <ac:spMkLst>
            <pc:docMk/>
            <pc:sldMk cId="3205627519" sldId="261"/>
            <ac:spMk id="2" creationId="{C32CC24A-9383-88DC-F92A-8F51608F94A6}"/>
          </ac:spMkLst>
        </pc:spChg>
        <pc:spChg chg="mod">
          <ac:chgData name="Sumayabanu N" userId="c76e7ca82448f5e6" providerId="LiveId" clId="{D3451412-181B-30D3-9B11-0C7BD0587DEB}" dt="2025-09-08T13:15:26.978" v="950" actId="1076"/>
          <ac:spMkLst>
            <pc:docMk/>
            <pc:sldMk cId="3205627519" sldId="261"/>
            <ac:spMk id="3" creationId="{10537A9B-9E40-D1C7-AC14-EB22D81B2D46}"/>
          </ac:spMkLst>
        </pc:spChg>
      </pc:sldChg>
      <pc:sldChg chg="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3120569103" sldId="262"/>
        </pc:sldMkLst>
        <pc:spChg chg="mod">
          <ac:chgData name="Sumayabanu N" userId="c76e7ca82448f5e6" providerId="LiveId" clId="{D3451412-181B-30D3-9B11-0C7BD0587DEB}" dt="2025-09-08T13:19:45.920" v="1141" actId="1076"/>
          <ac:spMkLst>
            <pc:docMk/>
            <pc:sldMk cId="3120569103" sldId="262"/>
            <ac:spMk id="2" creationId="{3F3360A0-6EC2-F056-BD0B-FE2BBEA18EAE}"/>
          </ac:spMkLst>
        </pc:spChg>
        <pc:spChg chg="mod">
          <ac:chgData name="Sumayabanu N" userId="c76e7ca82448f5e6" providerId="LiveId" clId="{D3451412-181B-30D3-9B11-0C7BD0587DEB}" dt="2025-09-08T13:19:40.777" v="1140" actId="1076"/>
          <ac:spMkLst>
            <pc:docMk/>
            <pc:sldMk cId="3120569103" sldId="262"/>
            <ac:spMk id="3" creationId="{D7030D08-87BD-B1F7-669A-CC493DA77A08}"/>
          </ac:spMkLst>
        </pc:spChg>
      </pc:sldChg>
      <pc:sldChg chg="modSp new modTransition">
        <pc:chgData name="Sumayabanu N" userId="c76e7ca82448f5e6" providerId="LiveId" clId="{D3451412-181B-30D3-9B11-0C7BD0587DEB}" dt="2025-09-08T14:36:33.057" v="1584" actId="12563"/>
        <pc:sldMkLst>
          <pc:docMk/>
          <pc:sldMk cId="3470412050" sldId="263"/>
        </pc:sldMkLst>
        <pc:spChg chg="mod">
          <ac:chgData name="Sumayabanu N" userId="c76e7ca82448f5e6" providerId="LiveId" clId="{D3451412-181B-30D3-9B11-0C7BD0587DEB}" dt="2025-09-08T13:22:30.893" v="1227" actId="1076"/>
          <ac:spMkLst>
            <pc:docMk/>
            <pc:sldMk cId="3470412050" sldId="263"/>
            <ac:spMk id="2" creationId="{54993AC1-0E0C-8461-9AC8-67EC6BE85D04}"/>
          </ac:spMkLst>
        </pc:spChg>
        <pc:spChg chg="mod">
          <ac:chgData name="Sumayabanu N" userId="c76e7ca82448f5e6" providerId="LiveId" clId="{D3451412-181B-30D3-9B11-0C7BD0587DEB}" dt="2025-09-08T13:22:43.233" v="1228" actId="1076"/>
          <ac:spMkLst>
            <pc:docMk/>
            <pc:sldMk cId="3470412050" sldId="263"/>
            <ac:spMk id="3" creationId="{DB35F89C-76D0-3DDE-5E33-E584511D5FE1}"/>
          </ac:spMkLst>
        </pc:spChg>
      </pc:sldChg>
      <pc:sldChg chg="addSp delSp modSp new mod modTransition modClrScheme chgLayout">
        <pc:chgData name="Sumayabanu N" userId="c76e7ca82448f5e6" providerId="LiveId" clId="{D3451412-181B-30D3-9B11-0C7BD0587DEB}" dt="2025-09-08T14:36:33.057" v="1584" actId="12563"/>
        <pc:sldMkLst>
          <pc:docMk/>
          <pc:sldMk cId="2298530350" sldId="264"/>
        </pc:sldMkLst>
        <pc:spChg chg="mod ord">
          <ac:chgData name="Sumayabanu N" userId="c76e7ca82448f5e6" providerId="LiveId" clId="{D3451412-181B-30D3-9B11-0C7BD0587DEB}" dt="2025-09-08T13:26:36.310" v="1276" actId="27636"/>
          <ac:spMkLst>
            <pc:docMk/>
            <pc:sldMk cId="2298530350" sldId="264"/>
            <ac:spMk id="2" creationId="{92370F9B-75DF-B0D4-1101-CBEC7EE7CF8B}"/>
          </ac:spMkLst>
        </pc:spChg>
        <pc:spChg chg="del mod ord">
          <ac:chgData name="Sumayabanu N" userId="c76e7ca82448f5e6" providerId="LiveId" clId="{D3451412-181B-30D3-9B11-0C7BD0587DEB}" dt="2025-09-08T13:37:59.394" v="1334" actId="931"/>
          <ac:spMkLst>
            <pc:docMk/>
            <pc:sldMk cId="2298530350" sldId="264"/>
            <ac:spMk id="3" creationId="{58F80BCF-41D6-4916-0B8C-F39342FA605D}"/>
          </ac:spMkLst>
        </pc:spChg>
        <pc:spChg chg="add mod ord">
          <ac:chgData name="Sumayabanu N" userId="c76e7ca82448f5e6" providerId="LiveId" clId="{D3451412-181B-30D3-9B11-0C7BD0587DEB}" dt="2025-09-08T13:27:28.777" v="1307" actId="12"/>
          <ac:spMkLst>
            <pc:docMk/>
            <pc:sldMk cId="2298530350" sldId="264"/>
            <ac:spMk id="4" creationId="{6B984622-30BF-B1E4-D5D1-575462EE6C47}"/>
          </ac:spMkLst>
        </pc:spChg>
        <pc:spChg chg="add del mod">
          <ac:chgData name="Sumayabanu N" userId="c76e7ca82448f5e6" providerId="LiveId" clId="{D3451412-181B-30D3-9B11-0C7BD0587DEB}" dt="2025-09-08T13:40:43.990" v="1340" actId="478"/>
          <ac:spMkLst>
            <pc:docMk/>
            <pc:sldMk cId="2298530350" sldId="264"/>
            <ac:spMk id="7" creationId="{041CE7C7-6120-783B-14B7-D94793DFB739}"/>
          </ac:spMkLst>
        </pc:spChg>
        <pc:picChg chg="add mod ord">
          <ac:chgData name="Sumayabanu N" userId="c76e7ca82448f5e6" providerId="LiveId" clId="{D3451412-181B-30D3-9B11-0C7BD0587DEB}" dt="2025-09-08T14:02:27.641" v="1347" actId="14826"/>
          <ac:picMkLst>
            <pc:docMk/>
            <pc:sldMk cId="2298530350" sldId="264"/>
            <ac:picMk id="5" creationId="{08FEE089-A129-1CCD-E15D-BAD85AAC624C}"/>
          </ac:picMkLst>
        </pc:picChg>
      </pc:sldChg>
      <pc:sldChg chg="delSp modSp new mod modTransition modClrScheme chgLayout">
        <pc:chgData name="Sumayabanu N" userId="c76e7ca82448f5e6" providerId="LiveId" clId="{D3451412-181B-30D3-9B11-0C7BD0587DEB}" dt="2025-09-08T14:36:33.057" v="1584" actId="12563"/>
        <pc:sldMkLst>
          <pc:docMk/>
          <pc:sldMk cId="763635991" sldId="265"/>
        </pc:sldMkLst>
        <pc:spChg chg="mod ord">
          <ac:chgData name="Sumayabanu N" userId="c76e7ca82448f5e6" providerId="LiveId" clId="{D3451412-181B-30D3-9B11-0C7BD0587DEB}" dt="2025-09-08T14:04:54.675" v="1467" actId="1076"/>
          <ac:spMkLst>
            <pc:docMk/>
            <pc:sldMk cId="763635991" sldId="265"/>
            <ac:spMk id="2" creationId="{44182C89-4A60-EFF7-36F4-E0A7630C097D}"/>
          </ac:spMkLst>
        </pc:spChg>
        <pc:spChg chg="mod ord">
          <ac:chgData name="Sumayabanu N" userId="c76e7ca82448f5e6" providerId="LiveId" clId="{D3451412-181B-30D3-9B11-0C7BD0587DEB}" dt="2025-09-08T14:04:50.424" v="1466" actId="1076"/>
          <ac:spMkLst>
            <pc:docMk/>
            <pc:sldMk cId="763635991" sldId="265"/>
            <ac:spMk id="3" creationId="{C883735C-4413-38F0-C1F7-B050D65255AA}"/>
          </ac:spMkLst>
        </pc:spChg>
        <pc:spChg chg="del">
          <ac:chgData name="Sumayabanu N" userId="c76e7ca82448f5e6" providerId="LiveId" clId="{D3451412-181B-30D3-9B11-0C7BD0587DEB}" dt="2025-09-08T14:03:33.174" v="1349" actId="700"/>
          <ac:spMkLst>
            <pc:docMk/>
            <pc:sldMk cId="763635991" sldId="265"/>
            <ac:spMk id="4" creationId="{DFAA3A98-5A6D-5647-B803-3F0BE6CAEDEE}"/>
          </ac:spMkLst>
        </pc:spChg>
      </pc:sldChg>
      <pc:sldChg chg="delSp modSp new mod modTransition modClrScheme chgLayout">
        <pc:chgData name="Sumayabanu N" userId="c76e7ca82448f5e6" providerId="LiveId" clId="{D3451412-181B-30D3-9B11-0C7BD0587DEB}" dt="2025-09-08T14:36:33.057" v="1584" actId="12563"/>
        <pc:sldMkLst>
          <pc:docMk/>
          <pc:sldMk cId="3529407601" sldId="266"/>
        </pc:sldMkLst>
        <pc:spChg chg="mod ord">
          <ac:chgData name="Sumayabanu N" userId="c76e7ca82448f5e6" providerId="LiveId" clId="{D3451412-181B-30D3-9B11-0C7BD0587DEB}" dt="2025-09-08T14:05:44.779" v="1497" actId="1076"/>
          <ac:spMkLst>
            <pc:docMk/>
            <pc:sldMk cId="3529407601" sldId="266"/>
            <ac:spMk id="2" creationId="{D0E92113-43A9-F6D8-635E-A0A31E893D41}"/>
          </ac:spMkLst>
        </pc:spChg>
        <pc:spChg chg="del mod ord">
          <ac:chgData name="Sumayabanu N" userId="c76e7ca82448f5e6" providerId="LiveId" clId="{D3451412-181B-30D3-9B11-0C7BD0587DEB}" dt="2025-09-08T14:05:40.538" v="1496" actId="478"/>
          <ac:spMkLst>
            <pc:docMk/>
            <pc:sldMk cId="3529407601" sldId="266"/>
            <ac:spMk id="3" creationId="{735C2AFF-9656-53E5-DF37-BF06A59E1D55}"/>
          </ac:spMkLst>
        </pc:spChg>
      </pc:sldChg>
      <pc:sldMasterChg chg="modTransition modSldLayout">
        <pc:chgData name="Sumayabanu N" userId="c76e7ca82448f5e6" providerId="LiveId" clId="{D3451412-181B-30D3-9B11-0C7BD0587DEB}" dt="2025-09-08T14:36:33.057" v="1584" actId="12563"/>
        <pc:sldMasterMkLst>
          <pc:docMk/>
          <pc:sldMasterMk cId="0" sldId="2147483648"/>
        </pc:sldMasterMkLst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49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0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1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3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4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5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7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59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0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1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2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3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4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5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6"/>
          </pc:sldLayoutMkLst>
        </pc:sldLayoutChg>
        <pc:sldLayoutChg chg="modTransition">
          <pc:chgData name="Sumayabanu N" userId="c76e7ca82448f5e6" providerId="LiveId" clId="{D3451412-181B-30D3-9B11-0C7BD0587DEB}" dt="2025-09-08T14:36:33.057" v="1584" actId="12563"/>
          <pc:sldLayoutMkLst>
            <pc:docMk/>
            <pc:sldMasterMk cId="0" sldId="2147483648"/>
            <pc:sldLayoutMk cId="0" sldId="214748366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 /><Relationship Id="rId1" Type="http://schemas.openxmlformats.org/officeDocument/2006/relationships/slideLayout" Target="../slideLayouts/slideLayout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99987-F3AC-AD62-0CF1-D1D1367F60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96947" y="868298"/>
            <a:ext cx="7766936" cy="1646302"/>
          </a:xfrm>
        </p:spPr>
        <p:txBody>
          <a:bodyPr/>
          <a:lstStyle/>
          <a:p>
            <a:r>
              <a:rPr lang="en-US" dirty="0"/>
              <a:t>DIGITAL PORTFOLIO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EE5003-D2C6-CA63-F16B-B81E1615DFBD}"/>
              </a:ext>
            </a:extLst>
          </p:cNvPr>
          <p:cNvSpPr txBox="1"/>
          <p:nvPr/>
        </p:nvSpPr>
        <p:spPr>
          <a:xfrm flipV="1">
            <a:off x="5181600" y="1825186"/>
            <a:ext cx="1486653" cy="68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61EB91D0-5FEB-9684-C6DD-73F56F16B5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359785" y="3471488"/>
            <a:ext cx="9977146" cy="2093356"/>
          </a:xfrm>
        </p:spPr>
        <p:txBody>
          <a:bodyPr/>
          <a:lstStyle/>
          <a:p>
            <a:pPr lvl="1"/>
            <a:r>
              <a:rPr lang="en-US" b="1" i="1" dirty="0">
                <a:solidFill>
                  <a:schemeClr val="tx1"/>
                </a:solidFill>
              </a:rPr>
              <a:t>STUDENT NAME: KEERTHANA.B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                 REGISTER NO AND NMID:ASTVU346M24655           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           DEPARTMENT:B.SC.COMPUTER SCIENCE                                        </a:t>
            </a:r>
          </a:p>
          <a:p>
            <a:pPr lvl="1"/>
            <a:r>
              <a:rPr lang="en-US" b="1" i="1" dirty="0">
                <a:solidFill>
                  <a:schemeClr val="tx1"/>
                </a:solidFill>
              </a:rPr>
              <a:t>                                          COLLEGE: M.M.E.S. WOMEN’S ARTS AND SCIENCES COLLEGE</a:t>
            </a:r>
          </a:p>
        </p:txBody>
      </p:sp>
    </p:spTree>
    <p:extLst>
      <p:ext uri="{BB962C8B-B14F-4D97-AF65-F5344CB8AC3E}">
        <p14:creationId xmlns:p14="http://schemas.microsoft.com/office/powerpoint/2010/main" val="1210251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82C89-4A60-EFF7-36F4-E0A7630C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757" y="924847"/>
            <a:ext cx="8596668" cy="1320800"/>
          </a:xfrm>
        </p:spPr>
        <p:txBody>
          <a:bodyPr/>
          <a:lstStyle/>
          <a:p>
            <a:r>
              <a:rPr lang="en-US" dirty="0"/>
              <a:t>CONCLUSION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3735C-4413-38F0-C1F7-B050D6525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24" y="2052380"/>
            <a:ext cx="8596668" cy="3880773"/>
          </a:xfrm>
        </p:spPr>
        <p:txBody>
          <a:bodyPr/>
          <a:lstStyle/>
          <a:p>
            <a:r>
              <a:rPr lang="en-US" dirty="0"/>
              <a:t>Highlights of my project </a:t>
            </a:r>
          </a:p>
          <a:p>
            <a:r>
              <a:rPr lang="en-US" dirty="0"/>
              <a:t>Final summary </a:t>
            </a:r>
          </a:p>
          <a:p>
            <a:r>
              <a:rPr lang="en-US" dirty="0"/>
              <a:t>Benefits of society</a:t>
            </a:r>
          </a:p>
        </p:txBody>
      </p:sp>
    </p:spTree>
    <p:extLst>
      <p:ext uri="{BB962C8B-B14F-4D97-AF65-F5344CB8AC3E}">
        <p14:creationId xmlns:p14="http://schemas.microsoft.com/office/powerpoint/2010/main" val="7636359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92113-43A9-F6D8-635E-A0A31E893D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097325"/>
            <a:ext cx="7766936" cy="1646302"/>
          </a:xfrm>
        </p:spPr>
        <p:txBody>
          <a:bodyPr/>
          <a:lstStyle/>
          <a:p>
            <a:r>
              <a:rPr lang="en-US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35294076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82BC-831D-7DE0-19DD-E63C5B982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7666" y="1138483"/>
            <a:ext cx="8596668" cy="542134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PROBLEM STATEMENT 
PROJECT OVERVIEW 
END USERS 
TOOLS AND TECHNOLOGIES 
PORTFOLIO DESIGN AND LAYOUT 
FEATURES AND FUNCTIONALITY 
RESULTS AND SCREENSHOT 
CONCLUSION
GITHUB LINK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B5B551-BE24-DF4A-C86B-AE64AEEA497B}"/>
              </a:ext>
            </a:extLst>
          </p:cNvPr>
          <p:cNvSpPr txBox="1"/>
          <p:nvPr/>
        </p:nvSpPr>
        <p:spPr>
          <a:xfrm>
            <a:off x="5181600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2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A2478-0062-1B2B-B821-ABD56428B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974" y="1045528"/>
            <a:ext cx="8596668" cy="1320800"/>
          </a:xfrm>
        </p:spPr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93A6-22E4-764A-AAA4-6F72AECEC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In today’s digital era, traditional resumes alone are not enough to showcase </a:t>
            </a:r>
          </a:p>
          <a:p>
            <a:r>
              <a:rPr lang="en-US" dirty="0"/>
              <a:t>skills and project effectively. Many students and professionals lack a structured </a:t>
            </a:r>
          </a:p>
          <a:p>
            <a:r>
              <a:rPr lang="en-US" dirty="0"/>
              <a:t>online presence to highlight their </a:t>
            </a:r>
            <a:r>
              <a:rPr lang="en-US" dirty="0" err="1"/>
              <a:t>work.A</a:t>
            </a:r>
            <a:r>
              <a:rPr lang="en-US" dirty="0"/>
              <a:t> digital portfolio provides an interactive </a:t>
            </a:r>
          </a:p>
          <a:p>
            <a:r>
              <a:rPr lang="en-US" dirty="0"/>
              <a:t>and accessible platform to present achievement, skills and experience.</a:t>
            </a:r>
          </a:p>
        </p:txBody>
      </p:sp>
    </p:spTree>
    <p:extLst>
      <p:ext uri="{BB962C8B-B14F-4D97-AF65-F5344CB8AC3E}">
        <p14:creationId xmlns:p14="http://schemas.microsoft.com/office/powerpoint/2010/main" val="2777910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3A6F2-4707-152A-8BA2-C7EE1107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39789"/>
            <a:ext cx="8596668" cy="1320800"/>
          </a:xfrm>
        </p:spPr>
        <p:txBody>
          <a:bodyPr/>
          <a:lstStyle/>
          <a:p>
            <a:r>
              <a:rPr lang="en-US" dirty="0"/>
              <a:t>PROJECT 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91408-6425-5908-D276-7D5F79C2F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Brief summary of my project </a:t>
            </a:r>
          </a:p>
          <a:p>
            <a:r>
              <a:rPr lang="en-US" dirty="0"/>
              <a:t> What my portfolio contains (about me, projects, skills, contact).</a:t>
            </a:r>
          </a:p>
          <a:p>
            <a:r>
              <a:rPr lang="en-US" dirty="0"/>
              <a:t> Main idea: showcase personal achievement, skills, and projects.</a:t>
            </a:r>
          </a:p>
        </p:txBody>
      </p:sp>
    </p:spTree>
    <p:extLst>
      <p:ext uri="{BB962C8B-B14F-4D97-AF65-F5344CB8AC3E}">
        <p14:creationId xmlns:p14="http://schemas.microsoft.com/office/powerpoint/2010/main" val="42314943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C8E08-ED02-9726-2DC6-93BFE7D03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077866"/>
            <a:ext cx="8596668" cy="1320800"/>
          </a:xfrm>
        </p:spPr>
        <p:txBody>
          <a:bodyPr>
            <a:normAutofit/>
          </a:bodyPr>
          <a:lstStyle/>
          <a:p>
            <a:r>
              <a:rPr lang="en-US" dirty="0"/>
              <a:t>WHO ARE THE END USERS?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A98FA-3B08-0D61-5855-BAD398EB9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117" y="2398666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Students (academic projects, resumes).
Job seekers (to share with recruiters).
Freelancers (to show clients).
Professionals(to highlight experience and achievement).</a:t>
            </a:r>
          </a:p>
        </p:txBody>
      </p:sp>
    </p:spTree>
    <p:extLst>
      <p:ext uri="{BB962C8B-B14F-4D97-AF65-F5344CB8AC3E}">
        <p14:creationId xmlns:p14="http://schemas.microsoft.com/office/powerpoint/2010/main" val="1719545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CC24A-9383-88DC-F92A-8F51608F9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406" y="1169805"/>
            <a:ext cx="8596668" cy="1320800"/>
          </a:xfrm>
        </p:spPr>
        <p:txBody>
          <a:bodyPr/>
          <a:lstStyle/>
          <a:p>
            <a:r>
              <a:rPr lang="en-US" dirty="0"/>
              <a:t>TOOLS AND TECHNIQUES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7A9B-9E40-D1C7-AC14-EB22D81B2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8" y="2178660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Html: structure (pages, sections).</a:t>
            </a:r>
          </a:p>
          <a:p>
            <a:r>
              <a:rPr lang="en-US" dirty="0"/>
              <a:t> CSS: styling (</a:t>
            </a:r>
            <a:r>
              <a:rPr lang="en-US" dirty="0" err="1"/>
              <a:t>colours</a:t>
            </a:r>
            <a:r>
              <a:rPr lang="en-US" dirty="0"/>
              <a:t>, layouts, responsiveness).</a:t>
            </a:r>
          </a:p>
          <a:p>
            <a:r>
              <a:rPr lang="en-US" dirty="0"/>
              <a:t> JavaScript: interactively(navigation menu, animation, from validation).</a:t>
            </a:r>
          </a:p>
          <a:p>
            <a:r>
              <a:rPr lang="en-US" dirty="0"/>
              <a:t> Mention code editor (VS code)or CODEPEN and hosting platform (GitHub pages).</a:t>
            </a:r>
          </a:p>
        </p:txBody>
      </p:sp>
    </p:spTree>
    <p:extLst>
      <p:ext uri="{BB962C8B-B14F-4D97-AF65-F5344CB8AC3E}">
        <p14:creationId xmlns:p14="http://schemas.microsoft.com/office/powerpoint/2010/main" val="3205627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360A0-6EC2-F056-BD0B-FE2BBEA1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47" y="906993"/>
            <a:ext cx="8596668" cy="1320800"/>
          </a:xfrm>
        </p:spPr>
        <p:txBody>
          <a:bodyPr/>
          <a:lstStyle/>
          <a:p>
            <a:r>
              <a:rPr lang="en-US" dirty="0"/>
              <a:t>PORTFOLIO DESIGN AND LAYOUT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30D08-87BD-B1F7-669A-CC493DA77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8757" y="2070234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Sections included:</a:t>
            </a:r>
          </a:p>
          <a:p>
            <a:r>
              <a:rPr lang="en-US" dirty="0"/>
              <a:t>Home/ about me 
Projects</a:t>
            </a:r>
          </a:p>
          <a:p>
            <a:r>
              <a:rPr lang="en-US" dirty="0"/>
              <a:t>Skills </a:t>
            </a:r>
          </a:p>
          <a:p>
            <a:r>
              <a:rPr lang="en-US" dirty="0"/>
              <a:t>Contact </a:t>
            </a:r>
          </a:p>
          <a:p>
            <a:r>
              <a:rPr lang="en-US" dirty="0"/>
              <a:t>Responsive layout (</a:t>
            </a:r>
            <a:r>
              <a:rPr lang="en-US" dirty="0" err="1"/>
              <a:t>mobile+desktop</a:t>
            </a:r>
            <a:r>
              <a:rPr lang="en-US" dirty="0"/>
              <a:t> view).</a:t>
            </a:r>
          </a:p>
        </p:txBody>
      </p:sp>
    </p:spTree>
    <p:extLst>
      <p:ext uri="{BB962C8B-B14F-4D97-AF65-F5344CB8AC3E}">
        <p14:creationId xmlns:p14="http://schemas.microsoft.com/office/powerpoint/2010/main" val="31205691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93AC1-0E0C-8461-9AC8-67EC6BE85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054" y="989094"/>
            <a:ext cx="8596668" cy="1320800"/>
          </a:xfrm>
        </p:spPr>
        <p:txBody>
          <a:bodyPr/>
          <a:lstStyle/>
          <a:p>
            <a:r>
              <a:rPr lang="en-US" dirty="0"/>
              <a:t>FEATURES AND FUNCTIONALITY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5F89C-76D0-3DDE-5E33-E584511D5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259" y="2178660"/>
            <a:ext cx="8596668" cy="3880773"/>
          </a:xfrm>
        </p:spPr>
        <p:txBody>
          <a:bodyPr>
            <a:normAutofit/>
          </a:bodyPr>
          <a:lstStyle/>
          <a:p>
            <a:r>
              <a:rPr lang="en-US" dirty="0"/>
              <a:t>Navigation bar with smooth scrolling.
Project showcase with images/details.</a:t>
            </a:r>
          </a:p>
          <a:p>
            <a:r>
              <a:rPr lang="en-US" dirty="0"/>
              <a:t>Interactive elements (hover effects, animation).
Contact form (with validation).
Responsive design for all devices.</a:t>
            </a:r>
          </a:p>
        </p:txBody>
      </p:sp>
    </p:spTree>
    <p:extLst>
      <p:ext uri="{BB962C8B-B14F-4D97-AF65-F5344CB8AC3E}">
        <p14:creationId xmlns:p14="http://schemas.microsoft.com/office/powerpoint/2010/main" val="34704120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70F9B-75DF-B0D4-1101-CBEC7EE7C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RESULT AND SCREENSHOT 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FEE089-A129-1CCD-E15D-BAD85AAC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484477" y="708503"/>
            <a:ext cx="3854527" cy="5139369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984622-30BF-B1E4-D5D1-575462EE6C4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Screenshots of each section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Before vs after (plain HTML: with CSS&amp;JS).</a:t>
            </a:r>
          </a:p>
        </p:txBody>
      </p:sp>
    </p:spTree>
    <p:extLst>
      <p:ext uri="{BB962C8B-B14F-4D97-AF65-F5344CB8AC3E}">
        <p14:creationId xmlns:p14="http://schemas.microsoft.com/office/powerpoint/2010/main" val="2298530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  </vt:lpstr>
      <vt:lpstr>PowerPoint Presentation</vt:lpstr>
      <vt:lpstr>PROBLEM STATEMENT </vt:lpstr>
      <vt:lpstr>PROJECT OVERVIEW </vt:lpstr>
      <vt:lpstr>WHO ARE THE END USERS? </vt:lpstr>
      <vt:lpstr>TOOLS AND TECHNIQUES </vt:lpstr>
      <vt:lpstr>PORTFOLIO DESIGN AND LAYOUT </vt:lpstr>
      <vt:lpstr>FEATURES AND FUNCTIONALITY </vt:lpstr>
      <vt:lpstr>RESULT AND SCREENSHOT  </vt:lpstr>
      <vt:lpstr>CONCLUSION </vt:lpstr>
      <vt:lpstr>THANK YOU!!!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   </dc:title>
  <dc:creator>Sumayabanu N</dc:creator>
  <cp:lastModifiedBy>Sumayabanu N</cp:lastModifiedBy>
  <cp:revision>11</cp:revision>
  <dcterms:created xsi:type="dcterms:W3CDTF">2025-09-08T12:25:49Z</dcterms:created>
  <dcterms:modified xsi:type="dcterms:W3CDTF">2025-09-08T14:37:56Z</dcterms:modified>
</cp:coreProperties>
</file>