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7519"/>
            <a:ext cx="9144000" cy="811763"/>
          </a:xfrm>
        </p:spPr>
        <p:txBody>
          <a:bodyPr>
            <a:normAutofit/>
          </a:bodyPr>
          <a:lstStyle/>
          <a:p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PREDICTIVE MODEL BUYING BEHAVIOUR</a:t>
            </a:r>
            <a:endParaRPr lang="en-US" sz="2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22-04-2022</a:t>
            </a:r>
            <a:endParaRPr lang="en-GB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04042"/>
            <a:ext cx="10058400" cy="2088123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GB" sz="3200" dirty="0" smtClean="0">
                <a:solidFill>
                  <a:schemeClr val="bg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PREDICTIVE MODEL BUYING BEHAVIOUR</a:t>
            </a:r>
            <a:endParaRPr lang="en-GB" sz="3200" dirty="0">
              <a:solidFill>
                <a:schemeClr val="bg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66392" y="1176506"/>
            <a:ext cx="11730140" cy="52429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endParaRPr lang="en-GB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GB" sz="18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GB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GB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GB" sz="18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GB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GB" sz="1800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was balanced with 8k labelled as incomplete </a:t>
            </a:r>
          </a:p>
          <a:p>
            <a:pPr lvl="1">
              <a:lnSpc>
                <a:spcPct val="100000"/>
              </a:lnSpc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bookings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7k as complete bookings.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Top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can drive successful flight bookings</a:t>
            </a:r>
            <a:r>
              <a:rPr lang="en-GB" sz="1800" dirty="0"/>
              <a:t>.</a:t>
            </a:r>
            <a:endParaRPr lang="en-GB" sz="1050" dirty="0"/>
          </a:p>
          <a:p>
            <a:pPr lvl="1"/>
            <a:endParaRPr lang="en-GB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4919948" y="5372957"/>
            <a:ext cx="1907410" cy="85563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>
                    <a:lumMod val="75000"/>
                  </a:schemeClr>
                </a:solidFill>
              </a:rPr>
              <a:t>RECALL RATE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59</a:t>
            </a:r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147730" y="1182306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13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575498" y="5361157"/>
            <a:ext cx="1993391" cy="93005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>
                    <a:lumMod val="75000"/>
                  </a:schemeClr>
                </a:solidFill>
              </a:rPr>
              <a:t>PRECISION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51119" y="2578036"/>
            <a:ext cx="2153251" cy="7123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52317" y="3320551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64% </a:t>
            </a:r>
            <a:r>
              <a:rPr lang="en-GB" sz="1400" dirty="0"/>
              <a:t>Chance of predicting true incomplete bookings correctly. </a:t>
            </a: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04" y="1176506"/>
            <a:ext cx="8210939" cy="325638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31048" y="5376591"/>
            <a:ext cx="1993391" cy="93005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>
                    <a:lumMod val="75000"/>
                  </a:schemeClr>
                </a:solidFill>
              </a:rPr>
              <a:t>ACCURACY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62%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7106421" y="5372957"/>
            <a:ext cx="1907410" cy="85563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>
                    <a:lumMod val="75000"/>
                  </a:schemeClr>
                </a:solidFill>
              </a:rPr>
              <a:t>F1 SCORE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86177072-acf3-469b-be5f-1201de6410bb"/>
    <ds:schemaRef ds:uri="http://schemas.microsoft.com/office/infopath/2007/PartnerControls"/>
    <ds:schemaRef ds:uri="http://schemas.openxmlformats.org/package/2006/metadata/core-properties"/>
    <ds:schemaRef ds:uri="81b85e46-be1c-4d4d-af3f-3ff4749bae08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78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Times New Roman</vt:lpstr>
      <vt:lpstr>Section Heading</vt:lpstr>
      <vt:lpstr>Slide Body - Curious Blue (ABBA)</vt:lpstr>
      <vt:lpstr>PowerPoint Presentation</vt:lpstr>
      <vt:lpstr>PREDICTIVE MODEL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keerthi suresh</cp:lastModifiedBy>
  <cp:revision>16</cp:revision>
  <cp:lastPrinted>2022-06-09T07:44:13Z</cp:lastPrinted>
  <dcterms:created xsi:type="dcterms:W3CDTF">2022-02-22T07:39:05Z</dcterms:created>
  <dcterms:modified xsi:type="dcterms:W3CDTF">2023-04-22T18:20:48Z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