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519"/>
            <a:ext cx="9144000" cy="811763"/>
          </a:xfrm>
        </p:spPr>
        <p:txBody>
          <a:bodyPr>
            <a:normAutofit/>
          </a:bodyPr>
          <a:lstStyle/>
          <a:p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 REVIEW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22-04-2022</a:t>
            </a: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4042"/>
            <a:ext cx="10058400" cy="2088123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GB" sz="3200" dirty="0" smtClean="0"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CUSTOMER REVIEW ANALYSIS &amp; INSIGHTS</a:t>
            </a:r>
            <a:endParaRPr lang="en-GB" sz="3200" dirty="0">
              <a:solidFill>
                <a:schemeClr val="bg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3"/>
            <a:ext cx="11730140" cy="52429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GB" sz="2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cle</a:t>
            </a:r>
            <a:r>
              <a:rPr lang="en-GB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aning reviews given by the customers, we obtained </a:t>
            </a:r>
            <a:endParaRPr lang="en-US" sz="24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</a:t>
            </a:r>
            <a:r>
              <a:rPr lang="en-US" sz="2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of </a:t>
            </a:r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keywords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1158" y="2053553"/>
            <a:ext cx="2607126" cy="13809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Positive Reviews - 522</a:t>
            </a:r>
          </a:p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Negative Reviews - 370</a:t>
            </a:r>
          </a:p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Neutral Reviews – 108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2" y="2490074"/>
            <a:ext cx="2988216" cy="26060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84" y="1838129"/>
            <a:ext cx="4319128" cy="39099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Rectangle 7"/>
          <p:cNvSpPr/>
          <p:nvPr/>
        </p:nvSpPr>
        <p:spPr>
          <a:xfrm>
            <a:off x="4701158" y="3793103"/>
            <a:ext cx="2607126" cy="13809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1000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Total Reviews collected</a:t>
            </a: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86177072-acf3-469b-be5f-1201de6410bb"/>
    <ds:schemaRef ds:uri="http://schemas.microsoft.com/office/infopath/2007/PartnerControls"/>
    <ds:schemaRef ds:uri="http://schemas.openxmlformats.org/package/2006/metadata/core-properties"/>
    <ds:schemaRef ds:uri="81b85e46-be1c-4d4d-af3f-3ff4749bae08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CUSTOMER REVIEW ANALYSIS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keerthi suresh</cp:lastModifiedBy>
  <cp:revision>12</cp:revision>
  <cp:lastPrinted>2022-06-09T07:44:13Z</cp:lastPrinted>
  <dcterms:created xsi:type="dcterms:W3CDTF">2022-02-22T07:39:05Z</dcterms:created>
  <dcterms:modified xsi:type="dcterms:W3CDTF">2023-04-22T14:29:05Z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