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5"/>
  </p:notesMasterIdLst>
  <p:sldIdLst>
    <p:sldId id="270" r:id="rId2"/>
    <p:sldId id="267" r:id="rId3"/>
    <p:sldId id="258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62" r:id="rId13"/>
    <p:sldId id="284" r:id="rId14"/>
    <p:sldId id="295" r:id="rId15"/>
    <p:sldId id="296" r:id="rId16"/>
    <p:sldId id="299" r:id="rId17"/>
    <p:sldId id="300" r:id="rId18"/>
    <p:sldId id="291" r:id="rId19"/>
    <p:sldId id="292" r:id="rId20"/>
    <p:sldId id="271" r:id="rId21"/>
    <p:sldId id="285" r:id="rId22"/>
    <p:sldId id="286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82D1318-6D65-497D-BADC-12E91F17CBF6}">
          <p14:sldIdLst>
            <p14:sldId id="270"/>
            <p14:sldId id="267"/>
            <p14:sldId id="258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Untitled Section" id="{99F3BC89-4EAF-4675-A19A-7D1231303DF7}">
          <p14:sldIdLst>
            <p14:sldId id="262"/>
            <p14:sldId id="284"/>
            <p14:sldId id="289"/>
            <p14:sldId id="290"/>
            <p14:sldId id="293"/>
            <p14:sldId id="291"/>
            <p14:sldId id="292"/>
            <p14:sldId id="271"/>
            <p14:sldId id="285"/>
            <p14:sldId id="286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72842-CF66-4B5F-B17C-78BBAD09B6AA}" type="datetimeFigureOut">
              <a:rPr lang="en-IN" smtClean="0"/>
              <a:pPr/>
              <a:t>07-06-2015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1C27B-026E-4EF1-87DD-E4C36702C4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490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C27B-026E-4EF1-87DD-E4C36702C40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289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C27B-026E-4EF1-87DD-E4C36702C40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395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C27B-026E-4EF1-87DD-E4C36702C403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197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C27B-026E-4EF1-87DD-E4C36702C403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C27B-026E-4EF1-87DD-E4C36702C403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6946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A0B-7A34-4BC1-8DAF-D6AC93268461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DEE9-8B3B-4FE6-875F-CFE66619AD98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2"/>
            <a:ext cx="457200" cy="441325"/>
          </a:xfrm>
        </p:spPr>
        <p:txBody>
          <a:bodyPr/>
          <a:lstStyle/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806-70F3-405C-8185-7D64E77B7D13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29E-1041-4261-BFD7-F39749325C9B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3"/>
            <a:ext cx="457200" cy="441325"/>
          </a:xfrm>
        </p:spPr>
        <p:txBody>
          <a:bodyPr/>
          <a:lstStyle/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79F1-EB4D-471B-8987-DFA1B5125C16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D7446AB-5AE6-48B5-A637-1B91C9DE3BE2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3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6C3-8559-4BEB-ACC3-04C9AAA7D67A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7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5C2-7058-4F05-8FD5-4E2947F8F75C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1"/>
            <a:ext cx="457200" cy="441325"/>
          </a:xfrm>
        </p:spPr>
        <p:txBody>
          <a:bodyPr/>
          <a:lstStyle/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FB1-04F0-4572-B873-67B80DB4B453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B712-1283-4872-A869-A312212DDB2A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/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B605DF5-1680-4079-8457-0E811D76F3AA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209298E-B83F-4E3F-8B89-E54C293B6AEA}" type="datetime1">
              <a:rPr lang="en-IN" smtClean="0"/>
              <a:pPr/>
              <a:t>07-06-2015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DF882E-CC4F-4C18-B874-D389355B18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96752"/>
            <a:ext cx="8534400" cy="2376264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MINI PROJECT</a:t>
            </a:r>
            <a:endParaRPr lang="en-IN" sz="6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82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USED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8503920" cy="418221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Embedded C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Proteus  software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Khasama software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570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USED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Atmega32</a:t>
            </a:r>
          </a:p>
          <a:p>
            <a:r>
              <a:rPr lang="en-IN" dirty="0" smtClean="0"/>
              <a:t>GSM module</a:t>
            </a:r>
          </a:p>
          <a:p>
            <a:r>
              <a:rPr lang="en-IN" dirty="0" smtClean="0"/>
              <a:t>LCD </a:t>
            </a:r>
          </a:p>
          <a:p>
            <a:r>
              <a:rPr lang="en-IN" dirty="0" smtClean="0"/>
              <a:t>Relay</a:t>
            </a:r>
          </a:p>
          <a:p>
            <a:pPr lvl="0"/>
            <a:r>
              <a:rPr lang="en-IN" dirty="0"/>
              <a:t>Voltage level converter</a:t>
            </a:r>
          </a:p>
          <a:p>
            <a:pPr lvl="0"/>
            <a:r>
              <a:rPr lang="en-IN" dirty="0"/>
              <a:t>Driving circuit </a:t>
            </a:r>
          </a:p>
          <a:p>
            <a:pPr lvl="0"/>
            <a:r>
              <a:rPr lang="en-IN" dirty="0"/>
              <a:t> </a:t>
            </a:r>
            <a:r>
              <a:rPr lang="en-IN" dirty="0" smtClean="0"/>
              <a:t>Power </a:t>
            </a:r>
            <a:r>
              <a:rPr lang="en-IN" dirty="0"/>
              <a:t>supply</a:t>
            </a:r>
          </a:p>
          <a:p>
            <a:pPr lvl="0"/>
            <a:r>
              <a:rPr lang="en-IN" dirty="0"/>
              <a:t>Oscillator circuit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66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2305685" y="4186556"/>
            <a:ext cx="227331" cy="90805"/>
          </a:xfrm>
          <a:prstGeom prst="rightArrow">
            <a:avLst>
              <a:gd name="adj1" fmla="val 50000"/>
              <a:gd name="adj2" fmla="val 62587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589655" y="4799966"/>
            <a:ext cx="914400" cy="5187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Light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533015" y="4803141"/>
            <a:ext cx="703580" cy="515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Water pump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533017" y="3875406"/>
            <a:ext cx="871855" cy="515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Relay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97730" y="3875406"/>
            <a:ext cx="814071" cy="515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Relay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64586" y="3875406"/>
            <a:ext cx="839471" cy="515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Relay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86806" y="3703956"/>
            <a:ext cx="845820" cy="7004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GSM module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186805" y="2691766"/>
            <a:ext cx="928371" cy="7004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MAX232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367281" y="2430781"/>
            <a:ext cx="3070225" cy="10458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Micro controller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1203325" y="3752216"/>
            <a:ext cx="694691" cy="525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Reset logic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1084581" y="3068321"/>
            <a:ext cx="895351" cy="4959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Oscillator circuit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1192529" y="2430781"/>
            <a:ext cx="694691" cy="4083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LCD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4697731" y="4803141"/>
            <a:ext cx="739775" cy="515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Fan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084581" y="4709161"/>
            <a:ext cx="845820" cy="7004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effectLst/>
                <a:latin typeface="Times New Roman"/>
                <a:ea typeface="Times New Roman"/>
                <a:cs typeface="Times New Roman"/>
              </a:rPr>
              <a:t>Power supply</a:t>
            </a:r>
            <a:endParaRPr lang="en-IN" sz="12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2850516" y="3476626"/>
            <a:ext cx="145415" cy="398780"/>
          </a:xfrm>
          <a:prstGeom prst="downArrow">
            <a:avLst>
              <a:gd name="adj1" fmla="val 50000"/>
              <a:gd name="adj2" fmla="val 68559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17" name="AutoShape 29"/>
          <p:cNvSpPr>
            <a:spLocks noChangeArrowheads="1"/>
          </p:cNvSpPr>
          <p:nvPr/>
        </p:nvSpPr>
        <p:spPr bwMode="auto">
          <a:xfrm flipH="1">
            <a:off x="4990465" y="3476626"/>
            <a:ext cx="181611" cy="398780"/>
          </a:xfrm>
          <a:prstGeom prst="downArrow">
            <a:avLst>
              <a:gd name="adj1" fmla="val 50000"/>
              <a:gd name="adj2" fmla="val 54895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18" name="AutoShape 30"/>
          <p:cNvSpPr>
            <a:spLocks noChangeArrowheads="1"/>
          </p:cNvSpPr>
          <p:nvPr/>
        </p:nvSpPr>
        <p:spPr bwMode="auto">
          <a:xfrm>
            <a:off x="3959226" y="3476626"/>
            <a:ext cx="177165" cy="398780"/>
          </a:xfrm>
          <a:prstGeom prst="downArrow">
            <a:avLst>
              <a:gd name="adj1" fmla="val 50000"/>
              <a:gd name="adj2" fmla="val 56272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19" name="AutoShape 31"/>
          <p:cNvSpPr>
            <a:spLocks noChangeArrowheads="1"/>
          </p:cNvSpPr>
          <p:nvPr/>
        </p:nvSpPr>
        <p:spPr bwMode="auto">
          <a:xfrm>
            <a:off x="4990465" y="4391026"/>
            <a:ext cx="181611" cy="398780"/>
          </a:xfrm>
          <a:prstGeom prst="downArrow">
            <a:avLst>
              <a:gd name="adj1" fmla="val 50000"/>
              <a:gd name="adj2" fmla="val 54895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20" name="AutoShape 32"/>
          <p:cNvSpPr>
            <a:spLocks noChangeArrowheads="1"/>
          </p:cNvSpPr>
          <p:nvPr/>
        </p:nvSpPr>
        <p:spPr bwMode="auto">
          <a:xfrm>
            <a:off x="3959226" y="4404361"/>
            <a:ext cx="177165" cy="398780"/>
          </a:xfrm>
          <a:prstGeom prst="downArrow">
            <a:avLst>
              <a:gd name="adj1" fmla="val 50000"/>
              <a:gd name="adj2" fmla="val 56272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2850516" y="4404361"/>
            <a:ext cx="145415" cy="398780"/>
          </a:xfrm>
          <a:prstGeom prst="downArrow">
            <a:avLst>
              <a:gd name="adj1" fmla="val 50000"/>
              <a:gd name="adj2" fmla="val 68559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1887220" y="2528571"/>
            <a:ext cx="466091" cy="213995"/>
          </a:xfrm>
          <a:prstGeom prst="leftArrow">
            <a:avLst>
              <a:gd name="adj1" fmla="val 55352"/>
              <a:gd name="adj2" fmla="val 72995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1898017" y="3476626"/>
            <a:ext cx="709295" cy="574040"/>
          </a:xfrm>
          <a:custGeom>
            <a:avLst/>
            <a:gdLst>
              <a:gd name="G0" fmla="+- 10610 0 0"/>
              <a:gd name="G1" fmla="+- 17832 0 0"/>
              <a:gd name="G2" fmla="+- 6673 0 0"/>
              <a:gd name="G3" fmla="*/ 10610 1 2"/>
              <a:gd name="G4" fmla="+- G3 10800 0"/>
              <a:gd name="G5" fmla="+- 21600 10610 17832"/>
              <a:gd name="G6" fmla="+- 17832 6673 0"/>
              <a:gd name="G7" fmla="*/ G6 1 2"/>
              <a:gd name="G8" fmla="*/ 17832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832 1 2"/>
              <a:gd name="G15" fmla="+- G5 0 G4"/>
              <a:gd name="G16" fmla="+- G0 0 G4"/>
              <a:gd name="G17" fmla="*/ G2 G15 G16"/>
              <a:gd name="T0" fmla="*/ 16105 w 21600"/>
              <a:gd name="T1" fmla="*/ 0 h 21600"/>
              <a:gd name="T2" fmla="*/ 10610 w 21600"/>
              <a:gd name="T3" fmla="*/ 6673 h 21600"/>
              <a:gd name="T4" fmla="*/ 0 w 21600"/>
              <a:gd name="T5" fmla="*/ 19508 h 21600"/>
              <a:gd name="T6" fmla="*/ 8916 w 21600"/>
              <a:gd name="T7" fmla="*/ 21600 h 21600"/>
              <a:gd name="T8" fmla="*/ 17832 w 21600"/>
              <a:gd name="T9" fmla="*/ 14842 h 21600"/>
              <a:gd name="T10" fmla="*/ 21600 w 21600"/>
              <a:gd name="T11" fmla="*/ 667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105" y="0"/>
                </a:moveTo>
                <a:lnTo>
                  <a:pt x="10610" y="6673"/>
                </a:lnTo>
                <a:lnTo>
                  <a:pt x="14378" y="6673"/>
                </a:lnTo>
                <a:lnTo>
                  <a:pt x="14378" y="17416"/>
                </a:lnTo>
                <a:lnTo>
                  <a:pt x="0" y="17416"/>
                </a:lnTo>
                <a:lnTo>
                  <a:pt x="0" y="21600"/>
                </a:lnTo>
                <a:lnTo>
                  <a:pt x="17832" y="21600"/>
                </a:lnTo>
                <a:lnTo>
                  <a:pt x="17832" y="6673"/>
                </a:lnTo>
                <a:lnTo>
                  <a:pt x="21600" y="6673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24" name="AutoShape 38"/>
          <p:cNvSpPr>
            <a:spLocks noChangeArrowheads="1"/>
          </p:cNvSpPr>
          <p:nvPr/>
        </p:nvSpPr>
        <p:spPr bwMode="auto">
          <a:xfrm>
            <a:off x="1979930" y="3233421"/>
            <a:ext cx="387351" cy="90805"/>
          </a:xfrm>
          <a:prstGeom prst="rightArrow">
            <a:avLst>
              <a:gd name="adj1" fmla="val 50000"/>
              <a:gd name="adj2" fmla="val 106643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5437506" y="2971801"/>
            <a:ext cx="749300" cy="116205"/>
          </a:xfrm>
          <a:prstGeom prst="rightArrow">
            <a:avLst>
              <a:gd name="adj1" fmla="val 50000"/>
              <a:gd name="adj2" fmla="val 161202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sp>
        <p:nvSpPr>
          <p:cNvPr id="26" name="AutoShape 41"/>
          <p:cNvSpPr>
            <a:spLocks noChangeArrowheads="1"/>
          </p:cNvSpPr>
          <p:nvPr/>
        </p:nvSpPr>
        <p:spPr bwMode="auto">
          <a:xfrm rot="5400000">
            <a:off x="6442077" y="3451861"/>
            <a:ext cx="311785" cy="192405"/>
          </a:xfrm>
          <a:prstGeom prst="rightArrow">
            <a:avLst>
              <a:gd name="adj1" fmla="val 50000"/>
              <a:gd name="adj2" fmla="val 40512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 sz="1200"/>
          </a:p>
        </p:txBody>
      </p:sp>
      <p:cxnSp>
        <p:nvCxnSpPr>
          <p:cNvPr id="27" name="AutoShape 46"/>
          <p:cNvCxnSpPr>
            <a:cxnSpLocks noChangeShapeType="1"/>
          </p:cNvCxnSpPr>
          <p:nvPr/>
        </p:nvCxnSpPr>
        <p:spPr bwMode="auto">
          <a:xfrm>
            <a:off x="2305685" y="4187190"/>
            <a:ext cx="0" cy="14300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7"/>
          <p:cNvCxnSpPr>
            <a:cxnSpLocks noChangeShapeType="1"/>
          </p:cNvCxnSpPr>
          <p:nvPr/>
        </p:nvCxnSpPr>
        <p:spPr bwMode="auto">
          <a:xfrm>
            <a:off x="2305686" y="5616575"/>
            <a:ext cx="359918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49"/>
          <p:cNvCxnSpPr>
            <a:cxnSpLocks noChangeShapeType="1"/>
          </p:cNvCxnSpPr>
          <p:nvPr/>
        </p:nvCxnSpPr>
        <p:spPr bwMode="auto">
          <a:xfrm>
            <a:off x="5904865" y="4187190"/>
            <a:ext cx="0" cy="14300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50"/>
          <p:cNvCxnSpPr>
            <a:cxnSpLocks noChangeShapeType="1"/>
          </p:cNvCxnSpPr>
          <p:nvPr/>
        </p:nvCxnSpPr>
        <p:spPr bwMode="auto">
          <a:xfrm flipH="1">
            <a:off x="5511801" y="4187190"/>
            <a:ext cx="39306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51"/>
          <p:cNvCxnSpPr>
            <a:cxnSpLocks noChangeShapeType="1"/>
          </p:cNvCxnSpPr>
          <p:nvPr/>
        </p:nvCxnSpPr>
        <p:spPr bwMode="auto">
          <a:xfrm flipH="1">
            <a:off x="1930400" y="5003800"/>
            <a:ext cx="375285" cy="10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53"/>
          <p:cNvCxnSpPr>
            <a:cxnSpLocks noChangeShapeType="1"/>
          </p:cNvCxnSpPr>
          <p:nvPr/>
        </p:nvCxnSpPr>
        <p:spPr bwMode="auto">
          <a:xfrm rot="16200000">
            <a:off x="7412356" y="2343786"/>
            <a:ext cx="600075" cy="197485"/>
          </a:xfrm>
          <a:prstGeom prst="bentConnector3">
            <a:avLst>
              <a:gd name="adj1" fmla="val 2856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54"/>
          <p:cNvCxnSpPr>
            <a:cxnSpLocks noChangeShapeType="1"/>
          </p:cNvCxnSpPr>
          <p:nvPr/>
        </p:nvCxnSpPr>
        <p:spPr bwMode="auto">
          <a:xfrm rot="5400000" flipH="1">
            <a:off x="717869" y="4645977"/>
            <a:ext cx="525780" cy="208915"/>
          </a:xfrm>
          <a:prstGeom prst="bentConnector3">
            <a:avLst>
              <a:gd name="adj1" fmla="val 362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" y="-140733"/>
            <a:ext cx="307007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-15080" y="707710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876301" y="599929"/>
            <a:ext cx="1147256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Block   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1330325" y="423272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3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BLOCK DIAGRAM EXPLANATION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u="sng" dirty="0" smtClean="0"/>
              <a:t> Micro controller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Heart of the project.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A microcontroller is a small computer on a single integrated circuit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b="1" u="sng" dirty="0" smtClean="0"/>
              <a:t>Lcd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Liquid display is a flat panel display.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They are common in consumer devices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60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34400" cy="7589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484784"/>
            <a:ext cx="850392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</a:p>
        </p:txBody>
      </p:sp>
      <p:pic>
        <p:nvPicPr>
          <p:cNvPr id="5" name="Picture 2" descr="E:\mini\ppt-15-7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784976" cy="2664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9512" y="3933056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2400" b="1" u="sng" dirty="0" smtClean="0"/>
              <a:t>   Crystal oscillator</a:t>
            </a:r>
          </a:p>
          <a:p>
            <a:pPr marL="342900" indent="-342900"/>
            <a:endParaRPr lang="en-IN" sz="2400" b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Is an electronic oscillator circuit .</a:t>
            </a:r>
          </a:p>
          <a:p>
            <a:pPr marL="285750" indent="-285750"/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 It uses the mechanical resonance of a vibrating crystal of a piezo electric material</a:t>
            </a:r>
          </a:p>
          <a:p>
            <a:pPr marL="285750" indent="-285750"/>
            <a:r>
              <a:rPr lang="en-IN" dirty="0" smtClean="0"/>
              <a:t>      to create an electrical signal with very precise  frequenecy.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772816"/>
            <a:ext cx="8784976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b="1" u="sng" dirty="0" smtClean="0"/>
              <a:t>Driving unit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</a:t>
            </a:r>
            <a:r>
              <a:rPr lang="en-IN" dirty="0" smtClean="0"/>
              <a:t>It is used control various action like turning off or</a:t>
            </a:r>
          </a:p>
          <a:p>
            <a:pPr>
              <a:buNone/>
            </a:pPr>
            <a:r>
              <a:rPr lang="en-IN" dirty="0" smtClean="0"/>
              <a:t>    on different devices.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sz="2400" b="1" u="sng" dirty="0" smtClean="0"/>
              <a:t> Reset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Reset is used for putting micro controller in known condition</a:t>
            </a:r>
          </a:p>
          <a:p>
            <a:pPr marL="342900" indent="-342900">
              <a:buNone/>
            </a:pPr>
            <a:r>
              <a:rPr lang="en-IN" sz="2600" b="1" u="sng" dirty="0" smtClean="0"/>
              <a:t>  Max 232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600" dirty="0" smtClean="0"/>
              <a:t>It is an IC.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600" dirty="0" smtClean="0"/>
              <a:t>It convert signals from an rs232 serial port to signal suitable for use in TTL     compactable logic circuit.</a:t>
            </a:r>
          </a:p>
          <a:p>
            <a:pPr>
              <a:buNone/>
            </a:pPr>
            <a:endParaRPr lang="en-IN" sz="2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3356992"/>
            <a:ext cx="8503920" cy="4572000"/>
          </a:xfrm>
        </p:spPr>
        <p:txBody>
          <a:bodyPr/>
          <a:lstStyle/>
          <a:p>
            <a:pPr>
              <a:buNone/>
            </a:pPr>
            <a:r>
              <a:rPr lang="en-IN" sz="2800" b="1" u="sng" dirty="0" smtClean="0"/>
              <a:t>GSM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Is a specialised  type of modem which accept a SIM card and  it operate like a mobile phone.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It is a dedicated modem device with a serial USB on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GSM support an extended AT command set.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84976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784977" cy="69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95536" y="404664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400" u="sng" dirty="0" smtClean="0"/>
              <a:t>GSM</a:t>
            </a:r>
            <a:endParaRPr lang="en-IN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1478"/>
            <a:ext cx="83295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Is a specialised  type of modem which accept a SIM card and  it operate like a</a:t>
            </a:r>
          </a:p>
          <a:p>
            <a:r>
              <a:rPr lang="en-IN" dirty="0" smtClean="0"/>
              <a:t>     mobile phone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 is a dedicated modem device with a serial USB on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GSM support an extended AT command set.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871296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219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95536" y="476672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/>
              <a:t>Power supply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5325" y="1052736"/>
            <a:ext cx="799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Power supply is a device that supplies electric power to an electrical load.</a:t>
            </a:r>
          </a:p>
          <a:p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 regulated power supply is one that controls output </a:t>
            </a:r>
            <a:r>
              <a:rPr lang="en-IN" dirty="0" err="1" smtClean="0"/>
              <a:t>voltapege</a:t>
            </a:r>
            <a:r>
              <a:rPr lang="en-IN" dirty="0" smtClean="0"/>
              <a:t> or current 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712968" cy="471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745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413122" y="1052736"/>
            <a:ext cx="697530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Group members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3212976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smtClean="0"/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39877" y="3136802"/>
            <a:ext cx="597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AISWARYA S</a:t>
            </a:r>
          </a:p>
          <a:p>
            <a:r>
              <a:rPr lang="en-IN" sz="3600" dirty="0" smtClean="0"/>
              <a:t>AYANA   ELDHOSE</a:t>
            </a:r>
          </a:p>
          <a:p>
            <a:r>
              <a:rPr lang="en-IN" sz="3600" dirty="0" smtClean="0"/>
              <a:t>KEERTHY GOPINATH</a:t>
            </a:r>
          </a:p>
          <a:p>
            <a:r>
              <a:rPr lang="en-IN" sz="3600" dirty="0" smtClean="0"/>
              <a:t>LIYA  ANIL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9019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2" y="-1761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" y="285692"/>
            <a:ext cx="1817677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															  5vdc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52402" y="253426"/>
            <a:ext cx="1817677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															  5vdc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Regulated  power supply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28725" y="1700808"/>
            <a:ext cx="6583635" cy="2300962"/>
            <a:chOff x="1978" y="3086"/>
            <a:chExt cx="8466" cy="1804"/>
          </a:xfrm>
        </p:grpSpPr>
        <p:sp>
          <p:nvSpPr>
            <p:cNvPr id="25" name="AutoShape 66"/>
            <p:cNvSpPr>
              <a:spLocks noChangeArrowheads="1"/>
            </p:cNvSpPr>
            <p:nvPr/>
          </p:nvSpPr>
          <p:spPr bwMode="auto">
            <a:xfrm>
              <a:off x="1978" y="3482"/>
              <a:ext cx="1535" cy="14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 dirty="0">
                  <a:effectLst/>
                  <a:latin typeface="Times New Roman"/>
                  <a:ea typeface="Times New Roman"/>
                  <a:cs typeface="Times New Roman"/>
                </a:rPr>
                <a:t>Step down transformer</a:t>
              </a:r>
              <a:endParaRPr lang="en-IN" sz="2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6" name="AutoShape 67"/>
            <p:cNvSpPr>
              <a:spLocks noChangeArrowheads="1"/>
            </p:cNvSpPr>
            <p:nvPr/>
          </p:nvSpPr>
          <p:spPr bwMode="auto">
            <a:xfrm>
              <a:off x="4006" y="3482"/>
              <a:ext cx="1535" cy="14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IN" sz="2000">
                <a:effectLst/>
                <a:latin typeface="Calibri"/>
                <a:ea typeface="Times New Roman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effectLst/>
                  <a:latin typeface="Times New Roman"/>
                  <a:ea typeface="Times New Roman"/>
                  <a:cs typeface="Times New Roman"/>
                </a:rPr>
                <a:t>Rectifier</a:t>
              </a:r>
              <a:endParaRPr lang="en-IN" sz="20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7" name="AutoShape 68"/>
            <p:cNvSpPr>
              <a:spLocks noChangeArrowheads="1"/>
            </p:cNvSpPr>
            <p:nvPr/>
          </p:nvSpPr>
          <p:spPr bwMode="auto">
            <a:xfrm>
              <a:off x="6034" y="3482"/>
              <a:ext cx="1535" cy="14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IN" sz="2000">
                <a:effectLst/>
                <a:latin typeface="Calibri"/>
                <a:ea typeface="Times New Roman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effectLst/>
                  <a:latin typeface="Times New Roman"/>
                  <a:ea typeface="Times New Roman"/>
                  <a:cs typeface="Times New Roman"/>
                </a:rPr>
                <a:t>Filter</a:t>
              </a:r>
              <a:endParaRPr lang="en-IN" sz="20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8" name="AutoShape 69"/>
            <p:cNvSpPr>
              <a:spLocks noChangeArrowheads="1"/>
            </p:cNvSpPr>
            <p:nvPr/>
          </p:nvSpPr>
          <p:spPr bwMode="auto">
            <a:xfrm>
              <a:off x="8062" y="3482"/>
              <a:ext cx="1535" cy="14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IN" sz="2000">
                <a:effectLst/>
                <a:latin typeface="Calibri"/>
                <a:ea typeface="Times New Roman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effectLst/>
                  <a:latin typeface="Times New Roman"/>
                  <a:ea typeface="Times New Roman"/>
                  <a:cs typeface="Times New Roman"/>
                </a:rPr>
                <a:t>Regulator</a:t>
              </a:r>
              <a:endParaRPr lang="en-IN" sz="20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9" name="AutoShape 70"/>
            <p:cNvSpPr>
              <a:spLocks noChangeArrowheads="1"/>
            </p:cNvSpPr>
            <p:nvPr/>
          </p:nvSpPr>
          <p:spPr bwMode="auto">
            <a:xfrm>
              <a:off x="3513" y="4083"/>
              <a:ext cx="493" cy="238"/>
            </a:xfrm>
            <a:prstGeom prst="rightArrow">
              <a:avLst>
                <a:gd name="adj1" fmla="val 50000"/>
                <a:gd name="adj2" fmla="val 51786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 sz="2000"/>
            </a:p>
          </p:txBody>
        </p:sp>
        <p:sp>
          <p:nvSpPr>
            <p:cNvPr id="30" name="AutoShape 71"/>
            <p:cNvSpPr>
              <a:spLocks noChangeArrowheads="1"/>
            </p:cNvSpPr>
            <p:nvPr/>
          </p:nvSpPr>
          <p:spPr bwMode="auto">
            <a:xfrm>
              <a:off x="5541" y="4085"/>
              <a:ext cx="493" cy="238"/>
            </a:xfrm>
            <a:prstGeom prst="rightArrow">
              <a:avLst>
                <a:gd name="adj1" fmla="val 50000"/>
                <a:gd name="adj2" fmla="val 51786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 sz="2000"/>
            </a:p>
          </p:txBody>
        </p:sp>
        <p:sp>
          <p:nvSpPr>
            <p:cNvPr id="31" name="AutoShape 72"/>
            <p:cNvSpPr>
              <a:spLocks noChangeArrowheads="1"/>
            </p:cNvSpPr>
            <p:nvPr/>
          </p:nvSpPr>
          <p:spPr bwMode="auto">
            <a:xfrm>
              <a:off x="7569" y="4085"/>
              <a:ext cx="493" cy="238"/>
            </a:xfrm>
            <a:prstGeom prst="rightArrow">
              <a:avLst>
                <a:gd name="adj1" fmla="val 50000"/>
                <a:gd name="adj2" fmla="val 51786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 sz="2000"/>
            </a:p>
          </p:txBody>
        </p:sp>
        <p:cxnSp>
          <p:nvCxnSpPr>
            <p:cNvPr id="32" name="AutoShape 73"/>
            <p:cNvCxnSpPr>
              <a:cxnSpLocks noChangeShapeType="1"/>
            </p:cNvCxnSpPr>
            <p:nvPr/>
          </p:nvCxnSpPr>
          <p:spPr bwMode="auto">
            <a:xfrm rot="16200000">
              <a:off x="9522" y="3161"/>
              <a:ext cx="997" cy="847"/>
            </a:xfrm>
            <a:prstGeom prst="bentConnector3">
              <a:avLst>
                <a:gd name="adj1" fmla="val -10935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TextBox 32"/>
          <p:cNvSpPr txBox="1"/>
          <p:nvPr/>
        </p:nvSpPr>
        <p:spPr>
          <a:xfrm>
            <a:off x="7667528" y="1364215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5V</a:t>
            </a:r>
            <a:endParaRPr lang="en-IN" sz="1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21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67198" y="6165304"/>
            <a:ext cx="609600" cy="441324"/>
          </a:xfrm>
        </p:spPr>
        <p:txBody>
          <a:bodyPr/>
          <a:lstStyle/>
          <a:p>
            <a:fld id="{58DF882E-CC4F-4C18-B874-D389355B18A7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8" y="260648"/>
            <a:ext cx="8640961" cy="615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571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2050" name="Picture 2" descr="E:\mini\home-appliance-control-using-gsm-18-7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12968" cy="62646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06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176153" y="2967335"/>
            <a:ext cx="4791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0691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3111" y="2967335"/>
            <a:ext cx="54777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SMART HOME</a:t>
            </a:r>
          </a:p>
          <a:p>
            <a:pPr algn="ctr"/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8" y="23242"/>
            <a:ext cx="8784976" cy="522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32" y="4500570"/>
            <a:ext cx="549701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sunset" dir="t"/>
            </a:scene3d>
            <a:sp3d contourW="6350" prstMaterial="metal">
              <a:bevelT w="127000" h="31750" prst="relaxedInset"/>
              <a:bevelB w="63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Smart home</a:t>
            </a:r>
          </a:p>
          <a:p>
            <a:pPr algn="ctr"/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1808484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 smtClean="0"/>
              <a:t>OBJECTIVES</a:t>
            </a:r>
            <a:endParaRPr lang="en-IN" sz="4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Objective  of the project is to control  home appliances from remote area.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There are many methods for controlling devices but they are expensive.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So here we use  all basic components to  make our project easier.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985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/>
              <a:t>INTRODUCTION</a:t>
            </a:r>
            <a:endParaRPr lang="en-IN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03920" cy="4572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concept  of  smart home is an emerging issue in the modern technology  dependent  society.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It is used  to control household  electronic appliances.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Cellular technology  is a potential solution for remote     controlling activities.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GSM-SMS  technology  can  be used to control household appliances  from remote places.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806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>EXISTING SYSTEM</a:t>
            </a:r>
            <a:endParaRPr lang="en-IN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Controlling household  appliances through computer can be possible.</a:t>
            </a:r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There are many home  wireless  based  devices  for controlling but they  are expensive.</a:t>
            </a:r>
          </a:p>
        </p:txBody>
      </p:sp>
    </p:spTree>
    <p:extLst>
      <p:ext uri="{BB962C8B-B14F-4D97-AF65-F5344CB8AC3E}">
        <p14:creationId xmlns="" xmlns:p14="http://schemas.microsoft.com/office/powerpoint/2010/main" val="22013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2492896"/>
            <a:ext cx="8503920" cy="3606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Maximum  power and  time utilisation.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Expensive.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Difficult to manage.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cannot  fulfill the current demand.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494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988840"/>
            <a:ext cx="850392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They are widely used to control household   electronic  appliances.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Here we use  all basic components  such as SIM,GSM  etc.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Coordinate appliances and other devices using  SMS.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Effectively receive and transmit data via SMS.</a:t>
            </a:r>
          </a:p>
          <a:p>
            <a:pPr>
              <a:lnSpc>
                <a:spcPct val="150000"/>
              </a:lnSpc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96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882E-CC4F-4C18-B874-D389355B18A7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988840"/>
            <a:ext cx="8503920" cy="411020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Simple and  easy to access.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Portable.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Access  from remote  area.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Low power consumption.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Taking measure to reduce  electricity bill.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615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1234</TotalTime>
  <Words>539</Words>
  <Application>Microsoft Office PowerPoint</Application>
  <PresentationFormat>On-screen Show (4:3)</PresentationFormat>
  <Paragraphs>166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MINI PROJECT</vt:lpstr>
      <vt:lpstr>Slide 2</vt:lpstr>
      <vt:lpstr>Slide 3</vt:lpstr>
      <vt:lpstr>OBJECTIVES</vt:lpstr>
      <vt:lpstr>INTRODUCTION</vt:lpstr>
      <vt:lpstr>                EXISTING SYSTEM</vt:lpstr>
      <vt:lpstr>DISADVANTAGES</vt:lpstr>
      <vt:lpstr>PROPOSED SYSTEM</vt:lpstr>
      <vt:lpstr>ADVANTAGES</vt:lpstr>
      <vt:lpstr>SOFTWARE USED</vt:lpstr>
      <vt:lpstr>HARDWARE USED</vt:lpstr>
      <vt:lpstr>Slide 12</vt:lpstr>
      <vt:lpstr>BLOCK DIAGRAM EXPLANATION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my</cp:lastModifiedBy>
  <cp:revision>75</cp:revision>
  <dcterms:created xsi:type="dcterms:W3CDTF">2015-03-02T15:52:37Z</dcterms:created>
  <dcterms:modified xsi:type="dcterms:W3CDTF">2015-06-07T10:42:47Z</dcterms:modified>
</cp:coreProperties>
</file>