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322" r:id="rId5"/>
    <p:sldId id="325" r:id="rId6"/>
    <p:sldId id="257" r:id="rId7"/>
    <p:sldId id="319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5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0505E3EF-67EA-436B-97B2-0124C06EBD24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60" autoAdjust="0"/>
  </p:normalViewPr>
  <p:slideViewPr>
    <p:cSldViewPr snapToGrid="0">
      <p:cViewPr>
        <p:scale>
          <a:sx n="50" d="100"/>
          <a:sy n="50" d="100"/>
        </p:scale>
        <p:origin x="1284" y="236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ustomXml" Target="../customXml/item3.xml"/><Relationship Id="rId24" Type="http://schemas.openxmlformats.org/officeDocument/2006/relationships/customXml" Target="../customXml/item2.xml"/><Relationship Id="rId23" Type="http://schemas.openxmlformats.org/officeDocument/2006/relationships/customXml" Target="../customXml/item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/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/>
              <p:cNvSpPr/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" name="Freeform 69"/>
              <p:cNvSpPr/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sp>
          <p:nvSpPr>
            <p:cNvPr id="10" name="Line 70"/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2643" y="995761"/>
            <a:ext cx="5160757" cy="297299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0" name="Subtitle 7"/>
          <p:cNvSpPr>
            <a:spLocks noGrp="1"/>
          </p:cNvSpPr>
          <p:nvPr>
            <p:ph type="subTitle" idx="1" hasCustomPrompt="1"/>
          </p:nvPr>
        </p:nvSpPr>
        <p:spPr>
          <a:xfrm>
            <a:off x="462643" y="4081727"/>
            <a:ext cx="5160757" cy="1780513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1800" kern="1200" cap="all" spc="30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>
                <a:cs typeface="Calibri" panose="020F0502020204030204"/>
              </a:rPr>
              <a:t>Click to add subtitle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39998" y="5634038"/>
            <a:ext cx="2216150" cy="1177924"/>
            <a:chOff x="4987925" y="2840038"/>
            <a:chExt cx="2216150" cy="1177924"/>
          </a:xfrm>
        </p:grpSpPr>
        <p:sp>
          <p:nvSpPr>
            <p:cNvPr id="5" name="Rectangle 4"/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9" name="Group 18"/>
              <p:cNvGrpSpPr/>
              <p:nvPr/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/>
                <p:cNvSpPr/>
                <p:nvPr/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28" name="Freeform 69"/>
                <p:cNvSpPr/>
                <p:nvPr/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29" name="Line 70"/>
                <p:cNvSpPr/>
                <p:nvPr/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2" name="Freeform 68"/>
                <p:cNvSpPr/>
                <p:nvPr/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23" name="Freeform 69"/>
                <p:cNvSpPr/>
                <p:nvPr/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25" name="Line 70"/>
                <p:cNvSpPr/>
                <p:nvPr/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30" name="Group 29"/>
          <p:cNvGrpSpPr/>
          <p:nvPr userDrawn="1"/>
        </p:nvGrpSpPr>
        <p:grpSpPr>
          <a:xfrm rot="10800000">
            <a:off x="1939998" y="49440"/>
            <a:ext cx="2216150" cy="1177924"/>
            <a:chOff x="4987925" y="2840038"/>
            <a:chExt cx="2216150" cy="1177924"/>
          </a:xfrm>
        </p:grpSpPr>
        <p:sp>
          <p:nvSpPr>
            <p:cNvPr id="31" name="Rectangle 30"/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33" name="Group 32"/>
              <p:cNvGrpSpPr/>
              <p:nvPr/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8" name="Freeform 68"/>
                <p:cNvSpPr/>
                <p:nvPr/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9" name="Freeform 69"/>
                <p:cNvSpPr/>
                <p:nvPr/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40" name="Line 70"/>
                <p:cNvSpPr/>
                <p:nvPr/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5" name="Freeform 68"/>
                <p:cNvSpPr/>
                <p:nvPr/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6" name="Freeform 69"/>
                <p:cNvSpPr/>
                <p:nvPr/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7" name="Line 70"/>
                <p:cNvSpPr/>
                <p:nvPr/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24" name="Picture Placeholder 23"/>
          <p:cNvSpPr>
            <a:spLocks noGrp="1"/>
          </p:cNvSpPr>
          <p:nvPr>
            <p:ph type="pic" sz="quarter" idx="13" hasCustomPrompt="1"/>
          </p:nvPr>
        </p:nvSpPr>
        <p:spPr>
          <a:xfrm>
            <a:off x="6654800" y="430213"/>
            <a:ext cx="4995863" cy="5997574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cxnSp>
        <p:nvCxnSpPr>
          <p:cNvPr id="91" name="Straight Connector 90"/>
          <p:cNvCxnSpPr/>
          <p:nvPr userDrawn="1"/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 userDrawn="1"/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/>
            <p:cNvGrpSpPr/>
            <p:nvPr/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/>
              <p:cNvSpPr/>
              <p:nvPr/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196" name="Freeform 77"/>
              <p:cNvSpPr/>
              <p:nvPr/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grpSp>
            <p:nvGrpSpPr>
              <p:cNvPr id="197" name="Group 196"/>
              <p:cNvGrpSpPr/>
              <p:nvPr/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/>
                <p:cNvSpPr/>
                <p:nvPr/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99" name="Freeform 91"/>
                <p:cNvSpPr/>
                <p:nvPr/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200" name="Freeform 92"/>
                <p:cNvSpPr/>
                <p:nvPr/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201" name="Freeform 93"/>
                <p:cNvSpPr/>
                <p:nvPr/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/>
            <p:cNvGrpSpPr/>
            <p:nvPr/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/>
              <p:cNvGrpSpPr/>
              <p:nvPr/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/>
                <p:cNvSpPr/>
                <p:nvPr/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74" name="Freeform 81"/>
                <p:cNvSpPr/>
                <p:nvPr/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75" name="Freeform 61"/>
                <p:cNvSpPr/>
                <p:nvPr/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76" name="Freeform 78"/>
                <p:cNvSpPr/>
                <p:nvPr/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77" name="Freeform 84"/>
                <p:cNvSpPr/>
                <p:nvPr/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78" name="Freeform 87"/>
                <p:cNvSpPr/>
                <p:nvPr/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79" name="Freeform 60"/>
                <p:cNvSpPr/>
                <p:nvPr/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80" name="Freeform 59"/>
                <p:cNvSpPr/>
                <p:nvPr/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81" name="Freeform 62"/>
                <p:cNvSpPr/>
                <p:nvPr/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82" name="Freeform 65"/>
                <p:cNvSpPr/>
                <p:nvPr/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83" name="Freeform 79"/>
                <p:cNvSpPr/>
                <p:nvPr/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84" name="Freeform 82"/>
                <p:cNvSpPr/>
                <p:nvPr/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85" name="Freeform 85"/>
                <p:cNvSpPr/>
                <p:nvPr/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86" name="Freeform 88"/>
                <p:cNvSpPr/>
                <p:nvPr/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/>
                <p:cNvGrpSpPr/>
                <p:nvPr/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/>
                  <p:cNvSpPr/>
                  <p:nvPr/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/>
                  <p:cNvSpPr/>
                  <p:nvPr/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/>
                  <p:cNvSpPr/>
                  <p:nvPr/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/>
                  <p:cNvSpPr/>
                  <p:nvPr/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/>
                  <p:cNvSpPr/>
                  <p:nvPr/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/>
                  <p:cNvSpPr/>
                  <p:nvPr/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/>
                  <p:cNvSpPr/>
                  <p:nvPr/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/>
              <p:cNvGrpSpPr/>
              <p:nvPr/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/>
                <p:cNvGrpSpPr/>
                <p:nvPr/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/>
                  <p:cNvCxnSpPr/>
                  <p:nvPr/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/>
                  <p:cNvCxnSpPr/>
                  <p:nvPr/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/>
                  <p:cNvSpPr/>
                  <p:nvPr/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-1" fmla="*/ 1302493 w 1393933"/>
                      <a:gd name="connsiteY0-2" fmla="*/ 1302493 h 1393933"/>
                      <a:gd name="connsiteX1-3" fmla="*/ 0 w 1393933"/>
                      <a:gd name="connsiteY1-4" fmla="*/ 1302493 h 1393933"/>
                      <a:gd name="connsiteX2-5" fmla="*/ 0 w 1393933"/>
                      <a:gd name="connsiteY2-6" fmla="*/ 0 h 1393933"/>
                      <a:gd name="connsiteX3-7" fmla="*/ 1302493 w 1393933"/>
                      <a:gd name="connsiteY3-8" fmla="*/ 0 h 1393933"/>
                      <a:gd name="connsiteX4-9" fmla="*/ 1393933 w 1393933"/>
                      <a:gd name="connsiteY4-10" fmla="*/ 1393933 h 1393933"/>
                      <a:gd name="connsiteX0-11" fmla="*/ 0 w 1393933"/>
                      <a:gd name="connsiteY0-12" fmla="*/ 1302493 h 1393933"/>
                      <a:gd name="connsiteX1-13" fmla="*/ 0 w 1393933"/>
                      <a:gd name="connsiteY1-14" fmla="*/ 0 h 1393933"/>
                      <a:gd name="connsiteX2-15" fmla="*/ 1302493 w 1393933"/>
                      <a:gd name="connsiteY2-16" fmla="*/ 0 h 1393933"/>
                      <a:gd name="connsiteX3-17" fmla="*/ 1393933 w 1393933"/>
                      <a:gd name="connsiteY3-18" fmla="*/ 1393933 h 1393933"/>
                      <a:gd name="connsiteX0-19" fmla="*/ 0 w 1302493"/>
                      <a:gd name="connsiteY0-20" fmla="*/ 1302493 h 1302493"/>
                      <a:gd name="connsiteX1-21" fmla="*/ 0 w 1302493"/>
                      <a:gd name="connsiteY1-22" fmla="*/ 0 h 1302493"/>
                      <a:gd name="connsiteX2-23" fmla="*/ 1302493 w 1302493"/>
                      <a:gd name="connsiteY2-24" fmla="*/ 0 h 130249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/>
                  <p:cNvSpPr/>
                  <p:nvPr/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-1" fmla="*/ 1302493 w 1393933"/>
                      <a:gd name="connsiteY0-2" fmla="*/ 1302493 h 1393933"/>
                      <a:gd name="connsiteX1-3" fmla="*/ 0 w 1393933"/>
                      <a:gd name="connsiteY1-4" fmla="*/ 1302493 h 1393933"/>
                      <a:gd name="connsiteX2-5" fmla="*/ 0 w 1393933"/>
                      <a:gd name="connsiteY2-6" fmla="*/ 0 h 1393933"/>
                      <a:gd name="connsiteX3-7" fmla="*/ 1302493 w 1393933"/>
                      <a:gd name="connsiteY3-8" fmla="*/ 0 h 1393933"/>
                      <a:gd name="connsiteX4-9" fmla="*/ 1393933 w 1393933"/>
                      <a:gd name="connsiteY4-10" fmla="*/ 1393933 h 1393933"/>
                      <a:gd name="connsiteX0-11" fmla="*/ 0 w 1393933"/>
                      <a:gd name="connsiteY0-12" fmla="*/ 1302493 h 1393933"/>
                      <a:gd name="connsiteX1-13" fmla="*/ 0 w 1393933"/>
                      <a:gd name="connsiteY1-14" fmla="*/ 0 h 1393933"/>
                      <a:gd name="connsiteX2-15" fmla="*/ 1302493 w 1393933"/>
                      <a:gd name="connsiteY2-16" fmla="*/ 0 h 1393933"/>
                      <a:gd name="connsiteX3-17" fmla="*/ 1393933 w 1393933"/>
                      <a:gd name="connsiteY3-18" fmla="*/ 1393933 h 1393933"/>
                      <a:gd name="connsiteX0-19" fmla="*/ 0 w 1302493"/>
                      <a:gd name="connsiteY0-20" fmla="*/ 1302493 h 1302493"/>
                      <a:gd name="connsiteX1-21" fmla="*/ 0 w 1302493"/>
                      <a:gd name="connsiteY1-22" fmla="*/ 0 h 1302493"/>
                      <a:gd name="connsiteX2-23" fmla="*/ 1302493 w 1302493"/>
                      <a:gd name="connsiteY2-24" fmla="*/ 0 h 130249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/>
                <p:cNvGrpSpPr/>
                <p:nvPr/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/>
                  <p:cNvSpPr/>
                  <p:nvPr/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/>
                  <p:cNvSpPr/>
                  <p:nvPr/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/>
              <p:cNvGrpSpPr/>
              <p:nvPr/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/>
                <p:cNvGrpSpPr/>
                <p:nvPr/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/>
                  <p:cNvSpPr/>
                  <p:nvPr/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/>
                  <p:cNvSpPr/>
                  <p:nvPr/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/>
                <p:cNvSpPr/>
                <p:nvPr/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/>
              <p:cNvGrpSpPr/>
              <p:nvPr/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/>
                <p:cNvSpPr/>
                <p:nvPr/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59" name="Freeform 69"/>
                <p:cNvSpPr/>
                <p:nvPr/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60" name="Line 70"/>
                <p:cNvSpPr/>
                <p:nvPr/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/>
              <p:cNvGrpSpPr/>
              <p:nvPr/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/>
                <p:cNvGrpSpPr/>
                <p:nvPr/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/>
                  <p:cNvSpPr/>
                  <p:nvPr/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/>
                  <p:cNvSpPr/>
                  <p:nvPr/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/>
                <p:cNvGrpSpPr/>
                <p:nvPr/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/>
                  <p:cNvSpPr/>
                  <p:nvPr/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-1" fmla="*/ 0 w 1239398"/>
                      <a:gd name="connsiteY0-2" fmla="*/ 0 h 1239398"/>
                      <a:gd name="connsiteX1-3" fmla="*/ 1239398 w 1239398"/>
                      <a:gd name="connsiteY1-4" fmla="*/ 0 h 1239398"/>
                      <a:gd name="connsiteX2-5" fmla="*/ 1239398 w 1239398"/>
                      <a:gd name="connsiteY2-6" fmla="*/ 1239398 h 1239398"/>
                      <a:gd name="connsiteX3-7" fmla="*/ 0 w 1239398"/>
                      <a:gd name="connsiteY3-8" fmla="*/ 1239398 h 1239398"/>
                      <a:gd name="connsiteX4-9" fmla="*/ 91440 w 1239398"/>
                      <a:gd name="connsiteY4-10" fmla="*/ 91440 h 1239398"/>
                      <a:gd name="connsiteX0-11" fmla="*/ 1239398 w 1239398"/>
                      <a:gd name="connsiteY0-12" fmla="*/ 0 h 1239398"/>
                      <a:gd name="connsiteX1-13" fmla="*/ 1239398 w 1239398"/>
                      <a:gd name="connsiteY1-14" fmla="*/ 1239398 h 1239398"/>
                      <a:gd name="connsiteX2-15" fmla="*/ 0 w 1239398"/>
                      <a:gd name="connsiteY2-16" fmla="*/ 1239398 h 1239398"/>
                      <a:gd name="connsiteX3-17" fmla="*/ 91440 w 1239398"/>
                      <a:gd name="connsiteY3-18" fmla="*/ 91440 h 1239398"/>
                      <a:gd name="connsiteX0-19" fmla="*/ 1239398 w 1239398"/>
                      <a:gd name="connsiteY0-20" fmla="*/ 0 h 1239398"/>
                      <a:gd name="connsiteX1-21" fmla="*/ 1239398 w 1239398"/>
                      <a:gd name="connsiteY1-22" fmla="*/ 1239398 h 1239398"/>
                      <a:gd name="connsiteX2-23" fmla="*/ 0 w 1239398"/>
                      <a:gd name="connsiteY2-24" fmla="*/ 1239398 h 123939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/>
                  <p:cNvSpPr/>
                  <p:nvPr/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-1" fmla="*/ 0 w 1239398"/>
                      <a:gd name="connsiteY0-2" fmla="*/ 0 h 1239398"/>
                      <a:gd name="connsiteX1-3" fmla="*/ 1239398 w 1239398"/>
                      <a:gd name="connsiteY1-4" fmla="*/ 0 h 1239398"/>
                      <a:gd name="connsiteX2-5" fmla="*/ 1239398 w 1239398"/>
                      <a:gd name="connsiteY2-6" fmla="*/ 1239398 h 1239398"/>
                      <a:gd name="connsiteX3-7" fmla="*/ 0 w 1239398"/>
                      <a:gd name="connsiteY3-8" fmla="*/ 1239398 h 1239398"/>
                      <a:gd name="connsiteX4-9" fmla="*/ 91440 w 1239398"/>
                      <a:gd name="connsiteY4-10" fmla="*/ 91440 h 1239398"/>
                      <a:gd name="connsiteX0-11" fmla="*/ 1239398 w 1239398"/>
                      <a:gd name="connsiteY0-12" fmla="*/ 0 h 1239398"/>
                      <a:gd name="connsiteX1-13" fmla="*/ 1239398 w 1239398"/>
                      <a:gd name="connsiteY1-14" fmla="*/ 1239398 h 1239398"/>
                      <a:gd name="connsiteX2-15" fmla="*/ 0 w 1239398"/>
                      <a:gd name="connsiteY2-16" fmla="*/ 1239398 h 1239398"/>
                      <a:gd name="connsiteX3-17" fmla="*/ 91440 w 1239398"/>
                      <a:gd name="connsiteY3-18" fmla="*/ 91440 h 1239398"/>
                      <a:gd name="connsiteX0-19" fmla="*/ 1239398 w 1239398"/>
                      <a:gd name="connsiteY0-20" fmla="*/ 0 h 1239398"/>
                      <a:gd name="connsiteX1-21" fmla="*/ 1239398 w 1239398"/>
                      <a:gd name="connsiteY1-22" fmla="*/ 1239398 h 1239398"/>
                      <a:gd name="connsiteX2-23" fmla="*/ 0 w 1239398"/>
                      <a:gd name="connsiteY2-24" fmla="*/ 1239398 h 123939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/>
            <p:cNvGrpSpPr/>
            <p:nvPr/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/>
              <p:cNvGrpSpPr/>
              <p:nvPr/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/>
                <p:cNvSpPr/>
                <p:nvPr/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25" name="Freeform 81"/>
                <p:cNvSpPr/>
                <p:nvPr/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26" name="Freeform 61"/>
                <p:cNvSpPr/>
                <p:nvPr/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27" name="Freeform 78"/>
                <p:cNvSpPr/>
                <p:nvPr/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28" name="Freeform 84"/>
                <p:cNvSpPr/>
                <p:nvPr/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29" name="Freeform 87"/>
                <p:cNvSpPr/>
                <p:nvPr/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30" name="Freeform 60"/>
                <p:cNvSpPr/>
                <p:nvPr/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31" name="Freeform 59"/>
                <p:cNvSpPr/>
                <p:nvPr/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32" name="Freeform 62"/>
                <p:cNvSpPr/>
                <p:nvPr/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33" name="Freeform 65"/>
                <p:cNvSpPr/>
                <p:nvPr/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34" name="Freeform 79"/>
                <p:cNvSpPr/>
                <p:nvPr/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35" name="Freeform 82"/>
                <p:cNvSpPr/>
                <p:nvPr/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36" name="Freeform 85"/>
                <p:cNvSpPr/>
                <p:nvPr/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37" name="Freeform 88"/>
                <p:cNvSpPr/>
                <p:nvPr/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/>
                <p:cNvGrpSpPr/>
                <p:nvPr/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/>
                  <p:cNvSpPr/>
                  <p:nvPr/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/>
                  <p:cNvSpPr/>
                  <p:nvPr/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/>
                  <p:cNvSpPr/>
                  <p:nvPr/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/>
                  <p:cNvSpPr/>
                  <p:nvPr/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/>
                  <p:cNvSpPr/>
                  <p:nvPr/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/>
                  <p:cNvSpPr/>
                  <p:nvPr/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/>
                  <p:cNvSpPr/>
                  <p:nvPr/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/>
              <p:cNvGrpSpPr/>
              <p:nvPr/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/>
                <p:cNvGrpSpPr/>
                <p:nvPr/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/>
                  <p:cNvCxnSpPr/>
                  <p:nvPr/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/>
                  <p:cNvCxnSpPr/>
                  <p:nvPr/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/>
                  <p:cNvSpPr/>
                  <p:nvPr/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-1" fmla="*/ 1302493 w 1393933"/>
                      <a:gd name="connsiteY0-2" fmla="*/ 1302493 h 1393933"/>
                      <a:gd name="connsiteX1-3" fmla="*/ 0 w 1393933"/>
                      <a:gd name="connsiteY1-4" fmla="*/ 1302493 h 1393933"/>
                      <a:gd name="connsiteX2-5" fmla="*/ 0 w 1393933"/>
                      <a:gd name="connsiteY2-6" fmla="*/ 0 h 1393933"/>
                      <a:gd name="connsiteX3-7" fmla="*/ 1302493 w 1393933"/>
                      <a:gd name="connsiteY3-8" fmla="*/ 0 h 1393933"/>
                      <a:gd name="connsiteX4-9" fmla="*/ 1393933 w 1393933"/>
                      <a:gd name="connsiteY4-10" fmla="*/ 1393933 h 1393933"/>
                      <a:gd name="connsiteX0-11" fmla="*/ 0 w 1393933"/>
                      <a:gd name="connsiteY0-12" fmla="*/ 1302493 h 1393933"/>
                      <a:gd name="connsiteX1-13" fmla="*/ 0 w 1393933"/>
                      <a:gd name="connsiteY1-14" fmla="*/ 0 h 1393933"/>
                      <a:gd name="connsiteX2-15" fmla="*/ 1302493 w 1393933"/>
                      <a:gd name="connsiteY2-16" fmla="*/ 0 h 1393933"/>
                      <a:gd name="connsiteX3-17" fmla="*/ 1393933 w 1393933"/>
                      <a:gd name="connsiteY3-18" fmla="*/ 1393933 h 1393933"/>
                      <a:gd name="connsiteX0-19" fmla="*/ 0 w 1302493"/>
                      <a:gd name="connsiteY0-20" fmla="*/ 1302493 h 1302493"/>
                      <a:gd name="connsiteX1-21" fmla="*/ 0 w 1302493"/>
                      <a:gd name="connsiteY1-22" fmla="*/ 0 h 1302493"/>
                      <a:gd name="connsiteX2-23" fmla="*/ 1302493 w 1302493"/>
                      <a:gd name="connsiteY2-24" fmla="*/ 0 h 130249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/>
                  <p:cNvSpPr/>
                  <p:nvPr/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-1" fmla="*/ 1302493 w 1393933"/>
                      <a:gd name="connsiteY0-2" fmla="*/ 1302493 h 1393933"/>
                      <a:gd name="connsiteX1-3" fmla="*/ 0 w 1393933"/>
                      <a:gd name="connsiteY1-4" fmla="*/ 1302493 h 1393933"/>
                      <a:gd name="connsiteX2-5" fmla="*/ 0 w 1393933"/>
                      <a:gd name="connsiteY2-6" fmla="*/ 0 h 1393933"/>
                      <a:gd name="connsiteX3-7" fmla="*/ 1302493 w 1393933"/>
                      <a:gd name="connsiteY3-8" fmla="*/ 0 h 1393933"/>
                      <a:gd name="connsiteX4-9" fmla="*/ 1393933 w 1393933"/>
                      <a:gd name="connsiteY4-10" fmla="*/ 1393933 h 1393933"/>
                      <a:gd name="connsiteX0-11" fmla="*/ 0 w 1393933"/>
                      <a:gd name="connsiteY0-12" fmla="*/ 1302493 h 1393933"/>
                      <a:gd name="connsiteX1-13" fmla="*/ 0 w 1393933"/>
                      <a:gd name="connsiteY1-14" fmla="*/ 0 h 1393933"/>
                      <a:gd name="connsiteX2-15" fmla="*/ 1302493 w 1393933"/>
                      <a:gd name="connsiteY2-16" fmla="*/ 0 h 1393933"/>
                      <a:gd name="connsiteX3-17" fmla="*/ 1393933 w 1393933"/>
                      <a:gd name="connsiteY3-18" fmla="*/ 1393933 h 1393933"/>
                      <a:gd name="connsiteX0-19" fmla="*/ 0 w 1302493"/>
                      <a:gd name="connsiteY0-20" fmla="*/ 1302493 h 1302493"/>
                      <a:gd name="connsiteX1-21" fmla="*/ 0 w 1302493"/>
                      <a:gd name="connsiteY1-22" fmla="*/ 0 h 1302493"/>
                      <a:gd name="connsiteX2-23" fmla="*/ 1302493 w 1302493"/>
                      <a:gd name="connsiteY2-24" fmla="*/ 0 h 130249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/>
                <p:cNvGrpSpPr/>
                <p:nvPr/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/>
                  <p:cNvSpPr/>
                  <p:nvPr/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/>
                  <p:cNvSpPr/>
                  <p:nvPr/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/>
              <p:cNvGrpSpPr/>
              <p:nvPr/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/>
                <p:cNvGrpSpPr/>
                <p:nvPr/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/>
                  <p:cNvSpPr/>
                  <p:nvPr/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/>
                  <p:cNvSpPr/>
                  <p:nvPr/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/>
                <p:cNvSpPr/>
                <p:nvPr/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/>
                <p:cNvSpPr/>
                <p:nvPr/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10" name="Freeform 69"/>
                <p:cNvSpPr/>
                <p:nvPr/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111" name="Line 70"/>
                <p:cNvSpPr/>
                <p:nvPr/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/>
                <p:cNvGrpSpPr/>
                <p:nvPr/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/>
                  <p:cNvSpPr/>
                  <p:nvPr/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/>
                  <p:cNvSpPr/>
                  <p:nvPr/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/>
                <p:cNvGrpSpPr/>
                <p:nvPr/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/>
                  <p:cNvCxnSpPr/>
                  <p:nvPr/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/>
                  <p:cNvSpPr/>
                  <p:nvPr/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-1" fmla="*/ 0 w 1239398"/>
                      <a:gd name="connsiteY0-2" fmla="*/ 0 h 1239398"/>
                      <a:gd name="connsiteX1-3" fmla="*/ 1239398 w 1239398"/>
                      <a:gd name="connsiteY1-4" fmla="*/ 0 h 1239398"/>
                      <a:gd name="connsiteX2-5" fmla="*/ 1239398 w 1239398"/>
                      <a:gd name="connsiteY2-6" fmla="*/ 1239398 h 1239398"/>
                      <a:gd name="connsiteX3-7" fmla="*/ 0 w 1239398"/>
                      <a:gd name="connsiteY3-8" fmla="*/ 1239398 h 1239398"/>
                      <a:gd name="connsiteX4-9" fmla="*/ 91440 w 1239398"/>
                      <a:gd name="connsiteY4-10" fmla="*/ 91440 h 1239398"/>
                      <a:gd name="connsiteX0-11" fmla="*/ 1239398 w 1239398"/>
                      <a:gd name="connsiteY0-12" fmla="*/ 0 h 1239398"/>
                      <a:gd name="connsiteX1-13" fmla="*/ 1239398 w 1239398"/>
                      <a:gd name="connsiteY1-14" fmla="*/ 1239398 h 1239398"/>
                      <a:gd name="connsiteX2-15" fmla="*/ 0 w 1239398"/>
                      <a:gd name="connsiteY2-16" fmla="*/ 1239398 h 1239398"/>
                      <a:gd name="connsiteX3-17" fmla="*/ 91440 w 1239398"/>
                      <a:gd name="connsiteY3-18" fmla="*/ 91440 h 1239398"/>
                      <a:gd name="connsiteX0-19" fmla="*/ 1239398 w 1239398"/>
                      <a:gd name="connsiteY0-20" fmla="*/ 0 h 1239398"/>
                      <a:gd name="connsiteX1-21" fmla="*/ 1239398 w 1239398"/>
                      <a:gd name="connsiteY1-22" fmla="*/ 1239398 h 1239398"/>
                      <a:gd name="connsiteX2-23" fmla="*/ 0 w 1239398"/>
                      <a:gd name="connsiteY2-24" fmla="*/ 1239398 h 123939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/>
                  <p:cNvSpPr/>
                  <p:nvPr/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-1" fmla="*/ 0 w 1239398"/>
                      <a:gd name="connsiteY0-2" fmla="*/ 0 h 1239398"/>
                      <a:gd name="connsiteX1-3" fmla="*/ 1239398 w 1239398"/>
                      <a:gd name="connsiteY1-4" fmla="*/ 0 h 1239398"/>
                      <a:gd name="connsiteX2-5" fmla="*/ 1239398 w 1239398"/>
                      <a:gd name="connsiteY2-6" fmla="*/ 1239398 h 1239398"/>
                      <a:gd name="connsiteX3-7" fmla="*/ 0 w 1239398"/>
                      <a:gd name="connsiteY3-8" fmla="*/ 1239398 h 1239398"/>
                      <a:gd name="connsiteX4-9" fmla="*/ 91440 w 1239398"/>
                      <a:gd name="connsiteY4-10" fmla="*/ 91440 h 1239398"/>
                      <a:gd name="connsiteX0-11" fmla="*/ 1239398 w 1239398"/>
                      <a:gd name="connsiteY0-12" fmla="*/ 0 h 1239398"/>
                      <a:gd name="connsiteX1-13" fmla="*/ 1239398 w 1239398"/>
                      <a:gd name="connsiteY1-14" fmla="*/ 1239398 h 1239398"/>
                      <a:gd name="connsiteX2-15" fmla="*/ 0 w 1239398"/>
                      <a:gd name="connsiteY2-16" fmla="*/ 1239398 h 1239398"/>
                      <a:gd name="connsiteX3-17" fmla="*/ 91440 w 1239398"/>
                      <a:gd name="connsiteY3-18" fmla="*/ 91440 h 1239398"/>
                      <a:gd name="connsiteX0-19" fmla="*/ 1239398 w 1239398"/>
                      <a:gd name="connsiteY0-20" fmla="*/ 0 h 1239398"/>
                      <a:gd name="connsiteX1-21" fmla="*/ 1239398 w 1239398"/>
                      <a:gd name="connsiteY1-22" fmla="*/ 1239398 h 1239398"/>
                      <a:gd name="connsiteX2-23" fmla="*/ 0 w 1239398"/>
                      <a:gd name="connsiteY2-24" fmla="*/ 1239398 h 1239398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/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 panose="020F0502020204030204"/>
              </a:defRPr>
            </a:lvl1pPr>
            <a:lvl2pPr marL="360045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 panose="020F0502020204030204"/>
              </a:defRPr>
            </a:lvl2pPr>
            <a:lvl3pPr marL="72009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 panose="020F0502020204030204"/>
              </a:defRPr>
            </a:lvl3pPr>
            <a:lvl4pPr marL="1080135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 panose="020F0502020204030204"/>
              </a:defRPr>
            </a:lvl4pPr>
            <a:lvl5pPr marL="144018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 panose="020F0502020204030204"/>
              </a:defRPr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/>
              <p:cNvSpPr>
                <a:spLocks noChangeAspect="1"/>
              </p:cNvSpPr>
              <p:nvPr/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87" name="Freeform 69"/>
              <p:cNvSpPr>
                <a:spLocks noChangeAspect="1"/>
              </p:cNvSpPr>
              <p:nvPr/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88" name="Line 70"/>
              <p:cNvSpPr>
                <a:spLocks noChangeAspect="1"/>
              </p:cNvSpPr>
              <p:nvPr/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  <p:grpSp>
          <p:nvGrpSpPr>
            <p:cNvPr id="8" name="Group 7"/>
            <p:cNvGrpSpPr>
              <a:grpSpLocks noChangeAspect="1"/>
            </p:cNvGrpSpPr>
            <p:nvPr/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/>
              <p:cNvGrpSpPr>
                <a:grpSpLocks noChangeAspect="1"/>
              </p:cNvGrpSpPr>
              <p:nvPr/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/>
                <p:cNvSpPr>
                  <a:spLocks noChangeAspect="1"/>
                </p:cNvSpPr>
                <p:nvPr/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65" name="Freeform 81"/>
                <p:cNvSpPr>
                  <a:spLocks noChangeAspect="1"/>
                </p:cNvSpPr>
                <p:nvPr/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66" name="Freeform 61"/>
                <p:cNvSpPr>
                  <a:spLocks noChangeAspect="1"/>
                </p:cNvSpPr>
                <p:nvPr/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67" name="Freeform 78"/>
                <p:cNvSpPr>
                  <a:spLocks noChangeAspect="1"/>
                </p:cNvSpPr>
                <p:nvPr/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68" name="Freeform 84"/>
                <p:cNvSpPr>
                  <a:spLocks noChangeAspect="1"/>
                </p:cNvSpPr>
                <p:nvPr/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69" name="Freeform 87"/>
                <p:cNvSpPr>
                  <a:spLocks noChangeAspect="1"/>
                </p:cNvSpPr>
                <p:nvPr/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70" name="Freeform 60"/>
                <p:cNvSpPr>
                  <a:spLocks noChangeAspect="1"/>
                </p:cNvSpPr>
                <p:nvPr/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71" name="Freeform 59"/>
                <p:cNvSpPr>
                  <a:spLocks noChangeAspect="1"/>
                </p:cNvSpPr>
                <p:nvPr/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72" name="Freeform 62"/>
                <p:cNvSpPr>
                  <a:spLocks noChangeAspect="1"/>
                </p:cNvSpPr>
                <p:nvPr/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73" name="Freeform 65"/>
                <p:cNvSpPr>
                  <a:spLocks noChangeAspect="1"/>
                </p:cNvSpPr>
                <p:nvPr/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74" name="Freeform 79"/>
                <p:cNvSpPr>
                  <a:spLocks noChangeAspect="1"/>
                </p:cNvSpPr>
                <p:nvPr/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75" name="Freeform 82"/>
                <p:cNvSpPr>
                  <a:spLocks noChangeAspect="1"/>
                </p:cNvSpPr>
                <p:nvPr/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76" name="Freeform 85"/>
                <p:cNvSpPr>
                  <a:spLocks noChangeAspect="1"/>
                </p:cNvSpPr>
                <p:nvPr/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77" name="Freeform 88"/>
                <p:cNvSpPr>
                  <a:spLocks noChangeAspect="1"/>
                </p:cNvSpPr>
                <p:nvPr/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grpSp>
              <p:nvGrpSpPr>
                <p:cNvPr id="78" name="Group 77"/>
                <p:cNvGrpSpPr>
                  <a:grpSpLocks noChangeAspect="1"/>
                </p:cNvGrpSpPr>
                <p:nvPr/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/>
                  <p:cNvSpPr>
                    <a:spLocks noChangeAspect="1"/>
                  </p:cNvSpPr>
                  <p:nvPr/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/>
                  <p:cNvSpPr>
                    <a:spLocks noChangeAspect="1"/>
                  </p:cNvSpPr>
                  <p:nvPr/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/>
                  <p:cNvSpPr>
                    <a:spLocks noChangeAspect="1"/>
                  </p:cNvSpPr>
                  <p:nvPr/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/>
              <p:cNvGrpSpPr>
                <a:grpSpLocks noChangeAspect="1"/>
              </p:cNvGrpSpPr>
              <p:nvPr/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/>
                  <p:cNvCxnSpPr>
                    <a:cxnSpLocks noChangeAspect="1"/>
                  </p:cNvCxnSpPr>
                  <p:nvPr/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>
                    <a:cxnSpLocks noChangeAspect="1"/>
                  </p:cNvCxnSpPr>
                  <p:nvPr/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/>
                  <p:cNvSpPr>
                    <a:spLocks noChangeAspect="1"/>
                  </p:cNvSpPr>
                  <p:nvPr/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-1" fmla="*/ 1302493 w 1393933"/>
                      <a:gd name="connsiteY0-2" fmla="*/ 1302493 h 1393933"/>
                      <a:gd name="connsiteX1-3" fmla="*/ 0 w 1393933"/>
                      <a:gd name="connsiteY1-4" fmla="*/ 1302493 h 1393933"/>
                      <a:gd name="connsiteX2-5" fmla="*/ 0 w 1393933"/>
                      <a:gd name="connsiteY2-6" fmla="*/ 0 h 1393933"/>
                      <a:gd name="connsiteX3-7" fmla="*/ 1302493 w 1393933"/>
                      <a:gd name="connsiteY3-8" fmla="*/ 0 h 1393933"/>
                      <a:gd name="connsiteX4-9" fmla="*/ 1393933 w 1393933"/>
                      <a:gd name="connsiteY4-10" fmla="*/ 1393933 h 1393933"/>
                      <a:gd name="connsiteX0-11" fmla="*/ 0 w 1393933"/>
                      <a:gd name="connsiteY0-12" fmla="*/ 1302493 h 1393933"/>
                      <a:gd name="connsiteX1-13" fmla="*/ 0 w 1393933"/>
                      <a:gd name="connsiteY1-14" fmla="*/ 0 h 1393933"/>
                      <a:gd name="connsiteX2-15" fmla="*/ 1302493 w 1393933"/>
                      <a:gd name="connsiteY2-16" fmla="*/ 0 h 1393933"/>
                      <a:gd name="connsiteX3-17" fmla="*/ 1393933 w 1393933"/>
                      <a:gd name="connsiteY3-18" fmla="*/ 1393933 h 1393933"/>
                      <a:gd name="connsiteX0-19" fmla="*/ 0 w 1302493"/>
                      <a:gd name="connsiteY0-20" fmla="*/ 1302493 h 1302493"/>
                      <a:gd name="connsiteX1-21" fmla="*/ 0 w 1302493"/>
                      <a:gd name="connsiteY1-22" fmla="*/ 0 h 1302493"/>
                      <a:gd name="connsiteX2-23" fmla="*/ 1302493 w 1302493"/>
                      <a:gd name="connsiteY2-24" fmla="*/ 0 h 130249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/>
                  <p:cNvSpPr>
                    <a:spLocks noChangeAspect="1"/>
                  </p:cNvSpPr>
                  <p:nvPr/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-1" fmla="*/ 1302493 w 1393933"/>
                      <a:gd name="connsiteY0-2" fmla="*/ 1302493 h 1393933"/>
                      <a:gd name="connsiteX1-3" fmla="*/ 0 w 1393933"/>
                      <a:gd name="connsiteY1-4" fmla="*/ 1302493 h 1393933"/>
                      <a:gd name="connsiteX2-5" fmla="*/ 0 w 1393933"/>
                      <a:gd name="connsiteY2-6" fmla="*/ 0 h 1393933"/>
                      <a:gd name="connsiteX3-7" fmla="*/ 1302493 w 1393933"/>
                      <a:gd name="connsiteY3-8" fmla="*/ 0 h 1393933"/>
                      <a:gd name="connsiteX4-9" fmla="*/ 1393933 w 1393933"/>
                      <a:gd name="connsiteY4-10" fmla="*/ 1393933 h 1393933"/>
                      <a:gd name="connsiteX0-11" fmla="*/ 0 w 1393933"/>
                      <a:gd name="connsiteY0-12" fmla="*/ 1302493 h 1393933"/>
                      <a:gd name="connsiteX1-13" fmla="*/ 0 w 1393933"/>
                      <a:gd name="connsiteY1-14" fmla="*/ 0 h 1393933"/>
                      <a:gd name="connsiteX2-15" fmla="*/ 1302493 w 1393933"/>
                      <a:gd name="connsiteY2-16" fmla="*/ 0 h 1393933"/>
                      <a:gd name="connsiteX3-17" fmla="*/ 1393933 w 1393933"/>
                      <a:gd name="connsiteY3-18" fmla="*/ 1393933 h 1393933"/>
                      <a:gd name="connsiteX0-19" fmla="*/ 0 w 1302493"/>
                      <a:gd name="connsiteY0-20" fmla="*/ 1302493 h 1302493"/>
                      <a:gd name="connsiteX1-21" fmla="*/ 0 w 1302493"/>
                      <a:gd name="connsiteY1-22" fmla="*/ 0 h 1302493"/>
                      <a:gd name="connsiteX2-23" fmla="*/ 1302493 w 1302493"/>
                      <a:gd name="connsiteY2-24" fmla="*/ 0 h 130249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/>
                <p:cNvGrpSpPr>
                  <a:grpSpLocks noChangeAspect="1"/>
                </p:cNvGrpSpPr>
                <p:nvPr/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/>
                  <p:cNvSpPr>
                    <a:spLocks noChangeAspect="1"/>
                  </p:cNvSpPr>
                  <p:nvPr/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/>
                  <p:cNvSpPr>
                    <a:spLocks noChangeAspect="1"/>
                  </p:cNvSpPr>
                  <p:nvPr/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/>
              <p:cNvGrpSpPr>
                <a:grpSpLocks noChangeAspect="1"/>
              </p:cNvGrpSpPr>
              <p:nvPr/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/>
                <p:cNvGrpSpPr>
                  <a:grpSpLocks noChangeAspect="1"/>
                </p:cNvGrpSpPr>
                <p:nvPr/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/>
                  <p:cNvSpPr>
                    <a:spLocks noChangeAspect="1"/>
                  </p:cNvSpPr>
                  <p:nvPr/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/>
                  <p:cNvSpPr>
                    <a:spLocks noChangeAspect="1"/>
                  </p:cNvSpPr>
                  <p:nvPr/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/>
                <p:cNvSpPr>
                  <a:spLocks noChangeAspect="1"/>
                </p:cNvSpPr>
                <p:nvPr/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/>
              <p:cNvGrpSpPr>
                <a:grpSpLocks noChangeAspect="1"/>
              </p:cNvGrpSpPr>
              <p:nvPr/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/>
                <p:cNvSpPr>
                  <a:spLocks noChangeAspect="1"/>
                </p:cNvSpPr>
                <p:nvPr/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27" name="Freeform 81"/>
                <p:cNvSpPr>
                  <a:spLocks noChangeAspect="1"/>
                </p:cNvSpPr>
                <p:nvPr/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28" name="Freeform 61"/>
                <p:cNvSpPr>
                  <a:spLocks noChangeAspect="1"/>
                </p:cNvSpPr>
                <p:nvPr/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29" name="Freeform 78"/>
                <p:cNvSpPr>
                  <a:spLocks noChangeAspect="1"/>
                </p:cNvSpPr>
                <p:nvPr/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0" name="Freeform 84"/>
                <p:cNvSpPr>
                  <a:spLocks noChangeAspect="1"/>
                </p:cNvSpPr>
                <p:nvPr/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1" name="Freeform 87"/>
                <p:cNvSpPr>
                  <a:spLocks noChangeAspect="1"/>
                </p:cNvSpPr>
                <p:nvPr/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2" name="Freeform 60"/>
                <p:cNvSpPr>
                  <a:spLocks noChangeAspect="1"/>
                </p:cNvSpPr>
                <p:nvPr/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3" name="Freeform 59"/>
                <p:cNvSpPr>
                  <a:spLocks noChangeAspect="1"/>
                </p:cNvSpPr>
                <p:nvPr/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4" name="Freeform 62"/>
                <p:cNvSpPr>
                  <a:spLocks noChangeAspect="1"/>
                </p:cNvSpPr>
                <p:nvPr/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5" name="Freeform 65"/>
                <p:cNvSpPr>
                  <a:spLocks noChangeAspect="1"/>
                </p:cNvSpPr>
                <p:nvPr/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6" name="Freeform 79"/>
                <p:cNvSpPr>
                  <a:spLocks noChangeAspect="1"/>
                </p:cNvSpPr>
                <p:nvPr/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7" name="Freeform 82"/>
                <p:cNvSpPr>
                  <a:spLocks noChangeAspect="1"/>
                </p:cNvSpPr>
                <p:nvPr/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8" name="Freeform 85"/>
                <p:cNvSpPr>
                  <a:spLocks noChangeAspect="1"/>
                </p:cNvSpPr>
                <p:nvPr/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9" name="Freeform 88"/>
                <p:cNvSpPr>
                  <a:spLocks noChangeAspect="1"/>
                </p:cNvSpPr>
                <p:nvPr/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grpSp>
              <p:nvGrpSpPr>
                <p:cNvPr id="40" name="Group 39"/>
                <p:cNvGrpSpPr>
                  <a:grpSpLocks noChangeAspect="1"/>
                </p:cNvGrpSpPr>
                <p:nvPr/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/>
                  <p:cNvSpPr>
                    <a:spLocks noChangeAspect="1"/>
                  </p:cNvSpPr>
                  <p:nvPr/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/>
                  <p:cNvSpPr>
                    <a:spLocks noChangeAspect="1"/>
                  </p:cNvSpPr>
                  <p:nvPr/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/>
                  <p:cNvSpPr>
                    <a:spLocks noChangeAspect="1"/>
                  </p:cNvSpPr>
                  <p:nvPr/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/>
              <p:cNvGrpSpPr>
                <a:grpSpLocks noChangeAspect="1"/>
              </p:cNvGrpSpPr>
              <p:nvPr/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/>
                <p:cNvGrpSpPr>
                  <a:grpSpLocks noChangeAspect="1"/>
                </p:cNvGrpSpPr>
                <p:nvPr/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/>
                  <p:cNvCxnSpPr>
                    <a:cxnSpLocks noChangeAspect="1"/>
                  </p:cNvCxnSpPr>
                  <p:nvPr/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>
                    <a:cxnSpLocks noChangeAspect="1"/>
                  </p:cNvCxnSpPr>
                  <p:nvPr/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/>
                  <p:cNvSpPr>
                    <a:spLocks noChangeAspect="1"/>
                  </p:cNvSpPr>
                  <p:nvPr/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-1" fmla="*/ 1302493 w 1393933"/>
                      <a:gd name="connsiteY0-2" fmla="*/ 1302493 h 1393933"/>
                      <a:gd name="connsiteX1-3" fmla="*/ 0 w 1393933"/>
                      <a:gd name="connsiteY1-4" fmla="*/ 1302493 h 1393933"/>
                      <a:gd name="connsiteX2-5" fmla="*/ 0 w 1393933"/>
                      <a:gd name="connsiteY2-6" fmla="*/ 0 h 1393933"/>
                      <a:gd name="connsiteX3-7" fmla="*/ 1302493 w 1393933"/>
                      <a:gd name="connsiteY3-8" fmla="*/ 0 h 1393933"/>
                      <a:gd name="connsiteX4-9" fmla="*/ 1393933 w 1393933"/>
                      <a:gd name="connsiteY4-10" fmla="*/ 1393933 h 1393933"/>
                      <a:gd name="connsiteX0-11" fmla="*/ 0 w 1393933"/>
                      <a:gd name="connsiteY0-12" fmla="*/ 1302493 h 1393933"/>
                      <a:gd name="connsiteX1-13" fmla="*/ 0 w 1393933"/>
                      <a:gd name="connsiteY1-14" fmla="*/ 0 h 1393933"/>
                      <a:gd name="connsiteX2-15" fmla="*/ 1302493 w 1393933"/>
                      <a:gd name="connsiteY2-16" fmla="*/ 0 h 1393933"/>
                      <a:gd name="connsiteX3-17" fmla="*/ 1393933 w 1393933"/>
                      <a:gd name="connsiteY3-18" fmla="*/ 1393933 h 1393933"/>
                      <a:gd name="connsiteX0-19" fmla="*/ 0 w 1302493"/>
                      <a:gd name="connsiteY0-20" fmla="*/ 1302493 h 1302493"/>
                      <a:gd name="connsiteX1-21" fmla="*/ 0 w 1302493"/>
                      <a:gd name="connsiteY1-22" fmla="*/ 0 h 1302493"/>
                      <a:gd name="connsiteX2-23" fmla="*/ 1302493 w 1302493"/>
                      <a:gd name="connsiteY2-24" fmla="*/ 0 h 130249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/>
                  <p:cNvSpPr>
                    <a:spLocks noChangeAspect="1"/>
                  </p:cNvSpPr>
                  <p:nvPr/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-1" fmla="*/ 1302493 w 1393933"/>
                      <a:gd name="connsiteY0-2" fmla="*/ 1302493 h 1393933"/>
                      <a:gd name="connsiteX1-3" fmla="*/ 0 w 1393933"/>
                      <a:gd name="connsiteY1-4" fmla="*/ 1302493 h 1393933"/>
                      <a:gd name="connsiteX2-5" fmla="*/ 0 w 1393933"/>
                      <a:gd name="connsiteY2-6" fmla="*/ 0 h 1393933"/>
                      <a:gd name="connsiteX3-7" fmla="*/ 1302493 w 1393933"/>
                      <a:gd name="connsiteY3-8" fmla="*/ 0 h 1393933"/>
                      <a:gd name="connsiteX4-9" fmla="*/ 1393933 w 1393933"/>
                      <a:gd name="connsiteY4-10" fmla="*/ 1393933 h 1393933"/>
                      <a:gd name="connsiteX0-11" fmla="*/ 0 w 1393933"/>
                      <a:gd name="connsiteY0-12" fmla="*/ 1302493 h 1393933"/>
                      <a:gd name="connsiteX1-13" fmla="*/ 0 w 1393933"/>
                      <a:gd name="connsiteY1-14" fmla="*/ 0 h 1393933"/>
                      <a:gd name="connsiteX2-15" fmla="*/ 1302493 w 1393933"/>
                      <a:gd name="connsiteY2-16" fmla="*/ 0 h 1393933"/>
                      <a:gd name="connsiteX3-17" fmla="*/ 1393933 w 1393933"/>
                      <a:gd name="connsiteY3-18" fmla="*/ 1393933 h 1393933"/>
                      <a:gd name="connsiteX0-19" fmla="*/ 0 w 1302493"/>
                      <a:gd name="connsiteY0-20" fmla="*/ 1302493 h 1302493"/>
                      <a:gd name="connsiteX1-21" fmla="*/ 0 w 1302493"/>
                      <a:gd name="connsiteY1-22" fmla="*/ 0 h 1302493"/>
                      <a:gd name="connsiteX2-23" fmla="*/ 1302493 w 1302493"/>
                      <a:gd name="connsiteY2-24" fmla="*/ 0 h 130249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/>
                <p:cNvGrpSpPr>
                  <a:grpSpLocks noChangeAspect="1"/>
                </p:cNvGrpSpPr>
                <p:nvPr/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/>
                  <p:cNvSpPr>
                    <a:spLocks noChangeAspect="1"/>
                  </p:cNvSpPr>
                  <p:nvPr/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/>
                  <p:cNvSpPr>
                    <a:spLocks noChangeAspect="1"/>
                  </p:cNvSpPr>
                  <p:nvPr/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/>
              <p:cNvGrpSpPr>
                <a:grpSpLocks noChangeAspect="1"/>
              </p:cNvGrpSpPr>
              <p:nvPr/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/>
                <p:cNvGrpSpPr>
                  <a:grpSpLocks noChangeAspect="1"/>
                </p:cNvGrpSpPr>
                <p:nvPr/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/>
                  <p:cNvSpPr>
                    <a:spLocks noChangeAspect="1"/>
                  </p:cNvSpPr>
                  <p:nvPr/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/>
                  <p:cNvSpPr>
                    <a:spLocks noChangeAspect="1"/>
                  </p:cNvSpPr>
                  <p:nvPr/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/>
                <p:cNvSpPr>
                  <a:spLocks noChangeAspect="1"/>
                </p:cNvSpPr>
                <p:nvPr/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cxnSp>
        <p:nvCxnSpPr>
          <p:cNvPr id="91" name="Straight Connector 90"/>
          <p:cNvCxnSpPr/>
          <p:nvPr userDrawn="1"/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45" indent="0">
              <a:buNone/>
              <a:defRPr/>
            </a:lvl2pPr>
            <a:lvl3pPr marL="720090" indent="0">
              <a:buNone/>
              <a:defRPr/>
            </a:lvl3pPr>
            <a:lvl4pPr marL="1080135" indent="0">
              <a:buNone/>
              <a:defRPr/>
            </a:lvl4pPr>
            <a:lvl5pPr marL="144018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/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/>
              <p:cNvSpPr/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5" name="Freeform 69"/>
              <p:cNvSpPr/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6" name="Line 70"/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/>
              <p:cNvSpPr/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2" name="Freeform 69"/>
              <p:cNvSpPr/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  <p:sp>
            <p:nvSpPr>
              <p:cNvPr id="13" name="Line 70"/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/>
          <p:cNvCxnSpPr/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</a:fld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/>
              <p:cNvSpPr>
                <a:spLocks noChangeAspect="1"/>
              </p:cNvSpPr>
              <p:nvPr/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87" name="Freeform 69"/>
              <p:cNvSpPr>
                <a:spLocks noChangeAspect="1"/>
              </p:cNvSpPr>
              <p:nvPr/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  <p:sp>
            <p:nvSpPr>
              <p:cNvPr id="88" name="Line 70"/>
              <p:cNvSpPr>
                <a:spLocks noChangeAspect="1"/>
              </p:cNvSpPr>
              <p:nvPr/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/>
              </a:p>
            </p:txBody>
          </p:sp>
        </p:grpSp>
        <p:grpSp>
          <p:nvGrpSpPr>
            <p:cNvPr id="8" name="Group 7"/>
            <p:cNvGrpSpPr>
              <a:grpSpLocks noChangeAspect="1"/>
            </p:cNvGrpSpPr>
            <p:nvPr/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/>
              <p:cNvGrpSpPr>
                <a:grpSpLocks noChangeAspect="1"/>
              </p:cNvGrpSpPr>
              <p:nvPr/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/>
                <p:cNvSpPr>
                  <a:spLocks noChangeAspect="1"/>
                </p:cNvSpPr>
                <p:nvPr/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65" name="Freeform 81"/>
                <p:cNvSpPr>
                  <a:spLocks noChangeAspect="1"/>
                </p:cNvSpPr>
                <p:nvPr/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66" name="Freeform 61"/>
                <p:cNvSpPr>
                  <a:spLocks noChangeAspect="1"/>
                </p:cNvSpPr>
                <p:nvPr/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67" name="Freeform 78"/>
                <p:cNvSpPr>
                  <a:spLocks noChangeAspect="1"/>
                </p:cNvSpPr>
                <p:nvPr/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68" name="Freeform 84"/>
                <p:cNvSpPr>
                  <a:spLocks noChangeAspect="1"/>
                </p:cNvSpPr>
                <p:nvPr/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69" name="Freeform 87"/>
                <p:cNvSpPr>
                  <a:spLocks noChangeAspect="1"/>
                </p:cNvSpPr>
                <p:nvPr/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70" name="Freeform 60"/>
                <p:cNvSpPr>
                  <a:spLocks noChangeAspect="1"/>
                </p:cNvSpPr>
                <p:nvPr/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71" name="Freeform 59"/>
                <p:cNvSpPr>
                  <a:spLocks noChangeAspect="1"/>
                </p:cNvSpPr>
                <p:nvPr/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72" name="Freeform 62"/>
                <p:cNvSpPr>
                  <a:spLocks noChangeAspect="1"/>
                </p:cNvSpPr>
                <p:nvPr/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73" name="Freeform 65"/>
                <p:cNvSpPr>
                  <a:spLocks noChangeAspect="1"/>
                </p:cNvSpPr>
                <p:nvPr/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74" name="Freeform 79"/>
                <p:cNvSpPr>
                  <a:spLocks noChangeAspect="1"/>
                </p:cNvSpPr>
                <p:nvPr/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75" name="Freeform 82"/>
                <p:cNvSpPr>
                  <a:spLocks noChangeAspect="1"/>
                </p:cNvSpPr>
                <p:nvPr/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76" name="Freeform 85"/>
                <p:cNvSpPr>
                  <a:spLocks noChangeAspect="1"/>
                </p:cNvSpPr>
                <p:nvPr/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77" name="Freeform 88"/>
                <p:cNvSpPr>
                  <a:spLocks noChangeAspect="1"/>
                </p:cNvSpPr>
                <p:nvPr/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grpSp>
              <p:nvGrpSpPr>
                <p:cNvPr id="78" name="Group 77"/>
                <p:cNvGrpSpPr>
                  <a:grpSpLocks noChangeAspect="1"/>
                </p:cNvGrpSpPr>
                <p:nvPr/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/>
                  <p:cNvSpPr>
                    <a:spLocks noChangeAspect="1"/>
                  </p:cNvSpPr>
                  <p:nvPr/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/>
                  <p:cNvSpPr>
                    <a:spLocks noChangeAspect="1"/>
                  </p:cNvSpPr>
                  <p:nvPr/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/>
                  <p:cNvSpPr>
                    <a:spLocks noChangeAspect="1"/>
                  </p:cNvSpPr>
                  <p:nvPr/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/>
              <p:cNvGrpSpPr>
                <a:grpSpLocks noChangeAspect="1"/>
              </p:cNvGrpSpPr>
              <p:nvPr/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/>
                <p:cNvGrpSpPr>
                  <a:grpSpLocks noChangeAspect="1"/>
                </p:cNvGrpSpPr>
                <p:nvPr/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/>
                  <p:cNvCxnSpPr>
                    <a:cxnSpLocks noChangeAspect="1"/>
                  </p:cNvCxnSpPr>
                  <p:nvPr/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/>
                  <p:cNvCxnSpPr>
                    <a:cxnSpLocks noChangeAspect="1"/>
                  </p:cNvCxnSpPr>
                  <p:nvPr/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/>
                  <p:cNvSpPr>
                    <a:spLocks noChangeAspect="1"/>
                  </p:cNvSpPr>
                  <p:nvPr/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-1" fmla="*/ 1302493 w 1393933"/>
                      <a:gd name="connsiteY0-2" fmla="*/ 1302493 h 1393933"/>
                      <a:gd name="connsiteX1-3" fmla="*/ 0 w 1393933"/>
                      <a:gd name="connsiteY1-4" fmla="*/ 1302493 h 1393933"/>
                      <a:gd name="connsiteX2-5" fmla="*/ 0 w 1393933"/>
                      <a:gd name="connsiteY2-6" fmla="*/ 0 h 1393933"/>
                      <a:gd name="connsiteX3-7" fmla="*/ 1302493 w 1393933"/>
                      <a:gd name="connsiteY3-8" fmla="*/ 0 h 1393933"/>
                      <a:gd name="connsiteX4-9" fmla="*/ 1393933 w 1393933"/>
                      <a:gd name="connsiteY4-10" fmla="*/ 1393933 h 1393933"/>
                      <a:gd name="connsiteX0-11" fmla="*/ 0 w 1393933"/>
                      <a:gd name="connsiteY0-12" fmla="*/ 1302493 h 1393933"/>
                      <a:gd name="connsiteX1-13" fmla="*/ 0 w 1393933"/>
                      <a:gd name="connsiteY1-14" fmla="*/ 0 h 1393933"/>
                      <a:gd name="connsiteX2-15" fmla="*/ 1302493 w 1393933"/>
                      <a:gd name="connsiteY2-16" fmla="*/ 0 h 1393933"/>
                      <a:gd name="connsiteX3-17" fmla="*/ 1393933 w 1393933"/>
                      <a:gd name="connsiteY3-18" fmla="*/ 1393933 h 1393933"/>
                      <a:gd name="connsiteX0-19" fmla="*/ 0 w 1302493"/>
                      <a:gd name="connsiteY0-20" fmla="*/ 1302493 h 1302493"/>
                      <a:gd name="connsiteX1-21" fmla="*/ 0 w 1302493"/>
                      <a:gd name="connsiteY1-22" fmla="*/ 0 h 1302493"/>
                      <a:gd name="connsiteX2-23" fmla="*/ 1302493 w 1302493"/>
                      <a:gd name="connsiteY2-24" fmla="*/ 0 h 130249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/>
                  <p:cNvSpPr>
                    <a:spLocks noChangeAspect="1"/>
                  </p:cNvSpPr>
                  <p:nvPr/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-1" fmla="*/ 1302493 w 1393933"/>
                      <a:gd name="connsiteY0-2" fmla="*/ 1302493 h 1393933"/>
                      <a:gd name="connsiteX1-3" fmla="*/ 0 w 1393933"/>
                      <a:gd name="connsiteY1-4" fmla="*/ 1302493 h 1393933"/>
                      <a:gd name="connsiteX2-5" fmla="*/ 0 w 1393933"/>
                      <a:gd name="connsiteY2-6" fmla="*/ 0 h 1393933"/>
                      <a:gd name="connsiteX3-7" fmla="*/ 1302493 w 1393933"/>
                      <a:gd name="connsiteY3-8" fmla="*/ 0 h 1393933"/>
                      <a:gd name="connsiteX4-9" fmla="*/ 1393933 w 1393933"/>
                      <a:gd name="connsiteY4-10" fmla="*/ 1393933 h 1393933"/>
                      <a:gd name="connsiteX0-11" fmla="*/ 0 w 1393933"/>
                      <a:gd name="connsiteY0-12" fmla="*/ 1302493 h 1393933"/>
                      <a:gd name="connsiteX1-13" fmla="*/ 0 w 1393933"/>
                      <a:gd name="connsiteY1-14" fmla="*/ 0 h 1393933"/>
                      <a:gd name="connsiteX2-15" fmla="*/ 1302493 w 1393933"/>
                      <a:gd name="connsiteY2-16" fmla="*/ 0 h 1393933"/>
                      <a:gd name="connsiteX3-17" fmla="*/ 1393933 w 1393933"/>
                      <a:gd name="connsiteY3-18" fmla="*/ 1393933 h 1393933"/>
                      <a:gd name="connsiteX0-19" fmla="*/ 0 w 1302493"/>
                      <a:gd name="connsiteY0-20" fmla="*/ 1302493 h 1302493"/>
                      <a:gd name="connsiteX1-21" fmla="*/ 0 w 1302493"/>
                      <a:gd name="connsiteY1-22" fmla="*/ 0 h 1302493"/>
                      <a:gd name="connsiteX2-23" fmla="*/ 1302493 w 1302493"/>
                      <a:gd name="connsiteY2-24" fmla="*/ 0 h 130249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/>
                <p:cNvGrpSpPr>
                  <a:grpSpLocks noChangeAspect="1"/>
                </p:cNvGrpSpPr>
                <p:nvPr/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/>
                  <p:cNvSpPr>
                    <a:spLocks noChangeAspect="1"/>
                  </p:cNvSpPr>
                  <p:nvPr/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/>
                  <p:cNvSpPr>
                    <a:spLocks noChangeAspect="1"/>
                  </p:cNvSpPr>
                  <p:nvPr/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/>
              <p:cNvGrpSpPr>
                <a:grpSpLocks noChangeAspect="1"/>
              </p:cNvGrpSpPr>
              <p:nvPr/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/>
                <p:cNvGrpSpPr>
                  <a:grpSpLocks noChangeAspect="1"/>
                </p:cNvGrpSpPr>
                <p:nvPr/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/>
                  <p:cNvSpPr>
                    <a:spLocks noChangeAspect="1"/>
                  </p:cNvSpPr>
                  <p:nvPr/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/>
                  <p:cNvSpPr>
                    <a:spLocks noChangeAspect="1"/>
                  </p:cNvSpPr>
                  <p:nvPr/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/>
                <p:cNvSpPr>
                  <a:spLocks noChangeAspect="1"/>
                </p:cNvSpPr>
                <p:nvPr/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/>
            <p:cNvGrpSpPr>
              <a:grpSpLocks noChangeAspect="1"/>
            </p:cNvGrpSpPr>
            <p:nvPr/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/>
              <p:cNvGrpSpPr>
                <a:grpSpLocks noChangeAspect="1"/>
              </p:cNvGrpSpPr>
              <p:nvPr/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/>
                <p:cNvSpPr>
                  <a:spLocks noChangeAspect="1"/>
                </p:cNvSpPr>
                <p:nvPr/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27" name="Freeform 81"/>
                <p:cNvSpPr>
                  <a:spLocks noChangeAspect="1"/>
                </p:cNvSpPr>
                <p:nvPr/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28" name="Freeform 61"/>
                <p:cNvSpPr>
                  <a:spLocks noChangeAspect="1"/>
                </p:cNvSpPr>
                <p:nvPr/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29" name="Freeform 78"/>
                <p:cNvSpPr>
                  <a:spLocks noChangeAspect="1"/>
                </p:cNvSpPr>
                <p:nvPr/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0" name="Freeform 84"/>
                <p:cNvSpPr>
                  <a:spLocks noChangeAspect="1"/>
                </p:cNvSpPr>
                <p:nvPr/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1" name="Freeform 87"/>
                <p:cNvSpPr>
                  <a:spLocks noChangeAspect="1"/>
                </p:cNvSpPr>
                <p:nvPr/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2" name="Freeform 60"/>
                <p:cNvSpPr>
                  <a:spLocks noChangeAspect="1"/>
                </p:cNvSpPr>
                <p:nvPr/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3" name="Freeform 59"/>
                <p:cNvSpPr>
                  <a:spLocks noChangeAspect="1"/>
                </p:cNvSpPr>
                <p:nvPr/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4" name="Freeform 62"/>
                <p:cNvSpPr>
                  <a:spLocks noChangeAspect="1"/>
                </p:cNvSpPr>
                <p:nvPr/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5" name="Freeform 65"/>
                <p:cNvSpPr>
                  <a:spLocks noChangeAspect="1"/>
                </p:cNvSpPr>
                <p:nvPr/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6" name="Freeform 79"/>
                <p:cNvSpPr>
                  <a:spLocks noChangeAspect="1"/>
                </p:cNvSpPr>
                <p:nvPr/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7" name="Freeform 82"/>
                <p:cNvSpPr>
                  <a:spLocks noChangeAspect="1"/>
                </p:cNvSpPr>
                <p:nvPr/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8" name="Freeform 85"/>
                <p:cNvSpPr>
                  <a:spLocks noChangeAspect="1"/>
                </p:cNvSpPr>
                <p:nvPr/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sp>
              <p:nvSpPr>
                <p:cNvPr id="39" name="Freeform 88"/>
                <p:cNvSpPr>
                  <a:spLocks noChangeAspect="1"/>
                </p:cNvSpPr>
                <p:nvPr/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  <p:grpSp>
              <p:nvGrpSpPr>
                <p:cNvPr id="40" name="Group 39"/>
                <p:cNvGrpSpPr>
                  <a:grpSpLocks noChangeAspect="1"/>
                </p:cNvGrpSpPr>
                <p:nvPr/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/>
                  <p:cNvSpPr>
                    <a:spLocks noChangeAspect="1"/>
                  </p:cNvSpPr>
                  <p:nvPr/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/>
                  <p:cNvSpPr>
                    <a:spLocks noChangeAspect="1"/>
                  </p:cNvSpPr>
                  <p:nvPr/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/>
                  <p:cNvSpPr>
                    <a:spLocks noChangeAspect="1"/>
                  </p:cNvSpPr>
                  <p:nvPr/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/>
                  <p:cNvSpPr>
                    <a:spLocks noChangeAspect="1"/>
                  </p:cNvSpPr>
                  <p:nvPr/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/>
              <p:cNvGrpSpPr>
                <a:grpSpLocks noChangeAspect="1"/>
              </p:cNvGrpSpPr>
              <p:nvPr/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/>
                <p:cNvGrpSpPr>
                  <a:grpSpLocks noChangeAspect="1"/>
                </p:cNvGrpSpPr>
                <p:nvPr/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/>
                  <p:cNvCxnSpPr>
                    <a:cxnSpLocks noChangeAspect="1"/>
                  </p:cNvCxnSpPr>
                  <p:nvPr/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>
                    <a:cxnSpLocks noChangeAspect="1"/>
                  </p:cNvCxnSpPr>
                  <p:nvPr/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/>
                  <p:cNvSpPr>
                    <a:spLocks noChangeAspect="1"/>
                  </p:cNvSpPr>
                  <p:nvPr/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-1" fmla="*/ 1302493 w 1393933"/>
                      <a:gd name="connsiteY0-2" fmla="*/ 1302493 h 1393933"/>
                      <a:gd name="connsiteX1-3" fmla="*/ 0 w 1393933"/>
                      <a:gd name="connsiteY1-4" fmla="*/ 1302493 h 1393933"/>
                      <a:gd name="connsiteX2-5" fmla="*/ 0 w 1393933"/>
                      <a:gd name="connsiteY2-6" fmla="*/ 0 h 1393933"/>
                      <a:gd name="connsiteX3-7" fmla="*/ 1302493 w 1393933"/>
                      <a:gd name="connsiteY3-8" fmla="*/ 0 h 1393933"/>
                      <a:gd name="connsiteX4-9" fmla="*/ 1393933 w 1393933"/>
                      <a:gd name="connsiteY4-10" fmla="*/ 1393933 h 1393933"/>
                      <a:gd name="connsiteX0-11" fmla="*/ 0 w 1393933"/>
                      <a:gd name="connsiteY0-12" fmla="*/ 1302493 h 1393933"/>
                      <a:gd name="connsiteX1-13" fmla="*/ 0 w 1393933"/>
                      <a:gd name="connsiteY1-14" fmla="*/ 0 h 1393933"/>
                      <a:gd name="connsiteX2-15" fmla="*/ 1302493 w 1393933"/>
                      <a:gd name="connsiteY2-16" fmla="*/ 0 h 1393933"/>
                      <a:gd name="connsiteX3-17" fmla="*/ 1393933 w 1393933"/>
                      <a:gd name="connsiteY3-18" fmla="*/ 1393933 h 1393933"/>
                      <a:gd name="connsiteX0-19" fmla="*/ 0 w 1302493"/>
                      <a:gd name="connsiteY0-20" fmla="*/ 1302493 h 1302493"/>
                      <a:gd name="connsiteX1-21" fmla="*/ 0 w 1302493"/>
                      <a:gd name="connsiteY1-22" fmla="*/ 0 h 1302493"/>
                      <a:gd name="connsiteX2-23" fmla="*/ 1302493 w 1302493"/>
                      <a:gd name="connsiteY2-24" fmla="*/ 0 h 130249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/>
                  <p:cNvSpPr>
                    <a:spLocks noChangeAspect="1"/>
                  </p:cNvSpPr>
                  <p:nvPr/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-1" fmla="*/ 1302493 w 1393933"/>
                      <a:gd name="connsiteY0-2" fmla="*/ 1302493 h 1393933"/>
                      <a:gd name="connsiteX1-3" fmla="*/ 0 w 1393933"/>
                      <a:gd name="connsiteY1-4" fmla="*/ 1302493 h 1393933"/>
                      <a:gd name="connsiteX2-5" fmla="*/ 0 w 1393933"/>
                      <a:gd name="connsiteY2-6" fmla="*/ 0 h 1393933"/>
                      <a:gd name="connsiteX3-7" fmla="*/ 1302493 w 1393933"/>
                      <a:gd name="connsiteY3-8" fmla="*/ 0 h 1393933"/>
                      <a:gd name="connsiteX4-9" fmla="*/ 1393933 w 1393933"/>
                      <a:gd name="connsiteY4-10" fmla="*/ 1393933 h 1393933"/>
                      <a:gd name="connsiteX0-11" fmla="*/ 0 w 1393933"/>
                      <a:gd name="connsiteY0-12" fmla="*/ 1302493 h 1393933"/>
                      <a:gd name="connsiteX1-13" fmla="*/ 0 w 1393933"/>
                      <a:gd name="connsiteY1-14" fmla="*/ 0 h 1393933"/>
                      <a:gd name="connsiteX2-15" fmla="*/ 1302493 w 1393933"/>
                      <a:gd name="connsiteY2-16" fmla="*/ 0 h 1393933"/>
                      <a:gd name="connsiteX3-17" fmla="*/ 1393933 w 1393933"/>
                      <a:gd name="connsiteY3-18" fmla="*/ 1393933 h 1393933"/>
                      <a:gd name="connsiteX0-19" fmla="*/ 0 w 1302493"/>
                      <a:gd name="connsiteY0-20" fmla="*/ 1302493 h 1302493"/>
                      <a:gd name="connsiteX1-21" fmla="*/ 0 w 1302493"/>
                      <a:gd name="connsiteY1-22" fmla="*/ 0 h 1302493"/>
                      <a:gd name="connsiteX2-23" fmla="*/ 1302493 w 1302493"/>
                      <a:gd name="connsiteY2-24" fmla="*/ 0 h 1302493"/>
                    </a:gdLst>
                    <a:ahLst/>
                    <a:cxnLst>
                      <a:cxn ang="0">
                        <a:pos x="connsiteX0-1" y="connsiteY0-2"/>
                      </a:cxn>
                      <a:cxn ang="0">
                        <a:pos x="connsiteX1-3" y="connsiteY1-4"/>
                      </a:cxn>
                      <a:cxn ang="0">
                        <a:pos x="connsiteX2-5" y="connsiteY2-6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/>
                <p:cNvGrpSpPr>
                  <a:grpSpLocks noChangeAspect="1"/>
                </p:cNvGrpSpPr>
                <p:nvPr/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/>
                  <p:cNvSpPr>
                    <a:spLocks noChangeAspect="1"/>
                  </p:cNvSpPr>
                  <p:nvPr/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/>
                  <p:cNvSpPr>
                    <a:spLocks noChangeAspect="1"/>
                  </p:cNvSpPr>
                  <p:nvPr/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/>
              <p:cNvGrpSpPr>
                <a:grpSpLocks noChangeAspect="1"/>
              </p:cNvGrpSpPr>
              <p:nvPr/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/>
                <p:cNvGrpSpPr>
                  <a:grpSpLocks noChangeAspect="1"/>
                </p:cNvGrpSpPr>
                <p:nvPr/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/>
                  <p:cNvSpPr>
                    <a:spLocks noChangeAspect="1"/>
                  </p:cNvSpPr>
                  <p:nvPr/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/>
                  <p:cNvSpPr>
                    <a:spLocks noChangeAspect="1"/>
                  </p:cNvSpPr>
                  <p:nvPr/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/>
                <p:cNvSpPr>
                  <a:spLocks noChangeAspect="1"/>
                </p:cNvSpPr>
                <p:nvPr/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en-US" dirty="0"/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45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135" indent="-360045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135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225" indent="-360045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Email Spam Prediction</a:t>
            </a:r>
            <a:br>
              <a:rPr lang="en-US"/>
            </a:br>
            <a:br>
              <a:rPr lang="en-US"/>
            </a:br>
            <a:r>
              <a:rPr lang="en-IN" altLang="en-US"/>
              <a:t>         </a:t>
            </a:r>
            <a:r>
              <a:rPr lang="en-IN" altLang="en-US" sz="4400"/>
              <a:t> Keerthy.R</a:t>
            </a:r>
            <a:endParaRPr lang="en-IN" alt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643" y="995761"/>
            <a:ext cx="5160757" cy="883839"/>
          </a:xfrm>
        </p:spPr>
        <p:txBody>
          <a:bodyPr/>
          <a:lstStyle/>
          <a:p>
            <a:r>
              <a:rPr lang="en-IN"/>
              <a:t>PAIRPLOT</a:t>
            </a:r>
            <a:endParaRPr lang="en-IN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6699651" y="436640"/>
            <a:ext cx="4704949" cy="57101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2643" y="2274838"/>
            <a:ext cx="4521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/>
              <a:t>A </a:t>
            </a:r>
            <a:r>
              <a:rPr lang="en-US" sz="2400" b="1"/>
              <a:t>pairplot</a:t>
            </a:r>
            <a:r>
              <a:rPr lang="en-US" sz="2400"/>
              <a:t> creates scatter plots for all combinations of numeric features and shows histograms on the diagonals.</a:t>
            </a:r>
            <a:endParaRPr lang="en-US" sz="2400"/>
          </a:p>
          <a:p>
            <a:pPr>
              <a:buNone/>
            </a:pPr>
            <a:endParaRPr lang="en-US" sz="2400"/>
          </a:p>
          <a:p>
            <a:pPr>
              <a:buNone/>
            </a:pPr>
            <a:r>
              <a:rPr lang="en-US" sz="2400"/>
              <a:t> It helps in:</a:t>
            </a:r>
            <a:endParaRPr lang="en-US" sz="2400"/>
          </a:p>
          <a:p>
            <a:pPr>
              <a:buNone/>
            </a:pPr>
            <a:endParaRPr lang="en-US" sz="240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/>
              <a:t>Detecting patterns</a:t>
            </a:r>
            <a:endParaRPr lang="en-US" sz="240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/>
              <a:t>Visualizing how features separate by label</a:t>
            </a: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643" y="995761"/>
            <a:ext cx="5160757" cy="794939"/>
          </a:xfrm>
        </p:spPr>
        <p:txBody>
          <a:bodyPr/>
          <a:lstStyle/>
          <a:p>
            <a:r>
              <a:rPr lang="en-IN"/>
              <a:t>COLUMN</a:t>
            </a:r>
            <a:endParaRPr lang="en-IN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6680200" y="430213"/>
            <a:ext cx="5039198" cy="54320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2643" y="1951672"/>
            <a:ext cx="50011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This gives you a list of all column names in the DataFrame.</a:t>
            </a:r>
            <a:endParaRPr lang="en-US" sz="2800"/>
          </a:p>
          <a:p>
            <a:r>
              <a:rPr lang="en-US" sz="2800"/>
              <a:t>This returns  all the unique values that appear in the columns </a:t>
            </a:r>
            <a:endParaRPr lang="en-US" sz="2800"/>
          </a:p>
          <a:p>
            <a:endParaRPr lang="en-US" sz="2800" b="1"/>
          </a:p>
          <a:p>
            <a:r>
              <a:rPr lang="en-US" sz="2800" b="1"/>
              <a:t>{column: len(df[column].unique()) for column in df.columns}</a:t>
            </a:r>
            <a:endParaRPr lang="en-US" sz="2800" b="1"/>
          </a:p>
          <a:p>
            <a:endParaRPr lang="en-US" sz="2800"/>
          </a:p>
          <a:p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643" y="995761"/>
            <a:ext cx="5160757" cy="1061639"/>
          </a:xfrm>
        </p:spPr>
        <p:txBody>
          <a:bodyPr/>
          <a:lstStyle/>
          <a:p>
            <a:r>
              <a:rPr lang="en-IN"/>
              <a:t>PIECHART</a:t>
            </a:r>
            <a:endParaRPr lang="en-IN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6258667" y="430212"/>
            <a:ext cx="5470690" cy="56530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2643" y="2616200"/>
            <a:ext cx="51607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The pie chart illustrates the distribution of spam and non-spam emails within our dataset.</a:t>
            </a:r>
            <a:endParaRPr lang="en-US" sz="2000"/>
          </a:p>
          <a:p>
            <a:r>
              <a:rPr lang="en-US" sz="2000"/>
              <a:t> By visualizing the proportion of each category, we can quickly understand the balance between Ham emails and spam messages.</a:t>
            </a:r>
            <a:endParaRPr lang="en-US" sz="2000"/>
          </a:p>
          <a:p>
            <a:r>
              <a:rPr lang="en-US" sz="2000"/>
              <a:t> In this dataset, the chart shows that X% of the emails are labeled as spam, while Y% are non-spam (also called ham).</a:t>
            </a:r>
            <a:endParaRPr lang="en-IN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643" y="995761"/>
            <a:ext cx="5160757" cy="947339"/>
          </a:xfrm>
        </p:spPr>
        <p:txBody>
          <a:bodyPr/>
          <a:lstStyle/>
          <a:p>
            <a:r>
              <a:rPr lang="en-IN"/>
              <a:t>BOXPLOT</a:t>
            </a:r>
            <a:endParaRPr lang="en-IN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6388099" y="430212"/>
            <a:ext cx="5525051" cy="58943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2643" y="2438400"/>
            <a:ext cx="49348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This boxplot compares the distribution of email text lengths between spam and non-spam (ham) emails in the dataset</a:t>
            </a:r>
            <a:endParaRPr lang="en-US" sz="2400"/>
          </a:p>
          <a:p>
            <a:endParaRPr lang="en-US" sz="2400"/>
          </a:p>
          <a:p>
            <a:r>
              <a:rPr lang="en-US" sz="2400"/>
              <a:t>By examining this plot, we can observe whether spam emails tend to be shorter or longer compared to Ham emails.</a:t>
            </a:r>
            <a:endParaRPr lang="en-IN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912811"/>
          </a:xfrm>
        </p:spPr>
        <p:txBody>
          <a:bodyPr/>
          <a:lstStyle/>
          <a:p>
            <a:r>
              <a:rPr lang="en-IN"/>
              <a:t>CONCLUSION</a:t>
            </a:r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95300" y="1625600"/>
            <a:ext cx="110109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Visualizations like pie charts and boxplots revealed important insights, such as the distribution imbalance between spam and Non-spam emails, and differences in features like email text length.</a:t>
            </a:r>
            <a:endParaRPr lang="en-US" sz="3200"/>
          </a:p>
          <a:p>
            <a:endParaRPr lang="en-US" sz="3200"/>
          </a:p>
          <a:p>
            <a:r>
              <a:rPr lang="en-US" sz="3200"/>
              <a:t>Spam mail detection is essential for maintaining secure and efficient email communication. Through data analysis, including visualization , we identified key patterns that differentiate spam from Non-spam emails.</a:t>
            </a:r>
            <a:endParaRPr lang="en-IN" sz="3200"/>
          </a:p>
          <a:p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5"/>
          </p:nvPr>
        </p:nvPicPr>
        <p:blipFill>
          <a:blip r:embed="rId1"/>
          <a:stretch>
            <a:fillRect/>
          </a:stretch>
        </p:blipFill>
        <p:spPr>
          <a:xfrm>
            <a:off x="7686814" y="723900"/>
            <a:ext cx="4314685" cy="54102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Introduction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latin typeface="Arial Black" panose="020B0A04020102020204" pitchFamily="34" charset="0"/>
              </a:rPr>
              <a:t>This project focuses on building a </a:t>
            </a:r>
            <a:r>
              <a:rPr lang="en-US" b="1">
                <a:latin typeface="Arial Black" panose="020B0A04020102020204" pitchFamily="34" charset="0"/>
              </a:rPr>
              <a:t>Email Spam Prediction.</a:t>
            </a:r>
            <a:endParaRPr lang="en-US" b="1">
              <a:latin typeface="Arial Black" panose="020B0A04020102020204" pitchFamily="34" charset="0"/>
            </a:endParaRPr>
          </a:p>
          <a:p>
            <a:r>
              <a:rPr lang="en-US">
                <a:latin typeface="Arial Black" panose="020B0A04020102020204" pitchFamily="34" charset="0"/>
              </a:rPr>
              <a:t>By analyzing email characteristics such as word count, character density and  use of uppercase letters, the system aims to accurately classify emails as ham (legitimate) or spam (unwanted).</a:t>
            </a:r>
            <a:endParaRPr lang="en-US">
              <a:latin typeface="Arial Black" panose="020B0A04020102020204" pitchFamily="34" charset="0"/>
            </a:endParaRPr>
          </a:p>
          <a:p>
            <a:r>
              <a:rPr lang="en-US">
                <a:latin typeface="Arial Black" panose="020B0A04020102020204" pitchFamily="34" charset="0"/>
              </a:rPr>
              <a:t>The goal is to: </a:t>
            </a:r>
            <a:endParaRPr lang="en-US"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>
                <a:latin typeface="Arial Black" panose="020B0A04020102020204" pitchFamily="34" charset="0"/>
              </a:rPr>
              <a:t>Enhance email filtering efficiency</a:t>
            </a:r>
            <a:endParaRPr lang="en-US"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>
                <a:latin typeface="Arial Black" panose="020B0A04020102020204" pitchFamily="34" charset="0"/>
              </a:rPr>
              <a:t>Reduce user exposure to scams and phishing</a:t>
            </a:r>
            <a:endParaRPr lang="en-US">
              <a:latin typeface="Arial Black" panose="020B0A040201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>
                <a:latin typeface="Arial Black" panose="020B0A04020102020204" pitchFamily="34" charset="0"/>
              </a:rPr>
              <a:t>Automate spam detection with minimal false positives</a:t>
            </a:r>
            <a:endParaRPr lang="en-US">
              <a:latin typeface="Arial Black" panose="020B0A04020102020204" pitchFamily="34" charset="0"/>
            </a:endParaRPr>
          </a:p>
          <a:p>
            <a:endParaRPr lang="en-US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116" y="395289"/>
            <a:ext cx="10511484" cy="1112836"/>
          </a:xfrm>
        </p:spPr>
        <p:txBody>
          <a:bodyPr/>
          <a:lstStyle/>
          <a:p>
            <a:r>
              <a:rPr lang="en-IN" b="1"/>
              <a:t>LOAD()</a:t>
            </a:r>
            <a:endParaRPr lang="en-IN" b="1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5544" y="1958397"/>
            <a:ext cx="4058247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320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he </a:t>
            </a: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load function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typically refers to loading the dataset (emails) and optionally doing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some preprocessing. 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load_data() </a:t>
            </a:r>
            <a:endParaRPr kumimoji="0" lang="en-US" alt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</p:txBody>
      </p:sp>
      <p:pic>
        <p:nvPicPr>
          <p:cNvPr id="3" name="Picture 2" descr="da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7510" y="942975"/>
            <a:ext cx="4559300" cy="46742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7" y="430521"/>
            <a:ext cx="3389065" cy="722418"/>
          </a:xfrm>
        </p:spPr>
        <p:txBody>
          <a:bodyPr wrap="square" anchor="b">
            <a:normAutofit/>
          </a:bodyPr>
          <a:lstStyle/>
          <a:p>
            <a:r>
              <a:rPr lang="en-US"/>
              <a:t>Head()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5"/>
          </p:nvPr>
        </p:nvSpPr>
        <p:spPr>
          <a:xfrm>
            <a:off x="530307" y="1709530"/>
            <a:ext cx="3389065" cy="4535691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Arial" panose="020B0604020202020204" pitchFamily="34" charset="0"/>
              </a:rPr>
              <a:t>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head()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function is employed to preview the first few rows of a dataset.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1"/>
                </a:solidFill>
              </a:rPr>
              <a:t>df.head()</a:t>
            </a:r>
            <a:endParaRPr lang="en-US" altLang="en-US" sz="2000" b="1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is a standard practice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understand the structure and contents of the data before proceeding with further analysis or model training 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/>
          </a:p>
        </p:txBody>
      </p:sp>
      <p:pic>
        <p:nvPicPr>
          <p:cNvPr id="22" name="Picture Placeholder 21"/>
          <p:cNvPicPr>
            <a:picLocks noGrp="1" noChangeAspect="1"/>
          </p:cNvPicPr>
          <p:nvPr>
            <p:ph type="pic" sz="quarter" idx="14"/>
          </p:nvPr>
        </p:nvPicPr>
        <p:blipFill>
          <a:blip r:embed="rId1"/>
          <a:stretch>
            <a:fillRect/>
          </a:stretch>
        </p:blipFill>
        <p:spPr>
          <a:xfrm>
            <a:off x="5053180" y="541641"/>
            <a:ext cx="6438900" cy="57035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1963" y="995363"/>
            <a:ext cx="5160962" cy="134937"/>
          </a:xfrm>
        </p:spPr>
        <p:txBody>
          <a:bodyPr>
            <a:normAutofit fontScale="90000"/>
          </a:bodyPr>
          <a:lstStyle/>
          <a:p>
            <a:r>
              <a:rPr lang="en-US"/>
              <a:t>INFO ()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6569077" y="404813"/>
            <a:ext cx="5160960" cy="5868988"/>
          </a:xfrm>
          <a:prstGeom prst="rect">
            <a:avLst/>
          </a:prstGeom>
        </p:spPr>
      </p:pic>
      <p:sp>
        <p:nvSpPr>
          <p:cNvPr id="12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95325" y="1718708"/>
            <a:ext cx="4694237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In </a:t>
            </a:r>
            <a:r>
              <a:rPr kumimoji="0" lang="en-US" altLang="en-US" sz="2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a Spam Email</a:t>
            </a:r>
            <a:endParaRPr kumimoji="0" lang="en-US" altLang="en-US" sz="2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Prediction</a:t>
            </a:r>
            <a:r>
              <a:rPr lang="en-US" altLang="en-US" sz="2800" cap="none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project, 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the info() function is used to get a </a:t>
            </a:r>
            <a:r>
              <a:rPr kumimoji="0" lang="en-US" altLang="en-US" sz="2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quick summary</a:t>
            </a:r>
            <a:endParaRPr kumimoji="0" lang="en-US" altLang="en-US" sz="2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of dataset 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800" cap="none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df.info()</a:t>
            </a: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3600" cap="none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643" y="995761"/>
            <a:ext cx="5160757" cy="845739"/>
          </a:xfrm>
        </p:spPr>
        <p:txBody>
          <a:bodyPr/>
          <a:lstStyle/>
          <a:p>
            <a:r>
              <a:rPr lang="en-IN"/>
              <a:t>TAIL()</a:t>
            </a:r>
            <a:endParaRPr lang="en-IN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6400800" y="430213"/>
            <a:ext cx="5160756" cy="5432027"/>
          </a:xfrm>
          <a:prstGeom prst="rect">
            <a:avLst/>
          </a:prstGeom>
        </p:spPr>
      </p:pic>
      <p:sp>
        <p:nvSpPr>
          <p:cNvPr id="11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54244" y="2289411"/>
            <a:ext cx="45466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tail()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function in</a:t>
            </a:r>
            <a:r>
              <a:rPr lang="en-US" altLang="en-US" sz="3200" cap="none">
                <a:solidFill>
                  <a:schemeClr val="tx1"/>
                </a:solidFill>
              </a:rPr>
              <a:t>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pandas is used to</a:t>
            </a:r>
            <a:r>
              <a:rPr lang="en-US" altLang="en-US" sz="3200" cap="none">
                <a:solidFill>
                  <a:schemeClr val="tx1"/>
                </a:solidFill>
              </a:rPr>
              <a:t> p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review</a:t>
            </a:r>
            <a:r>
              <a:rPr lang="en-US" altLang="en-US" sz="3200" cap="none">
                <a:solidFill>
                  <a:schemeClr val="tx1"/>
                </a:solidFill>
              </a:rPr>
              <a:t>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the last few rows</a:t>
            </a:r>
            <a:r>
              <a:rPr lang="en-US" altLang="en-US" sz="3200" cap="none">
                <a:solidFill>
                  <a:schemeClr val="tx1"/>
                </a:solidFill>
              </a:rPr>
              <a:t>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of a dataset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800" cap="none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b="1" cap="none">
                <a:solidFill>
                  <a:schemeClr val="tx1"/>
                </a:solidFill>
                <a:latin typeface="Arial" panose="020B0604020202020204" pitchFamily="34" charset="0"/>
              </a:rPr>
              <a:t>df.tail()</a:t>
            </a: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643" y="995762"/>
            <a:ext cx="5160757" cy="342164"/>
          </a:xfrm>
        </p:spPr>
        <p:txBody>
          <a:bodyPr/>
          <a:lstStyle/>
          <a:p>
            <a:r>
              <a:rPr lang="en-IN"/>
              <a:t>COUNTPLOT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	</a:t>
            </a:r>
            <a:endParaRPr lang="en-IN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6235699" y="430213"/>
            <a:ext cx="5493657" cy="5094287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58800" y="2607824"/>
            <a:ext cx="4914899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countplot()</a:t>
            </a:r>
            <a:r>
              <a:rPr kumimoji="0" lang="en-US" altLang="en-US" sz="2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function from the Seaborn library</a:t>
            </a:r>
            <a:r>
              <a:rPr lang="en-US" altLang="en-US" sz="2800"/>
              <a:t> 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visual representation of the distribution of categorical variables, such as the labels 'spam' and 'ham' (non-spam), in dataset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643" y="995761"/>
            <a:ext cx="5160757" cy="464739"/>
          </a:xfrm>
        </p:spPr>
        <p:txBody>
          <a:bodyPr/>
          <a:lstStyle/>
          <a:p>
            <a:r>
              <a:rPr lang="en-IN"/>
              <a:t>HISTPLOT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643" y="1765300"/>
            <a:ext cx="5160757" cy="5092699"/>
          </a:xfrm>
        </p:spPr>
        <p:txBody>
          <a:bodyPr/>
          <a:lstStyle/>
          <a:p>
            <a:pPr>
              <a:buNone/>
            </a:pPr>
            <a:r>
              <a:rPr lang="en-US">
                <a:latin typeface="Aptos Narrow" panose="020B0004020202020204" pitchFamily="34" charset="0"/>
              </a:rPr>
              <a:t>Histplot  visualizes the </a:t>
            </a:r>
            <a:r>
              <a:rPr lang="en-US" b="1">
                <a:latin typeface="Aptos Narrow" panose="020B0004020202020204" pitchFamily="34" charset="0"/>
              </a:rPr>
              <a:t>distribution of email text lengths</a:t>
            </a:r>
            <a:r>
              <a:rPr lang="en-US">
                <a:latin typeface="Aptos Narrow" panose="020B0004020202020204" pitchFamily="34" charset="0"/>
              </a:rPr>
              <a:t> for both </a:t>
            </a:r>
            <a:r>
              <a:rPr lang="en-US" b="1">
                <a:latin typeface="Aptos Narrow" panose="020B0004020202020204" pitchFamily="34" charset="0"/>
              </a:rPr>
              <a:t>spam</a:t>
            </a:r>
            <a:r>
              <a:rPr lang="en-US">
                <a:latin typeface="Aptos Narrow" panose="020B0004020202020204" pitchFamily="34" charset="0"/>
              </a:rPr>
              <a:t> and </a:t>
            </a:r>
            <a:r>
              <a:rPr lang="en-US" b="1">
                <a:latin typeface="Aptos Narrow" panose="020B0004020202020204" pitchFamily="34" charset="0"/>
              </a:rPr>
              <a:t>ham</a:t>
            </a:r>
            <a:r>
              <a:rPr lang="en-US">
                <a:latin typeface="Aptos Narrow" panose="020B0004020202020204" pitchFamily="34" charset="0"/>
              </a:rPr>
              <a:t> (non-spam) messages.</a:t>
            </a:r>
            <a:endParaRPr lang="en-US">
              <a:latin typeface="Aptos Narrow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latin typeface="Aptos Narrow" panose="020B0004020202020204" pitchFamily="34" charset="0"/>
              </a:rPr>
              <a:t>Spam emails</a:t>
            </a:r>
            <a:r>
              <a:rPr lang="en-US">
                <a:latin typeface="Aptos Narrow" panose="020B0004020202020204" pitchFamily="34" charset="0"/>
              </a:rPr>
              <a:t> often have </a:t>
            </a:r>
            <a:r>
              <a:rPr lang="en-US" b="1">
                <a:latin typeface="Aptos Narrow" panose="020B0004020202020204" pitchFamily="34" charset="0"/>
              </a:rPr>
              <a:t>longer text lengths</a:t>
            </a:r>
            <a:r>
              <a:rPr lang="en-US">
                <a:latin typeface="Aptos Narrow" panose="020B0004020202020204" pitchFamily="34" charset="0"/>
              </a:rPr>
              <a:t> than ham emails.</a:t>
            </a:r>
            <a:endParaRPr lang="en-US">
              <a:latin typeface="Aptos Narrow" panose="020B0004020202020204" pitchFamily="34" charset="0"/>
            </a:endParaRPr>
          </a:p>
          <a:p>
            <a:r>
              <a:rPr lang="en-US" b="1">
                <a:latin typeface="Aptos Narrow" panose="020B0004020202020204" pitchFamily="34" charset="0"/>
              </a:rPr>
              <a:t>Ham emails</a:t>
            </a:r>
            <a:r>
              <a:rPr lang="en-US">
                <a:latin typeface="Aptos Narrow" panose="020B0004020202020204" pitchFamily="34" charset="0"/>
              </a:rPr>
              <a:t> tend to cluster at shorter lengths, indicating they are generally more concise.</a:t>
            </a:r>
            <a:endParaRPr lang="en-IN">
              <a:latin typeface="Aptos Narrow" panose="020B0004020202020204" pitchFamily="34" charset="0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6311899" y="430213"/>
            <a:ext cx="5417457" cy="58435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643" y="279399"/>
            <a:ext cx="5160757" cy="1117601"/>
          </a:xfrm>
        </p:spPr>
        <p:txBody>
          <a:bodyPr/>
          <a:lstStyle/>
          <a:p>
            <a:r>
              <a:rPr lang="en-IN"/>
              <a:t>DESCRIPTIVE STATISTICS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1" y="1892301"/>
            <a:ext cx="5715000" cy="3111499"/>
          </a:xfrm>
        </p:spPr>
        <p:txBody>
          <a:bodyPr/>
          <a:lstStyle/>
          <a:p>
            <a:r>
              <a:rPr lang="en-US" sz="1400">
                <a:latin typeface="Arial Narrow" panose="020B0606020202030204" pitchFamily="34" charset="0"/>
              </a:rPr>
              <a:t>The email spam dataset consists of messages labeled as either </a:t>
            </a:r>
            <a:r>
              <a:rPr lang="en-US" sz="1400" b="1">
                <a:latin typeface="Arial Narrow" panose="020B0606020202030204" pitchFamily="34" charset="0"/>
              </a:rPr>
              <a:t>spam</a:t>
            </a:r>
            <a:r>
              <a:rPr lang="en-US" sz="1400">
                <a:latin typeface="Arial Narrow" panose="020B0606020202030204" pitchFamily="34" charset="0"/>
              </a:rPr>
              <a:t> or </a:t>
            </a:r>
            <a:r>
              <a:rPr lang="en-US" sz="1400" b="1">
                <a:latin typeface="Arial Narrow" panose="020B0606020202030204" pitchFamily="34" charset="0"/>
              </a:rPr>
              <a:t>ham (non-spam)</a:t>
            </a:r>
            <a:r>
              <a:rPr lang="en-US" sz="1400">
                <a:latin typeface="Arial Narrow" panose="020B0606020202030204" pitchFamily="34" charset="0"/>
              </a:rPr>
              <a:t>, accompanied by several engineered features such as text length, word count, character density, number of uppercase letters, exclamation marks, and digits. An initial analysis reveals that spam emails generally contain </a:t>
            </a:r>
            <a:r>
              <a:rPr lang="en-US" sz="1400" b="1">
                <a:latin typeface="Arial Narrow" panose="020B0606020202030204" pitchFamily="34" charset="0"/>
              </a:rPr>
              <a:t>longer text</a:t>
            </a:r>
            <a:r>
              <a:rPr lang="en-US" sz="1400">
                <a:latin typeface="Arial Narrow" panose="020B0606020202030204" pitchFamily="34" charset="0"/>
              </a:rPr>
              <a:t>, </a:t>
            </a:r>
            <a:r>
              <a:rPr lang="en-US" sz="1400" b="1">
                <a:latin typeface="Arial Narrow" panose="020B0606020202030204" pitchFamily="34" charset="0"/>
              </a:rPr>
              <a:t>more words,where as</a:t>
            </a:r>
            <a:r>
              <a:rPr lang="en-US" sz="1400">
                <a:latin typeface="Arial Narrow" panose="020B0606020202030204" pitchFamily="34" charset="0"/>
              </a:rPr>
              <a:t> Ham emails, on the other hand, are typically </a:t>
            </a:r>
            <a:r>
              <a:rPr lang="en-US" sz="1400" b="1">
                <a:latin typeface="Arial Narrow" panose="020B0606020202030204" pitchFamily="34" charset="0"/>
              </a:rPr>
              <a:t>shorter and more concise.</a:t>
            </a:r>
            <a:endParaRPr lang="en-US" sz="1400" b="1">
              <a:latin typeface="Arial Narrow" panose="020B0606020202030204" pitchFamily="34" charset="0"/>
            </a:endParaRP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tretch>
            <a:fillRect/>
          </a:stretch>
        </p:blipFill>
        <p:spPr>
          <a:xfrm>
            <a:off x="6870699" y="430212"/>
            <a:ext cx="4999991" cy="56784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7901" y="5677573"/>
            <a:ext cx="406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 df.describe()</a:t>
            </a:r>
            <a:endParaRPr lang="en-IN" sz="2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AE25C0-66E9-4E74-9814-75E5D2A6CABE}">
  <ds:schemaRefs/>
</ds:datastoreItem>
</file>

<file path=customXml/itemProps2.xml><?xml version="1.0" encoding="utf-8"?>
<ds:datastoreItem xmlns:ds="http://schemas.openxmlformats.org/officeDocument/2006/customXml" ds:itemID="{B8954E08-A2C8-44D4-BABF-5531D0DF1FAB}">
  <ds:schemaRefs/>
</ds:datastoreItem>
</file>

<file path=customXml/itemProps3.xml><?xml version="1.0" encoding="utf-8"?>
<ds:datastoreItem xmlns:ds="http://schemas.openxmlformats.org/officeDocument/2006/customXml" ds:itemID="{8FEDA63D-DE73-4ED5-BDF0-D3D9FD35E1E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Frosty design</Template>
  <TotalTime>0</TotalTime>
  <Words>3273</Words>
  <Application>WPS Slides</Application>
  <PresentationFormat>Widescreen</PresentationFormat>
  <Paragraphs>105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SimSun</vt:lpstr>
      <vt:lpstr>Wingdings</vt:lpstr>
      <vt:lpstr>Calibri</vt:lpstr>
      <vt:lpstr>Arial Black</vt:lpstr>
      <vt:lpstr>Arial Narrow</vt:lpstr>
      <vt:lpstr>Arial Unicode MS</vt:lpstr>
      <vt:lpstr>Aptos Narrow</vt:lpstr>
      <vt:lpstr>Segoe UI Variable Display</vt:lpstr>
      <vt:lpstr>Goudy Old Style</vt:lpstr>
      <vt:lpstr>Microsoft YaHei</vt:lpstr>
      <vt:lpstr>Arial Unicode MS</vt:lpstr>
      <vt:lpstr>Avenir Next LT Pro</vt:lpstr>
      <vt:lpstr>Segoe Print</vt:lpstr>
      <vt:lpstr>FrostyVTI</vt:lpstr>
      <vt:lpstr>Email Spam Prediction            Keerthy.R</vt:lpstr>
      <vt:lpstr>Introduction</vt:lpstr>
      <vt:lpstr>LOAD()</vt:lpstr>
      <vt:lpstr>Head()</vt:lpstr>
      <vt:lpstr>INFO ()</vt:lpstr>
      <vt:lpstr>TAIL()</vt:lpstr>
      <vt:lpstr>COUNTPLOT</vt:lpstr>
      <vt:lpstr>HISTPLOT</vt:lpstr>
      <vt:lpstr>DESCRIPTIVE STATISTICS</vt:lpstr>
      <vt:lpstr>PAIRPLOT</vt:lpstr>
      <vt:lpstr>COLUMN</vt:lpstr>
      <vt:lpstr>PIECHART</vt:lpstr>
      <vt:lpstr>BOXPLOT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KEERTHY R</dc:creator>
  <cp:lastModifiedBy>keert</cp:lastModifiedBy>
  <cp:revision>4</cp:revision>
  <dcterms:created xsi:type="dcterms:W3CDTF">2025-05-20T04:24:00Z</dcterms:created>
  <dcterms:modified xsi:type="dcterms:W3CDTF">2025-05-20T11:19:59Z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C704A9F389BF46E7AF54FACD4B5A1432_12</vt:lpwstr>
  </property>
  <property fmtid="{D5CDD505-2E9C-101B-9397-08002B2CF9AE}" pid="4" name="KSOProductBuildVer">
    <vt:lpwstr>1033-12.2.0.20795</vt:lpwstr>
  </property>
</Properties>
</file>