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FA1A17-64F1-488F-9D37-6DE4B004F340}" type="datetimeFigureOut">
              <a:rPr lang="en-IN" smtClean="0"/>
              <a:t>09-08-2021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E1F145-8D41-4436-AE53-165DAED4FAF1}" type="slidenum">
              <a:rPr lang="en-IN" smtClean="0"/>
              <a:t>‹#›</a:t>
            </a:fld>
            <a:endParaRPr lang="en-IN"/>
          </a:p>
        </p:txBody>
      </p:sp>
    </p:spTree>
    <p:extLst>
      <p:ext uri="{BB962C8B-B14F-4D97-AF65-F5344CB8AC3E}">
        <p14:creationId xmlns:p14="http://schemas.microsoft.com/office/powerpoint/2010/main" val="3941699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2EAC-068B-4AF6-9492-E81F0180C5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201B010-24A2-4513-B688-6C7BFFF7C5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EE673A-F32B-4583-8D0B-DAA377E03CFF}"/>
              </a:ext>
            </a:extLst>
          </p:cNvPr>
          <p:cNvSpPr>
            <a:spLocks noGrp="1"/>
          </p:cNvSpPr>
          <p:nvPr>
            <p:ph type="dt" sz="half" idx="10"/>
          </p:nvPr>
        </p:nvSpPr>
        <p:spPr/>
        <p:txBody>
          <a:bodyPr/>
          <a:lstStyle/>
          <a:p>
            <a:fld id="{A9611224-C830-4CC1-B363-C4BCF09D1A52}" type="datetime1">
              <a:rPr lang="en-IN" smtClean="0"/>
              <a:t>09-08-2021</a:t>
            </a:fld>
            <a:endParaRPr lang="en-IN"/>
          </a:p>
        </p:txBody>
      </p:sp>
      <p:sp>
        <p:nvSpPr>
          <p:cNvPr id="5" name="Footer Placeholder 4">
            <a:extLst>
              <a:ext uri="{FF2B5EF4-FFF2-40B4-BE49-F238E27FC236}">
                <a16:creationId xmlns:a16="http://schemas.microsoft.com/office/drawing/2014/main" id="{DD42506C-AE40-4672-8107-63D52D525F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7D4331-1B3A-4A51-8EB6-5D14487963F5}"/>
              </a:ext>
            </a:extLst>
          </p:cNvPr>
          <p:cNvSpPr>
            <a:spLocks noGrp="1"/>
          </p:cNvSpPr>
          <p:nvPr>
            <p:ph type="sldNum" sz="quarter" idx="12"/>
          </p:nvPr>
        </p:nvSpPr>
        <p:spPr/>
        <p:txBody>
          <a:bodyPr/>
          <a:lstStyle/>
          <a:p>
            <a:fld id="{5F75A945-A494-4E36-8CF1-4C9BFEEA635A}" type="slidenum">
              <a:rPr lang="en-IN" smtClean="0"/>
              <a:t>‹#›</a:t>
            </a:fld>
            <a:endParaRPr lang="en-IN"/>
          </a:p>
        </p:txBody>
      </p:sp>
    </p:spTree>
    <p:extLst>
      <p:ext uri="{BB962C8B-B14F-4D97-AF65-F5344CB8AC3E}">
        <p14:creationId xmlns:p14="http://schemas.microsoft.com/office/powerpoint/2010/main" val="166147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83F11-31BB-4A08-BA4E-755A680D5C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B43389-3CFE-4B81-AC61-EE2369CBFF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CD64A8-6595-444E-93D1-2C4B8A6DC650}"/>
              </a:ext>
            </a:extLst>
          </p:cNvPr>
          <p:cNvSpPr>
            <a:spLocks noGrp="1"/>
          </p:cNvSpPr>
          <p:nvPr>
            <p:ph type="dt" sz="half" idx="10"/>
          </p:nvPr>
        </p:nvSpPr>
        <p:spPr/>
        <p:txBody>
          <a:bodyPr/>
          <a:lstStyle/>
          <a:p>
            <a:fld id="{0DF1DBF9-A062-4959-81A4-9A6C6368DC4F}" type="datetime1">
              <a:rPr lang="en-IN" smtClean="0"/>
              <a:t>09-08-2021</a:t>
            </a:fld>
            <a:endParaRPr lang="en-IN"/>
          </a:p>
        </p:txBody>
      </p:sp>
      <p:sp>
        <p:nvSpPr>
          <p:cNvPr id="5" name="Footer Placeholder 4">
            <a:extLst>
              <a:ext uri="{FF2B5EF4-FFF2-40B4-BE49-F238E27FC236}">
                <a16:creationId xmlns:a16="http://schemas.microsoft.com/office/drawing/2014/main" id="{F2A44CEB-296B-4C98-BD52-BECD3630E2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4DDFBA-F7BA-4BB8-9362-BCCBCA06F732}"/>
              </a:ext>
            </a:extLst>
          </p:cNvPr>
          <p:cNvSpPr>
            <a:spLocks noGrp="1"/>
          </p:cNvSpPr>
          <p:nvPr>
            <p:ph type="sldNum" sz="quarter" idx="12"/>
          </p:nvPr>
        </p:nvSpPr>
        <p:spPr/>
        <p:txBody>
          <a:bodyPr/>
          <a:lstStyle/>
          <a:p>
            <a:fld id="{5F75A945-A494-4E36-8CF1-4C9BFEEA635A}" type="slidenum">
              <a:rPr lang="en-IN" smtClean="0"/>
              <a:t>‹#›</a:t>
            </a:fld>
            <a:endParaRPr lang="en-IN"/>
          </a:p>
        </p:txBody>
      </p:sp>
    </p:spTree>
    <p:extLst>
      <p:ext uri="{BB962C8B-B14F-4D97-AF65-F5344CB8AC3E}">
        <p14:creationId xmlns:p14="http://schemas.microsoft.com/office/powerpoint/2010/main" val="310222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81C5BA-A6EF-4C74-94FC-2A58D780BD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EB5BB7-57B0-4B69-A0CB-4158B89ABF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0E23D5-3497-4F17-9C80-F3BD6EB28591}"/>
              </a:ext>
            </a:extLst>
          </p:cNvPr>
          <p:cNvSpPr>
            <a:spLocks noGrp="1"/>
          </p:cNvSpPr>
          <p:nvPr>
            <p:ph type="dt" sz="half" idx="10"/>
          </p:nvPr>
        </p:nvSpPr>
        <p:spPr/>
        <p:txBody>
          <a:bodyPr/>
          <a:lstStyle/>
          <a:p>
            <a:fld id="{B37D4AD7-D3C5-4C5D-84BD-CF6E36DBA5F1}" type="datetime1">
              <a:rPr lang="en-IN" smtClean="0"/>
              <a:t>09-08-2021</a:t>
            </a:fld>
            <a:endParaRPr lang="en-IN"/>
          </a:p>
        </p:txBody>
      </p:sp>
      <p:sp>
        <p:nvSpPr>
          <p:cNvPr id="5" name="Footer Placeholder 4">
            <a:extLst>
              <a:ext uri="{FF2B5EF4-FFF2-40B4-BE49-F238E27FC236}">
                <a16:creationId xmlns:a16="http://schemas.microsoft.com/office/drawing/2014/main" id="{B0B2E482-B6A5-4DD1-943F-FFD3560894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E73E16-C7B9-4471-8117-072E0970459D}"/>
              </a:ext>
            </a:extLst>
          </p:cNvPr>
          <p:cNvSpPr>
            <a:spLocks noGrp="1"/>
          </p:cNvSpPr>
          <p:nvPr>
            <p:ph type="sldNum" sz="quarter" idx="12"/>
          </p:nvPr>
        </p:nvSpPr>
        <p:spPr/>
        <p:txBody>
          <a:bodyPr/>
          <a:lstStyle/>
          <a:p>
            <a:fld id="{5F75A945-A494-4E36-8CF1-4C9BFEEA635A}" type="slidenum">
              <a:rPr lang="en-IN" smtClean="0"/>
              <a:t>‹#›</a:t>
            </a:fld>
            <a:endParaRPr lang="en-IN"/>
          </a:p>
        </p:txBody>
      </p:sp>
    </p:spTree>
    <p:extLst>
      <p:ext uri="{BB962C8B-B14F-4D97-AF65-F5344CB8AC3E}">
        <p14:creationId xmlns:p14="http://schemas.microsoft.com/office/powerpoint/2010/main" val="2412987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F21E2-50BE-461F-BFC1-6F5A685181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548221-2B6A-42F2-B970-9462FC9442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162396-586A-40CD-97D8-1E86EF7C0ABD}"/>
              </a:ext>
            </a:extLst>
          </p:cNvPr>
          <p:cNvSpPr>
            <a:spLocks noGrp="1"/>
          </p:cNvSpPr>
          <p:nvPr>
            <p:ph type="dt" sz="half" idx="10"/>
          </p:nvPr>
        </p:nvSpPr>
        <p:spPr/>
        <p:txBody>
          <a:bodyPr/>
          <a:lstStyle/>
          <a:p>
            <a:fld id="{E30E1693-6A86-459A-9F92-7E74E1F792B1}" type="datetime1">
              <a:rPr lang="en-IN" smtClean="0"/>
              <a:t>09-08-2021</a:t>
            </a:fld>
            <a:endParaRPr lang="en-IN"/>
          </a:p>
        </p:txBody>
      </p:sp>
      <p:sp>
        <p:nvSpPr>
          <p:cNvPr id="5" name="Footer Placeholder 4">
            <a:extLst>
              <a:ext uri="{FF2B5EF4-FFF2-40B4-BE49-F238E27FC236}">
                <a16:creationId xmlns:a16="http://schemas.microsoft.com/office/drawing/2014/main" id="{0C2FE142-0ABC-48FD-B4EB-E6AC041A1E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DE2F11-3DDE-4AB0-A5DC-D4F6566B9742}"/>
              </a:ext>
            </a:extLst>
          </p:cNvPr>
          <p:cNvSpPr>
            <a:spLocks noGrp="1"/>
          </p:cNvSpPr>
          <p:nvPr>
            <p:ph type="sldNum" sz="quarter" idx="12"/>
          </p:nvPr>
        </p:nvSpPr>
        <p:spPr/>
        <p:txBody>
          <a:bodyPr/>
          <a:lstStyle/>
          <a:p>
            <a:fld id="{5F75A945-A494-4E36-8CF1-4C9BFEEA635A}" type="slidenum">
              <a:rPr lang="en-IN" smtClean="0"/>
              <a:t>‹#›</a:t>
            </a:fld>
            <a:endParaRPr lang="en-IN"/>
          </a:p>
        </p:txBody>
      </p:sp>
    </p:spTree>
    <p:extLst>
      <p:ext uri="{BB962C8B-B14F-4D97-AF65-F5344CB8AC3E}">
        <p14:creationId xmlns:p14="http://schemas.microsoft.com/office/powerpoint/2010/main" val="3114794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F072-B384-4269-A6C1-0FBA8A150E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DF2874B-E077-4B1F-B67A-6A1ABB0EBB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9F2A14-3C90-4079-BF82-3E932A17B444}"/>
              </a:ext>
            </a:extLst>
          </p:cNvPr>
          <p:cNvSpPr>
            <a:spLocks noGrp="1"/>
          </p:cNvSpPr>
          <p:nvPr>
            <p:ph type="dt" sz="half" idx="10"/>
          </p:nvPr>
        </p:nvSpPr>
        <p:spPr/>
        <p:txBody>
          <a:bodyPr/>
          <a:lstStyle/>
          <a:p>
            <a:fld id="{813BF739-488A-4048-88B8-59BD32934776}" type="datetime1">
              <a:rPr lang="en-IN" smtClean="0"/>
              <a:t>09-08-2021</a:t>
            </a:fld>
            <a:endParaRPr lang="en-IN"/>
          </a:p>
        </p:txBody>
      </p:sp>
      <p:sp>
        <p:nvSpPr>
          <p:cNvPr id="5" name="Footer Placeholder 4">
            <a:extLst>
              <a:ext uri="{FF2B5EF4-FFF2-40B4-BE49-F238E27FC236}">
                <a16:creationId xmlns:a16="http://schemas.microsoft.com/office/drawing/2014/main" id="{0D612C4A-5F56-43B7-AE2D-0CF9D49CD6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4EFBE0-21B6-40DA-A7ED-FFC269765EDF}"/>
              </a:ext>
            </a:extLst>
          </p:cNvPr>
          <p:cNvSpPr>
            <a:spLocks noGrp="1"/>
          </p:cNvSpPr>
          <p:nvPr>
            <p:ph type="sldNum" sz="quarter" idx="12"/>
          </p:nvPr>
        </p:nvSpPr>
        <p:spPr/>
        <p:txBody>
          <a:bodyPr/>
          <a:lstStyle/>
          <a:p>
            <a:fld id="{5F75A945-A494-4E36-8CF1-4C9BFEEA635A}" type="slidenum">
              <a:rPr lang="en-IN" smtClean="0"/>
              <a:t>‹#›</a:t>
            </a:fld>
            <a:endParaRPr lang="en-IN"/>
          </a:p>
        </p:txBody>
      </p:sp>
    </p:spTree>
    <p:extLst>
      <p:ext uri="{BB962C8B-B14F-4D97-AF65-F5344CB8AC3E}">
        <p14:creationId xmlns:p14="http://schemas.microsoft.com/office/powerpoint/2010/main" val="2988095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ADB35-40BF-4605-98C1-F3BB67821A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091D5F-F62F-46B9-BACB-F1FF1BD363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20C595-F53C-467F-9DD5-AE88A55027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18BAC46-B88E-42EC-8776-74112AADCAB8}"/>
              </a:ext>
            </a:extLst>
          </p:cNvPr>
          <p:cNvSpPr>
            <a:spLocks noGrp="1"/>
          </p:cNvSpPr>
          <p:nvPr>
            <p:ph type="dt" sz="half" idx="10"/>
          </p:nvPr>
        </p:nvSpPr>
        <p:spPr/>
        <p:txBody>
          <a:bodyPr/>
          <a:lstStyle/>
          <a:p>
            <a:fld id="{EA96FA04-A48C-45FE-8724-0793B545DD1C}" type="datetime1">
              <a:rPr lang="en-IN" smtClean="0"/>
              <a:t>09-08-2021</a:t>
            </a:fld>
            <a:endParaRPr lang="en-IN"/>
          </a:p>
        </p:txBody>
      </p:sp>
      <p:sp>
        <p:nvSpPr>
          <p:cNvPr id="6" name="Footer Placeholder 5">
            <a:extLst>
              <a:ext uri="{FF2B5EF4-FFF2-40B4-BE49-F238E27FC236}">
                <a16:creationId xmlns:a16="http://schemas.microsoft.com/office/drawing/2014/main" id="{6F3D7B1B-D475-446F-9CE3-7F97881D7F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FC4316-BB28-4175-A64F-6D46F8CE687B}"/>
              </a:ext>
            </a:extLst>
          </p:cNvPr>
          <p:cNvSpPr>
            <a:spLocks noGrp="1"/>
          </p:cNvSpPr>
          <p:nvPr>
            <p:ph type="sldNum" sz="quarter" idx="12"/>
          </p:nvPr>
        </p:nvSpPr>
        <p:spPr/>
        <p:txBody>
          <a:bodyPr/>
          <a:lstStyle/>
          <a:p>
            <a:fld id="{5F75A945-A494-4E36-8CF1-4C9BFEEA635A}" type="slidenum">
              <a:rPr lang="en-IN" smtClean="0"/>
              <a:t>‹#›</a:t>
            </a:fld>
            <a:endParaRPr lang="en-IN"/>
          </a:p>
        </p:txBody>
      </p:sp>
    </p:spTree>
    <p:extLst>
      <p:ext uri="{BB962C8B-B14F-4D97-AF65-F5344CB8AC3E}">
        <p14:creationId xmlns:p14="http://schemas.microsoft.com/office/powerpoint/2010/main" val="2480865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C46B6-AAE8-4DB9-A5AE-40D1D382E08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499E70-F4EA-4B44-857C-A368CFA9E2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67758D-3F9F-4041-B576-1B1F306EF1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2BDC3A9-74C3-4413-86F5-3E0F2ECBE6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F65069-EA44-4334-8E5F-ADD7E6E640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477BBF-77E8-4F8F-983A-1AA55C4F49EE}"/>
              </a:ext>
            </a:extLst>
          </p:cNvPr>
          <p:cNvSpPr>
            <a:spLocks noGrp="1"/>
          </p:cNvSpPr>
          <p:nvPr>
            <p:ph type="dt" sz="half" idx="10"/>
          </p:nvPr>
        </p:nvSpPr>
        <p:spPr/>
        <p:txBody>
          <a:bodyPr/>
          <a:lstStyle/>
          <a:p>
            <a:fld id="{F8D85362-BBFC-433E-B5A5-8C6F24A06362}" type="datetime1">
              <a:rPr lang="en-IN" smtClean="0"/>
              <a:t>09-08-2021</a:t>
            </a:fld>
            <a:endParaRPr lang="en-IN"/>
          </a:p>
        </p:txBody>
      </p:sp>
      <p:sp>
        <p:nvSpPr>
          <p:cNvPr id="8" name="Footer Placeholder 7">
            <a:extLst>
              <a:ext uri="{FF2B5EF4-FFF2-40B4-BE49-F238E27FC236}">
                <a16:creationId xmlns:a16="http://schemas.microsoft.com/office/drawing/2014/main" id="{3AF3B877-38C8-4049-8078-F7EB461159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6AFCB3D-F815-4BC2-9263-575CBADFA90C}"/>
              </a:ext>
            </a:extLst>
          </p:cNvPr>
          <p:cNvSpPr>
            <a:spLocks noGrp="1"/>
          </p:cNvSpPr>
          <p:nvPr>
            <p:ph type="sldNum" sz="quarter" idx="12"/>
          </p:nvPr>
        </p:nvSpPr>
        <p:spPr/>
        <p:txBody>
          <a:bodyPr/>
          <a:lstStyle/>
          <a:p>
            <a:fld id="{5F75A945-A494-4E36-8CF1-4C9BFEEA635A}" type="slidenum">
              <a:rPr lang="en-IN" smtClean="0"/>
              <a:t>‹#›</a:t>
            </a:fld>
            <a:endParaRPr lang="en-IN"/>
          </a:p>
        </p:txBody>
      </p:sp>
    </p:spTree>
    <p:extLst>
      <p:ext uri="{BB962C8B-B14F-4D97-AF65-F5344CB8AC3E}">
        <p14:creationId xmlns:p14="http://schemas.microsoft.com/office/powerpoint/2010/main" val="3058080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9E4E0-9819-4E2C-8F7B-86BEE18A845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18004A-7A24-4B47-86BB-82C08D75BF17}"/>
              </a:ext>
            </a:extLst>
          </p:cNvPr>
          <p:cNvSpPr>
            <a:spLocks noGrp="1"/>
          </p:cNvSpPr>
          <p:nvPr>
            <p:ph type="dt" sz="half" idx="10"/>
          </p:nvPr>
        </p:nvSpPr>
        <p:spPr/>
        <p:txBody>
          <a:bodyPr/>
          <a:lstStyle/>
          <a:p>
            <a:fld id="{5CFCE897-FA96-484F-8FC0-1885D1A60DCB}" type="datetime1">
              <a:rPr lang="en-IN" smtClean="0"/>
              <a:t>09-08-2021</a:t>
            </a:fld>
            <a:endParaRPr lang="en-IN"/>
          </a:p>
        </p:txBody>
      </p:sp>
      <p:sp>
        <p:nvSpPr>
          <p:cNvPr id="4" name="Footer Placeholder 3">
            <a:extLst>
              <a:ext uri="{FF2B5EF4-FFF2-40B4-BE49-F238E27FC236}">
                <a16:creationId xmlns:a16="http://schemas.microsoft.com/office/drawing/2014/main" id="{CCB76B29-4469-4B1F-B1BA-9A8F7054E08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42DA54B-C42E-4E6C-BC40-1D7CEA09885F}"/>
              </a:ext>
            </a:extLst>
          </p:cNvPr>
          <p:cNvSpPr>
            <a:spLocks noGrp="1"/>
          </p:cNvSpPr>
          <p:nvPr>
            <p:ph type="sldNum" sz="quarter" idx="12"/>
          </p:nvPr>
        </p:nvSpPr>
        <p:spPr/>
        <p:txBody>
          <a:bodyPr/>
          <a:lstStyle/>
          <a:p>
            <a:fld id="{5F75A945-A494-4E36-8CF1-4C9BFEEA635A}" type="slidenum">
              <a:rPr lang="en-IN" smtClean="0"/>
              <a:t>‹#›</a:t>
            </a:fld>
            <a:endParaRPr lang="en-IN"/>
          </a:p>
        </p:txBody>
      </p:sp>
    </p:spTree>
    <p:extLst>
      <p:ext uri="{BB962C8B-B14F-4D97-AF65-F5344CB8AC3E}">
        <p14:creationId xmlns:p14="http://schemas.microsoft.com/office/powerpoint/2010/main" val="3572218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4C72A7-3CFF-4794-8D91-C8EC37D1EAA3}"/>
              </a:ext>
            </a:extLst>
          </p:cNvPr>
          <p:cNvSpPr>
            <a:spLocks noGrp="1"/>
          </p:cNvSpPr>
          <p:nvPr>
            <p:ph type="dt" sz="half" idx="10"/>
          </p:nvPr>
        </p:nvSpPr>
        <p:spPr/>
        <p:txBody>
          <a:bodyPr/>
          <a:lstStyle/>
          <a:p>
            <a:fld id="{2D199A08-E520-4EF1-8E0E-6221025F5B2E}" type="datetime1">
              <a:rPr lang="en-IN" smtClean="0"/>
              <a:t>09-08-2021</a:t>
            </a:fld>
            <a:endParaRPr lang="en-IN"/>
          </a:p>
        </p:txBody>
      </p:sp>
      <p:sp>
        <p:nvSpPr>
          <p:cNvPr id="3" name="Footer Placeholder 2">
            <a:extLst>
              <a:ext uri="{FF2B5EF4-FFF2-40B4-BE49-F238E27FC236}">
                <a16:creationId xmlns:a16="http://schemas.microsoft.com/office/drawing/2014/main" id="{43E6B49F-5900-4062-AAE9-5C0CEE7117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546FCF-4943-4370-9084-9B3E6006FF43}"/>
              </a:ext>
            </a:extLst>
          </p:cNvPr>
          <p:cNvSpPr>
            <a:spLocks noGrp="1"/>
          </p:cNvSpPr>
          <p:nvPr>
            <p:ph type="sldNum" sz="quarter" idx="12"/>
          </p:nvPr>
        </p:nvSpPr>
        <p:spPr/>
        <p:txBody>
          <a:bodyPr/>
          <a:lstStyle/>
          <a:p>
            <a:fld id="{5F75A945-A494-4E36-8CF1-4C9BFEEA635A}" type="slidenum">
              <a:rPr lang="en-IN" smtClean="0"/>
              <a:t>‹#›</a:t>
            </a:fld>
            <a:endParaRPr lang="en-IN"/>
          </a:p>
        </p:txBody>
      </p:sp>
    </p:spTree>
    <p:extLst>
      <p:ext uri="{BB962C8B-B14F-4D97-AF65-F5344CB8AC3E}">
        <p14:creationId xmlns:p14="http://schemas.microsoft.com/office/powerpoint/2010/main" val="3470151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2669A-ABFA-415A-9FBF-2F8456FE60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90F5540-5B08-487E-BD2D-43864DA3B9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CA13CA-721D-438D-9EB3-3ED8A38FCC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FA7415-D62A-4719-92F6-799C52CA3C42}"/>
              </a:ext>
            </a:extLst>
          </p:cNvPr>
          <p:cNvSpPr>
            <a:spLocks noGrp="1"/>
          </p:cNvSpPr>
          <p:nvPr>
            <p:ph type="dt" sz="half" idx="10"/>
          </p:nvPr>
        </p:nvSpPr>
        <p:spPr/>
        <p:txBody>
          <a:bodyPr/>
          <a:lstStyle/>
          <a:p>
            <a:fld id="{70A7B549-B15B-4E43-A190-BE4145C61873}" type="datetime1">
              <a:rPr lang="en-IN" smtClean="0"/>
              <a:t>09-08-2021</a:t>
            </a:fld>
            <a:endParaRPr lang="en-IN"/>
          </a:p>
        </p:txBody>
      </p:sp>
      <p:sp>
        <p:nvSpPr>
          <p:cNvPr id="6" name="Footer Placeholder 5">
            <a:extLst>
              <a:ext uri="{FF2B5EF4-FFF2-40B4-BE49-F238E27FC236}">
                <a16:creationId xmlns:a16="http://schemas.microsoft.com/office/drawing/2014/main" id="{C909D6B4-3BCD-4B94-B0FC-2452D5E27E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B66796-83B1-4DE8-949E-F64912921810}"/>
              </a:ext>
            </a:extLst>
          </p:cNvPr>
          <p:cNvSpPr>
            <a:spLocks noGrp="1"/>
          </p:cNvSpPr>
          <p:nvPr>
            <p:ph type="sldNum" sz="quarter" idx="12"/>
          </p:nvPr>
        </p:nvSpPr>
        <p:spPr/>
        <p:txBody>
          <a:bodyPr/>
          <a:lstStyle/>
          <a:p>
            <a:fld id="{5F75A945-A494-4E36-8CF1-4C9BFEEA635A}" type="slidenum">
              <a:rPr lang="en-IN" smtClean="0"/>
              <a:t>‹#›</a:t>
            </a:fld>
            <a:endParaRPr lang="en-IN"/>
          </a:p>
        </p:txBody>
      </p:sp>
    </p:spTree>
    <p:extLst>
      <p:ext uri="{BB962C8B-B14F-4D97-AF65-F5344CB8AC3E}">
        <p14:creationId xmlns:p14="http://schemas.microsoft.com/office/powerpoint/2010/main" val="3304389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177A-2716-42F1-8556-712AC209E4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751F82-E5CF-4157-A280-A987F37274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BBF835-B232-4735-8D8E-8EE375D214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6DF6CA-1B9B-4C5C-9C05-EAD2153C2E9C}"/>
              </a:ext>
            </a:extLst>
          </p:cNvPr>
          <p:cNvSpPr>
            <a:spLocks noGrp="1"/>
          </p:cNvSpPr>
          <p:nvPr>
            <p:ph type="dt" sz="half" idx="10"/>
          </p:nvPr>
        </p:nvSpPr>
        <p:spPr/>
        <p:txBody>
          <a:bodyPr/>
          <a:lstStyle/>
          <a:p>
            <a:fld id="{12E1BB87-EBEA-4B30-BE5C-4112CABABCD9}" type="datetime1">
              <a:rPr lang="en-IN" smtClean="0"/>
              <a:t>09-08-2021</a:t>
            </a:fld>
            <a:endParaRPr lang="en-IN"/>
          </a:p>
        </p:txBody>
      </p:sp>
      <p:sp>
        <p:nvSpPr>
          <p:cNvPr id="6" name="Footer Placeholder 5">
            <a:extLst>
              <a:ext uri="{FF2B5EF4-FFF2-40B4-BE49-F238E27FC236}">
                <a16:creationId xmlns:a16="http://schemas.microsoft.com/office/drawing/2014/main" id="{40C67670-6B1A-4347-86B3-EE848723AA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C4C2BF-11E9-4B62-8086-E9874D7878D1}"/>
              </a:ext>
            </a:extLst>
          </p:cNvPr>
          <p:cNvSpPr>
            <a:spLocks noGrp="1"/>
          </p:cNvSpPr>
          <p:nvPr>
            <p:ph type="sldNum" sz="quarter" idx="12"/>
          </p:nvPr>
        </p:nvSpPr>
        <p:spPr/>
        <p:txBody>
          <a:bodyPr/>
          <a:lstStyle/>
          <a:p>
            <a:fld id="{5F75A945-A494-4E36-8CF1-4C9BFEEA635A}" type="slidenum">
              <a:rPr lang="en-IN" smtClean="0"/>
              <a:t>‹#›</a:t>
            </a:fld>
            <a:endParaRPr lang="en-IN"/>
          </a:p>
        </p:txBody>
      </p:sp>
    </p:spTree>
    <p:extLst>
      <p:ext uri="{BB962C8B-B14F-4D97-AF65-F5344CB8AC3E}">
        <p14:creationId xmlns:p14="http://schemas.microsoft.com/office/powerpoint/2010/main" val="1713158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50CAB0-36B2-470A-B978-15F11A04EA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2312C0-595E-4804-8555-C5D1AC3389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6698B0-FFF0-4D8E-AA95-308394F64E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B610C7-CEA3-4B9C-AB47-6862AC3820B0}" type="datetime1">
              <a:rPr lang="en-IN" smtClean="0"/>
              <a:t>09-08-2021</a:t>
            </a:fld>
            <a:endParaRPr lang="en-IN"/>
          </a:p>
        </p:txBody>
      </p:sp>
      <p:sp>
        <p:nvSpPr>
          <p:cNvPr id="5" name="Footer Placeholder 4">
            <a:extLst>
              <a:ext uri="{FF2B5EF4-FFF2-40B4-BE49-F238E27FC236}">
                <a16:creationId xmlns:a16="http://schemas.microsoft.com/office/drawing/2014/main" id="{C686C53A-4C71-4C7F-BA98-C53055062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19A397-9500-4553-B676-BF3AA0381C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75A945-A494-4E36-8CF1-4C9BFEEA635A}" type="slidenum">
              <a:rPr lang="en-IN" smtClean="0"/>
              <a:t>‹#›</a:t>
            </a:fld>
            <a:endParaRPr lang="en-IN"/>
          </a:p>
        </p:txBody>
      </p:sp>
    </p:spTree>
    <p:extLst>
      <p:ext uri="{BB962C8B-B14F-4D97-AF65-F5344CB8AC3E}">
        <p14:creationId xmlns:p14="http://schemas.microsoft.com/office/powerpoint/2010/main" val="2461338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6E77D-1B66-4DC2-A8D7-C417F011CCFF}"/>
              </a:ext>
            </a:extLst>
          </p:cNvPr>
          <p:cNvSpPr>
            <a:spLocks noGrp="1"/>
          </p:cNvSpPr>
          <p:nvPr>
            <p:ph type="title"/>
          </p:nvPr>
        </p:nvSpPr>
        <p:spPr/>
        <p:txBody>
          <a:bodyPr/>
          <a:lstStyle/>
          <a:p>
            <a:r>
              <a:rPr lang="en-US" b="1" dirty="0">
                <a:solidFill>
                  <a:srgbClr val="C00000"/>
                </a:solidFill>
                <a:latin typeface="+mn-lt"/>
              </a:rPr>
              <a:t>Problem Statement</a:t>
            </a:r>
            <a:endParaRPr lang="en-IN" b="1" dirty="0">
              <a:solidFill>
                <a:srgbClr val="C00000"/>
              </a:solidFill>
              <a:latin typeface="+mn-lt"/>
            </a:endParaRPr>
          </a:p>
        </p:txBody>
      </p:sp>
      <p:sp>
        <p:nvSpPr>
          <p:cNvPr id="3" name="Content Placeholder 2">
            <a:extLst>
              <a:ext uri="{FF2B5EF4-FFF2-40B4-BE49-F238E27FC236}">
                <a16:creationId xmlns:a16="http://schemas.microsoft.com/office/drawing/2014/main" id="{0D040B81-F791-4F75-BDB4-800CB2B56BC9}"/>
              </a:ext>
            </a:extLst>
          </p:cNvPr>
          <p:cNvSpPr>
            <a:spLocks noGrp="1"/>
          </p:cNvSpPr>
          <p:nvPr>
            <p:ph idx="1"/>
          </p:nvPr>
        </p:nvSpPr>
        <p:spPr>
          <a:xfrm>
            <a:off x="838200" y="1690688"/>
            <a:ext cx="10515600" cy="4486275"/>
          </a:xfrm>
        </p:spPr>
        <p:txBody>
          <a:bodyPr/>
          <a:lstStyle/>
          <a:p>
            <a:pPr marL="0" indent="0">
              <a:buNone/>
            </a:pPr>
            <a:r>
              <a:rPr lang="en-US" dirty="0"/>
              <a:t>The COVID-19 outbreak may increase, and so the hospitals may anytime be fully occupied. The sudden increase in the patient population may cause a plethora of problems to hospital management. The problem statement here is to predict the number of patients who may be admitted to the hospital in the future. Moreover, this helps hospital management to be ready for admitting any number of patients with ease.</a:t>
            </a:r>
          </a:p>
        </p:txBody>
      </p:sp>
      <p:pic>
        <p:nvPicPr>
          <p:cNvPr id="5" name="Picture 4">
            <a:extLst>
              <a:ext uri="{FF2B5EF4-FFF2-40B4-BE49-F238E27FC236}">
                <a16:creationId xmlns:a16="http://schemas.microsoft.com/office/drawing/2014/main" id="{A2ACF1BF-CDA0-4A8F-BD5B-CC7EA24892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9499" y="4153240"/>
            <a:ext cx="3516086" cy="1976777"/>
          </a:xfrm>
          <a:prstGeom prst="rect">
            <a:avLst/>
          </a:prstGeom>
        </p:spPr>
      </p:pic>
      <p:sp>
        <p:nvSpPr>
          <p:cNvPr id="6" name="Slide Number Placeholder 5">
            <a:extLst>
              <a:ext uri="{FF2B5EF4-FFF2-40B4-BE49-F238E27FC236}">
                <a16:creationId xmlns:a16="http://schemas.microsoft.com/office/drawing/2014/main" id="{855252FA-C5A9-49AF-A68E-BE00A9951CE9}"/>
              </a:ext>
            </a:extLst>
          </p:cNvPr>
          <p:cNvSpPr>
            <a:spLocks noGrp="1"/>
          </p:cNvSpPr>
          <p:nvPr>
            <p:ph type="sldNum" sz="quarter" idx="12"/>
          </p:nvPr>
        </p:nvSpPr>
        <p:spPr/>
        <p:txBody>
          <a:bodyPr/>
          <a:lstStyle/>
          <a:p>
            <a:fld id="{5F75A945-A494-4E36-8CF1-4C9BFEEA635A}" type="slidenum">
              <a:rPr lang="en-IN" smtClean="0"/>
              <a:t>1</a:t>
            </a:fld>
            <a:endParaRPr lang="en-IN"/>
          </a:p>
        </p:txBody>
      </p:sp>
    </p:spTree>
    <p:extLst>
      <p:ext uri="{BB962C8B-B14F-4D97-AF65-F5344CB8AC3E}">
        <p14:creationId xmlns:p14="http://schemas.microsoft.com/office/powerpoint/2010/main" val="2644204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862C4-2624-4FD3-8694-2C3AFCF8AB1F}"/>
              </a:ext>
            </a:extLst>
          </p:cNvPr>
          <p:cNvSpPr>
            <a:spLocks noGrp="1"/>
          </p:cNvSpPr>
          <p:nvPr>
            <p:ph type="title"/>
          </p:nvPr>
        </p:nvSpPr>
        <p:spPr/>
        <p:txBody>
          <a:bodyPr/>
          <a:lstStyle/>
          <a:p>
            <a:r>
              <a:rPr lang="en-US" b="1" dirty="0">
                <a:solidFill>
                  <a:srgbClr val="C00000"/>
                </a:solidFill>
                <a:latin typeface="+mn-lt"/>
              </a:rPr>
              <a:t>REFERENCE</a:t>
            </a:r>
            <a:endParaRPr lang="en-IN" b="1" dirty="0">
              <a:solidFill>
                <a:srgbClr val="C00000"/>
              </a:solidFill>
              <a:latin typeface="+mn-lt"/>
            </a:endParaRPr>
          </a:p>
        </p:txBody>
      </p:sp>
      <p:sp>
        <p:nvSpPr>
          <p:cNvPr id="3" name="Content Placeholder 2">
            <a:extLst>
              <a:ext uri="{FF2B5EF4-FFF2-40B4-BE49-F238E27FC236}">
                <a16:creationId xmlns:a16="http://schemas.microsoft.com/office/drawing/2014/main" id="{5EED745C-7B37-4CDD-96B7-126C563DCE9B}"/>
              </a:ext>
            </a:extLst>
          </p:cNvPr>
          <p:cNvSpPr>
            <a:spLocks noGrp="1"/>
          </p:cNvSpPr>
          <p:nvPr>
            <p:ph idx="1"/>
          </p:nvPr>
        </p:nvSpPr>
        <p:spPr/>
        <p:txBody>
          <a:bodyPr/>
          <a:lstStyle/>
          <a:p>
            <a:pPr marL="0" indent="0">
              <a:buNone/>
            </a:pPr>
            <a:r>
              <a:rPr lang="en-IN" b="1" dirty="0"/>
              <a:t>http://blog.madhukaraphatak.com/class-imbalance-part-3/</a:t>
            </a:r>
          </a:p>
        </p:txBody>
      </p:sp>
      <p:sp>
        <p:nvSpPr>
          <p:cNvPr id="5" name="Slide Number Placeholder 4">
            <a:extLst>
              <a:ext uri="{FF2B5EF4-FFF2-40B4-BE49-F238E27FC236}">
                <a16:creationId xmlns:a16="http://schemas.microsoft.com/office/drawing/2014/main" id="{DD8D1953-79CA-484B-81AC-83965EF1BE54}"/>
              </a:ext>
            </a:extLst>
          </p:cNvPr>
          <p:cNvSpPr>
            <a:spLocks noGrp="1"/>
          </p:cNvSpPr>
          <p:nvPr>
            <p:ph type="sldNum" sz="quarter" idx="12"/>
          </p:nvPr>
        </p:nvSpPr>
        <p:spPr/>
        <p:txBody>
          <a:bodyPr/>
          <a:lstStyle/>
          <a:p>
            <a:fld id="{5F75A945-A494-4E36-8CF1-4C9BFEEA635A}" type="slidenum">
              <a:rPr lang="en-IN" smtClean="0"/>
              <a:t>10</a:t>
            </a:fld>
            <a:endParaRPr lang="en-IN"/>
          </a:p>
        </p:txBody>
      </p:sp>
    </p:spTree>
    <p:extLst>
      <p:ext uri="{BB962C8B-B14F-4D97-AF65-F5344CB8AC3E}">
        <p14:creationId xmlns:p14="http://schemas.microsoft.com/office/powerpoint/2010/main" val="1110442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185A1-F02D-4031-BD87-EC3D85E72766}"/>
              </a:ext>
            </a:extLst>
          </p:cNvPr>
          <p:cNvSpPr>
            <a:spLocks noGrp="1"/>
          </p:cNvSpPr>
          <p:nvPr>
            <p:ph type="title"/>
          </p:nvPr>
        </p:nvSpPr>
        <p:spPr/>
        <p:txBody>
          <a:bodyPr/>
          <a:lstStyle/>
          <a:p>
            <a:r>
              <a:rPr lang="en-US" b="1" dirty="0">
                <a:solidFill>
                  <a:srgbClr val="C00000"/>
                </a:solidFill>
                <a:latin typeface="+mn-lt"/>
              </a:rPr>
              <a:t>Plan of Action</a:t>
            </a:r>
            <a:endParaRPr lang="en-IN" b="1" dirty="0">
              <a:solidFill>
                <a:srgbClr val="C00000"/>
              </a:solidFill>
              <a:latin typeface="+mn-lt"/>
            </a:endParaRPr>
          </a:p>
        </p:txBody>
      </p:sp>
      <p:sp>
        <p:nvSpPr>
          <p:cNvPr id="3" name="Content Placeholder 2">
            <a:extLst>
              <a:ext uri="{FF2B5EF4-FFF2-40B4-BE49-F238E27FC236}">
                <a16:creationId xmlns:a16="http://schemas.microsoft.com/office/drawing/2014/main" id="{6BED6148-5300-426B-ABB6-43E8E27F1A86}"/>
              </a:ext>
            </a:extLst>
          </p:cNvPr>
          <p:cNvSpPr>
            <a:spLocks noGrp="1"/>
          </p:cNvSpPr>
          <p:nvPr>
            <p:ph idx="1"/>
          </p:nvPr>
        </p:nvSpPr>
        <p:spPr/>
        <p:txBody>
          <a:bodyPr>
            <a:normAutofit/>
          </a:bodyPr>
          <a:lstStyle/>
          <a:p>
            <a:pPr marL="0" indent="0">
              <a:buNone/>
            </a:pPr>
            <a:r>
              <a:rPr lang="en-US" dirty="0"/>
              <a:t>In order to predict future COVID-19 cases, machine learning algorithms should be used. Also, the Random Forest algorithm will be the best match for predicting future patients getting into hospitals. As the dataset is a bit big, the SPARK language is used for implementing this machine learning algorithm.</a:t>
            </a:r>
            <a:endParaRPr lang="en-IN" dirty="0"/>
          </a:p>
        </p:txBody>
      </p:sp>
      <p:pic>
        <p:nvPicPr>
          <p:cNvPr id="5" name="Picture 4">
            <a:extLst>
              <a:ext uri="{FF2B5EF4-FFF2-40B4-BE49-F238E27FC236}">
                <a16:creationId xmlns:a16="http://schemas.microsoft.com/office/drawing/2014/main" id="{9BCE70C5-B8FC-4224-B47A-180870BB7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1286" y="3766457"/>
            <a:ext cx="6792686" cy="2334306"/>
          </a:xfrm>
          <a:prstGeom prst="rect">
            <a:avLst/>
          </a:prstGeom>
        </p:spPr>
      </p:pic>
      <p:sp>
        <p:nvSpPr>
          <p:cNvPr id="6" name="Slide Number Placeholder 5">
            <a:extLst>
              <a:ext uri="{FF2B5EF4-FFF2-40B4-BE49-F238E27FC236}">
                <a16:creationId xmlns:a16="http://schemas.microsoft.com/office/drawing/2014/main" id="{F0A02312-95AB-4DD6-8001-B330E195E33E}"/>
              </a:ext>
            </a:extLst>
          </p:cNvPr>
          <p:cNvSpPr>
            <a:spLocks noGrp="1"/>
          </p:cNvSpPr>
          <p:nvPr>
            <p:ph type="sldNum" sz="quarter" idx="12"/>
          </p:nvPr>
        </p:nvSpPr>
        <p:spPr/>
        <p:txBody>
          <a:bodyPr/>
          <a:lstStyle/>
          <a:p>
            <a:fld id="{5F75A945-A494-4E36-8CF1-4C9BFEEA635A}" type="slidenum">
              <a:rPr lang="en-IN" smtClean="0"/>
              <a:t>2</a:t>
            </a:fld>
            <a:endParaRPr lang="en-IN"/>
          </a:p>
        </p:txBody>
      </p:sp>
    </p:spTree>
    <p:extLst>
      <p:ext uri="{BB962C8B-B14F-4D97-AF65-F5344CB8AC3E}">
        <p14:creationId xmlns:p14="http://schemas.microsoft.com/office/powerpoint/2010/main" val="3373336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9AE53-547A-48F8-8019-7DA63664F9EA}"/>
              </a:ext>
            </a:extLst>
          </p:cNvPr>
          <p:cNvSpPr>
            <a:spLocks noGrp="1"/>
          </p:cNvSpPr>
          <p:nvPr>
            <p:ph type="title"/>
          </p:nvPr>
        </p:nvSpPr>
        <p:spPr/>
        <p:txBody>
          <a:bodyPr/>
          <a:lstStyle/>
          <a:p>
            <a:r>
              <a:rPr lang="en-US" b="1" dirty="0">
                <a:solidFill>
                  <a:srgbClr val="C00000"/>
                </a:solidFill>
                <a:latin typeface="+mn-lt"/>
              </a:rPr>
              <a:t>About the Dataset </a:t>
            </a:r>
            <a:endParaRPr lang="en-IN" b="1" dirty="0">
              <a:solidFill>
                <a:srgbClr val="C00000"/>
              </a:solidFill>
              <a:latin typeface="+mn-lt"/>
            </a:endParaRPr>
          </a:p>
        </p:txBody>
      </p:sp>
      <p:sp>
        <p:nvSpPr>
          <p:cNvPr id="3" name="Content Placeholder 2">
            <a:extLst>
              <a:ext uri="{FF2B5EF4-FFF2-40B4-BE49-F238E27FC236}">
                <a16:creationId xmlns:a16="http://schemas.microsoft.com/office/drawing/2014/main" id="{04956ED8-2A23-4CA4-81A6-E3995196C508}"/>
              </a:ext>
            </a:extLst>
          </p:cNvPr>
          <p:cNvSpPr>
            <a:spLocks noGrp="1"/>
          </p:cNvSpPr>
          <p:nvPr>
            <p:ph idx="1"/>
          </p:nvPr>
        </p:nvSpPr>
        <p:spPr/>
        <p:txBody>
          <a:bodyPr/>
          <a:lstStyle/>
          <a:p>
            <a:pPr marL="0" indent="0">
              <a:buNone/>
            </a:pPr>
            <a:r>
              <a:rPr lang="en-US" dirty="0"/>
              <a:t>The dataset has Toronto's COVID-19 outbreak data, and it has around 170000 rows and 18 columns, and they are as follow, Currently Intubated, Source of Infection, Ever Hospitalized, Ever in ICU, Age Group, Client Gender, Ever Intubated, Currently Hospitalized, Currently in ICU, Id, Assigned Id, Neighborhood Name, FSA, Classification, Reported Date, Episode Date, Classification and Outbreak Associated.</a:t>
            </a:r>
          </a:p>
          <a:p>
            <a:pPr marL="0" indent="0">
              <a:buNone/>
            </a:pPr>
            <a:endParaRPr lang="en-US" b="1" dirty="0">
              <a:solidFill>
                <a:srgbClr val="0070C0"/>
              </a:solidFill>
            </a:endParaRPr>
          </a:p>
          <a:p>
            <a:pPr marL="0" indent="0">
              <a:buNone/>
            </a:pPr>
            <a:r>
              <a:rPr lang="en-US" b="1" dirty="0">
                <a:solidFill>
                  <a:srgbClr val="0070C0"/>
                </a:solidFill>
              </a:rPr>
              <a:t>REFERENCE:</a:t>
            </a:r>
          </a:p>
          <a:p>
            <a:pPr marL="0" indent="0">
              <a:buNone/>
            </a:pPr>
            <a:r>
              <a:rPr lang="en-IN" sz="2400" b="1" dirty="0"/>
              <a:t>https://open.toronto.ca/dataset/covid-19-cases-in-toronto/</a:t>
            </a:r>
          </a:p>
        </p:txBody>
      </p:sp>
      <p:sp>
        <p:nvSpPr>
          <p:cNvPr id="5" name="Slide Number Placeholder 4">
            <a:extLst>
              <a:ext uri="{FF2B5EF4-FFF2-40B4-BE49-F238E27FC236}">
                <a16:creationId xmlns:a16="http://schemas.microsoft.com/office/drawing/2014/main" id="{C3991E51-CDE2-44BC-94FD-D557F41C60F4}"/>
              </a:ext>
            </a:extLst>
          </p:cNvPr>
          <p:cNvSpPr>
            <a:spLocks noGrp="1"/>
          </p:cNvSpPr>
          <p:nvPr>
            <p:ph type="sldNum" sz="quarter" idx="12"/>
          </p:nvPr>
        </p:nvSpPr>
        <p:spPr/>
        <p:txBody>
          <a:bodyPr/>
          <a:lstStyle/>
          <a:p>
            <a:fld id="{5F75A945-A494-4E36-8CF1-4C9BFEEA635A}" type="slidenum">
              <a:rPr lang="en-IN" smtClean="0"/>
              <a:t>3</a:t>
            </a:fld>
            <a:endParaRPr lang="en-IN"/>
          </a:p>
        </p:txBody>
      </p:sp>
    </p:spTree>
    <p:extLst>
      <p:ext uri="{BB962C8B-B14F-4D97-AF65-F5344CB8AC3E}">
        <p14:creationId xmlns:p14="http://schemas.microsoft.com/office/powerpoint/2010/main" val="1238685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196D0-08DB-4387-8FA6-EBE2B2E6B522}"/>
              </a:ext>
            </a:extLst>
          </p:cNvPr>
          <p:cNvSpPr>
            <a:spLocks noGrp="1"/>
          </p:cNvSpPr>
          <p:nvPr>
            <p:ph type="title"/>
          </p:nvPr>
        </p:nvSpPr>
        <p:spPr/>
        <p:txBody>
          <a:bodyPr/>
          <a:lstStyle/>
          <a:p>
            <a:r>
              <a:rPr lang="en-US" b="1" dirty="0">
                <a:solidFill>
                  <a:srgbClr val="C00000"/>
                </a:solidFill>
                <a:latin typeface="+mn-lt"/>
              </a:rPr>
              <a:t>Data cleaning</a:t>
            </a:r>
            <a:endParaRPr lang="en-IN" b="1" dirty="0">
              <a:solidFill>
                <a:srgbClr val="C00000"/>
              </a:solidFill>
              <a:latin typeface="+mn-lt"/>
            </a:endParaRPr>
          </a:p>
        </p:txBody>
      </p:sp>
      <p:sp>
        <p:nvSpPr>
          <p:cNvPr id="3" name="Content Placeholder 2">
            <a:extLst>
              <a:ext uri="{FF2B5EF4-FFF2-40B4-BE49-F238E27FC236}">
                <a16:creationId xmlns:a16="http://schemas.microsoft.com/office/drawing/2014/main" id="{BF808B86-E392-4C12-BE35-1F7795834BD3}"/>
              </a:ext>
            </a:extLst>
          </p:cNvPr>
          <p:cNvSpPr>
            <a:spLocks noGrp="1"/>
          </p:cNvSpPr>
          <p:nvPr>
            <p:ph idx="1"/>
          </p:nvPr>
        </p:nvSpPr>
        <p:spPr/>
        <p:txBody>
          <a:bodyPr>
            <a:normAutofit/>
          </a:bodyPr>
          <a:lstStyle/>
          <a:p>
            <a:pPr marL="0" indent="0">
              <a:buNone/>
            </a:pPr>
            <a:r>
              <a:rPr lang="en-US" dirty="0"/>
              <a:t>The data cleaning part was done with Microsoft Excel, and the string values are replaced with integer values i.e. 1 and 0 for implementing the Random Forest algorithm for predicting the number of patients who may be admitted to the hospital in the future in Toronto. </a:t>
            </a:r>
          </a:p>
          <a:p>
            <a:pPr marL="0" indent="0">
              <a:buNone/>
            </a:pPr>
            <a:r>
              <a:rPr lang="en-US" dirty="0"/>
              <a:t>VLOOKUP TABLES and IF STATEMENTS are used for replacing strings to 1’s and 0’s.</a:t>
            </a:r>
          </a:p>
          <a:p>
            <a:pPr marL="0" indent="0">
              <a:buNone/>
            </a:pPr>
            <a:r>
              <a:rPr lang="en-US" b="1" dirty="0">
                <a:solidFill>
                  <a:srgbClr val="0070C0"/>
                </a:solidFill>
              </a:rPr>
              <a:t>EXAMPLE:</a:t>
            </a:r>
          </a:p>
          <a:p>
            <a:pPr marL="0" indent="0">
              <a:buNone/>
            </a:pPr>
            <a:r>
              <a:rPr lang="en-US" dirty="0"/>
              <a:t>1. =IF(M2=“YES”,1,0)</a:t>
            </a:r>
          </a:p>
          <a:p>
            <a:pPr marL="0" indent="0">
              <a:buNone/>
            </a:pPr>
            <a:r>
              <a:rPr lang="en-US" dirty="0"/>
              <a:t>2. =VLOOKUP(D2,$S$2:$T$10,2,FALSE)</a:t>
            </a:r>
          </a:p>
        </p:txBody>
      </p:sp>
      <p:pic>
        <p:nvPicPr>
          <p:cNvPr id="5" name="Picture 4">
            <a:extLst>
              <a:ext uri="{FF2B5EF4-FFF2-40B4-BE49-F238E27FC236}">
                <a16:creationId xmlns:a16="http://schemas.microsoft.com/office/drawing/2014/main" id="{2AB3732D-3366-489E-BC06-B75DC61D02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3605" y="537369"/>
            <a:ext cx="2134282" cy="1144134"/>
          </a:xfrm>
          <a:prstGeom prst="rect">
            <a:avLst/>
          </a:prstGeom>
        </p:spPr>
      </p:pic>
      <p:sp>
        <p:nvSpPr>
          <p:cNvPr id="6" name="Slide Number Placeholder 5">
            <a:extLst>
              <a:ext uri="{FF2B5EF4-FFF2-40B4-BE49-F238E27FC236}">
                <a16:creationId xmlns:a16="http://schemas.microsoft.com/office/drawing/2014/main" id="{63E4DB6C-FAB5-4F5A-88CF-084D7F3D9092}"/>
              </a:ext>
            </a:extLst>
          </p:cNvPr>
          <p:cNvSpPr>
            <a:spLocks noGrp="1"/>
          </p:cNvSpPr>
          <p:nvPr>
            <p:ph type="sldNum" sz="quarter" idx="12"/>
          </p:nvPr>
        </p:nvSpPr>
        <p:spPr/>
        <p:txBody>
          <a:bodyPr/>
          <a:lstStyle/>
          <a:p>
            <a:fld id="{5F75A945-A494-4E36-8CF1-4C9BFEEA635A}" type="slidenum">
              <a:rPr lang="en-IN" smtClean="0"/>
              <a:t>4</a:t>
            </a:fld>
            <a:endParaRPr lang="en-IN"/>
          </a:p>
        </p:txBody>
      </p:sp>
    </p:spTree>
    <p:extLst>
      <p:ext uri="{BB962C8B-B14F-4D97-AF65-F5344CB8AC3E}">
        <p14:creationId xmlns:p14="http://schemas.microsoft.com/office/powerpoint/2010/main" val="3890843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70260-11CC-4EA2-B62E-94C6F2D1F422}"/>
              </a:ext>
            </a:extLst>
          </p:cNvPr>
          <p:cNvSpPr>
            <a:spLocks noGrp="1"/>
          </p:cNvSpPr>
          <p:nvPr>
            <p:ph type="title"/>
          </p:nvPr>
        </p:nvSpPr>
        <p:spPr>
          <a:xfrm>
            <a:off x="729343" y="327818"/>
            <a:ext cx="10515600" cy="1325563"/>
          </a:xfrm>
        </p:spPr>
        <p:txBody>
          <a:bodyPr>
            <a:normAutofit/>
          </a:bodyPr>
          <a:lstStyle/>
          <a:p>
            <a:r>
              <a:rPr lang="en-US" sz="2800" dirty="0">
                <a:latin typeface="+mn-lt"/>
              </a:rPr>
              <a:t>The first 20 rows and all columns of the dataset</a:t>
            </a:r>
            <a:br>
              <a:rPr lang="en-IN" dirty="0"/>
            </a:br>
            <a:endParaRPr lang="en-IN" dirty="0"/>
          </a:p>
        </p:txBody>
      </p:sp>
      <p:pic>
        <p:nvPicPr>
          <p:cNvPr id="5" name="Content Placeholder 4">
            <a:extLst>
              <a:ext uri="{FF2B5EF4-FFF2-40B4-BE49-F238E27FC236}">
                <a16:creationId xmlns:a16="http://schemas.microsoft.com/office/drawing/2014/main" id="{82EE3B97-36C6-4D19-8BB0-6D78951ADF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990600"/>
            <a:ext cx="10515599" cy="5502275"/>
          </a:xfrm>
        </p:spPr>
      </p:pic>
      <p:sp>
        <p:nvSpPr>
          <p:cNvPr id="4" name="Slide Number Placeholder 3">
            <a:extLst>
              <a:ext uri="{FF2B5EF4-FFF2-40B4-BE49-F238E27FC236}">
                <a16:creationId xmlns:a16="http://schemas.microsoft.com/office/drawing/2014/main" id="{37901D70-5EC0-49CB-A735-2E5EEF9532B0}"/>
              </a:ext>
            </a:extLst>
          </p:cNvPr>
          <p:cNvSpPr>
            <a:spLocks noGrp="1"/>
          </p:cNvSpPr>
          <p:nvPr>
            <p:ph type="sldNum" sz="quarter" idx="12"/>
          </p:nvPr>
        </p:nvSpPr>
        <p:spPr/>
        <p:txBody>
          <a:bodyPr/>
          <a:lstStyle/>
          <a:p>
            <a:fld id="{5F75A945-A494-4E36-8CF1-4C9BFEEA635A}" type="slidenum">
              <a:rPr lang="en-IN" smtClean="0"/>
              <a:t>5</a:t>
            </a:fld>
            <a:endParaRPr lang="en-IN"/>
          </a:p>
        </p:txBody>
      </p:sp>
    </p:spTree>
    <p:extLst>
      <p:ext uri="{BB962C8B-B14F-4D97-AF65-F5344CB8AC3E}">
        <p14:creationId xmlns:p14="http://schemas.microsoft.com/office/powerpoint/2010/main" val="3068542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89F60-5B6D-4754-85AD-34C247AF22E9}"/>
              </a:ext>
            </a:extLst>
          </p:cNvPr>
          <p:cNvSpPr>
            <a:spLocks noGrp="1"/>
          </p:cNvSpPr>
          <p:nvPr>
            <p:ph type="title"/>
          </p:nvPr>
        </p:nvSpPr>
        <p:spPr/>
        <p:txBody>
          <a:bodyPr/>
          <a:lstStyle/>
          <a:p>
            <a:r>
              <a:rPr lang="en-US" b="1" dirty="0">
                <a:solidFill>
                  <a:srgbClr val="C00000"/>
                </a:solidFill>
                <a:latin typeface="+mn-lt"/>
              </a:rPr>
              <a:t>Data Analysis</a:t>
            </a:r>
            <a:endParaRPr lang="en-IN" b="1" dirty="0">
              <a:solidFill>
                <a:srgbClr val="C00000"/>
              </a:solidFill>
              <a:latin typeface="+mn-lt"/>
            </a:endParaRPr>
          </a:p>
        </p:txBody>
      </p:sp>
      <p:pic>
        <p:nvPicPr>
          <p:cNvPr id="5" name="Content Placeholder 4">
            <a:extLst>
              <a:ext uri="{FF2B5EF4-FFF2-40B4-BE49-F238E27FC236}">
                <a16:creationId xmlns:a16="http://schemas.microsoft.com/office/drawing/2014/main" id="{5EBC4DA4-A0DB-4630-825A-B67CE8DA1D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6942" y="1594305"/>
            <a:ext cx="7260773" cy="4708524"/>
          </a:xfrm>
        </p:spPr>
      </p:pic>
      <p:sp>
        <p:nvSpPr>
          <p:cNvPr id="9" name="TextBox 8">
            <a:extLst>
              <a:ext uri="{FF2B5EF4-FFF2-40B4-BE49-F238E27FC236}">
                <a16:creationId xmlns:a16="http://schemas.microsoft.com/office/drawing/2014/main" id="{84F6CA5D-7438-449F-BAEC-F3BF082B6DB4}"/>
              </a:ext>
            </a:extLst>
          </p:cNvPr>
          <p:cNvSpPr txBox="1"/>
          <p:nvPr/>
        </p:nvSpPr>
        <p:spPr>
          <a:xfrm>
            <a:off x="8001000" y="1905000"/>
            <a:ext cx="3135086" cy="3785652"/>
          </a:xfrm>
          <a:prstGeom prst="rect">
            <a:avLst/>
          </a:prstGeom>
          <a:noFill/>
        </p:spPr>
        <p:txBody>
          <a:bodyPr wrap="square" rtlCol="0">
            <a:spAutoFit/>
          </a:bodyPr>
          <a:lstStyle/>
          <a:p>
            <a:r>
              <a:rPr lang="en-US" sz="2000" dirty="0"/>
              <a:t>The dataset has around 98% as a resolved outcome, around 2% as a fatal outcome, and less than 1% as an active outcome. The Random Forest algorithm will mostly predict the outcome as resolved because of its higher percentage in the dataset, and  so balancing is done on the dataset using SPARK. </a:t>
            </a:r>
            <a:endParaRPr lang="en-IN" sz="2000" dirty="0"/>
          </a:p>
        </p:txBody>
      </p:sp>
      <p:pic>
        <p:nvPicPr>
          <p:cNvPr id="11" name="Picture 10">
            <a:extLst>
              <a:ext uri="{FF2B5EF4-FFF2-40B4-BE49-F238E27FC236}">
                <a16:creationId xmlns:a16="http://schemas.microsoft.com/office/drawing/2014/main" id="{C51B1E07-3FFC-4D33-A9A2-17A21CEE93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5761" y="365125"/>
            <a:ext cx="1325563" cy="1325563"/>
          </a:xfrm>
          <a:prstGeom prst="rect">
            <a:avLst/>
          </a:prstGeom>
        </p:spPr>
      </p:pic>
      <p:sp>
        <p:nvSpPr>
          <p:cNvPr id="4" name="Slide Number Placeholder 3">
            <a:extLst>
              <a:ext uri="{FF2B5EF4-FFF2-40B4-BE49-F238E27FC236}">
                <a16:creationId xmlns:a16="http://schemas.microsoft.com/office/drawing/2014/main" id="{8BBD1020-77BA-46F8-83A5-944DDBBC123B}"/>
              </a:ext>
            </a:extLst>
          </p:cNvPr>
          <p:cNvSpPr>
            <a:spLocks noGrp="1"/>
          </p:cNvSpPr>
          <p:nvPr>
            <p:ph type="sldNum" sz="quarter" idx="12"/>
          </p:nvPr>
        </p:nvSpPr>
        <p:spPr/>
        <p:txBody>
          <a:bodyPr/>
          <a:lstStyle/>
          <a:p>
            <a:fld id="{5F75A945-A494-4E36-8CF1-4C9BFEEA635A}" type="slidenum">
              <a:rPr lang="en-IN" smtClean="0"/>
              <a:t>6</a:t>
            </a:fld>
            <a:endParaRPr lang="en-IN"/>
          </a:p>
        </p:txBody>
      </p:sp>
    </p:spTree>
    <p:extLst>
      <p:ext uri="{BB962C8B-B14F-4D97-AF65-F5344CB8AC3E}">
        <p14:creationId xmlns:p14="http://schemas.microsoft.com/office/powerpoint/2010/main" val="3153001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F1C66-8E2B-4121-B939-1CEA8DCF2DD3}"/>
              </a:ext>
            </a:extLst>
          </p:cNvPr>
          <p:cNvSpPr>
            <a:spLocks noGrp="1"/>
          </p:cNvSpPr>
          <p:nvPr>
            <p:ph type="title"/>
          </p:nvPr>
        </p:nvSpPr>
        <p:spPr/>
        <p:txBody>
          <a:bodyPr/>
          <a:lstStyle/>
          <a:p>
            <a:r>
              <a:rPr lang="en-US" b="1" dirty="0">
                <a:solidFill>
                  <a:srgbClr val="C00000"/>
                </a:solidFill>
                <a:latin typeface="+mn-lt"/>
              </a:rPr>
              <a:t>Spark Code for Balancing and Implementing Random Forest Algorithm</a:t>
            </a:r>
            <a:endParaRPr lang="en-IN" b="1" dirty="0">
              <a:solidFill>
                <a:srgbClr val="C00000"/>
              </a:solidFill>
              <a:latin typeface="+mn-lt"/>
            </a:endParaRPr>
          </a:p>
        </p:txBody>
      </p:sp>
      <p:pic>
        <p:nvPicPr>
          <p:cNvPr id="5" name="Content Placeholder 4">
            <a:extLst>
              <a:ext uri="{FF2B5EF4-FFF2-40B4-BE49-F238E27FC236}">
                <a16:creationId xmlns:a16="http://schemas.microsoft.com/office/drawing/2014/main" id="{B458CC04-7FF1-441C-9EE4-A85C2A3A6B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5286" y="1690688"/>
            <a:ext cx="10428514" cy="4895169"/>
          </a:xfrm>
        </p:spPr>
      </p:pic>
      <p:sp>
        <p:nvSpPr>
          <p:cNvPr id="4" name="Slide Number Placeholder 3">
            <a:extLst>
              <a:ext uri="{FF2B5EF4-FFF2-40B4-BE49-F238E27FC236}">
                <a16:creationId xmlns:a16="http://schemas.microsoft.com/office/drawing/2014/main" id="{6AC43B94-98C6-494F-8A58-F7DF26FEA0DD}"/>
              </a:ext>
            </a:extLst>
          </p:cNvPr>
          <p:cNvSpPr>
            <a:spLocks noGrp="1"/>
          </p:cNvSpPr>
          <p:nvPr>
            <p:ph type="sldNum" sz="quarter" idx="12"/>
          </p:nvPr>
        </p:nvSpPr>
        <p:spPr/>
        <p:txBody>
          <a:bodyPr/>
          <a:lstStyle/>
          <a:p>
            <a:fld id="{5F75A945-A494-4E36-8CF1-4C9BFEEA635A}" type="slidenum">
              <a:rPr lang="en-IN" smtClean="0"/>
              <a:t>7</a:t>
            </a:fld>
            <a:endParaRPr lang="en-IN"/>
          </a:p>
        </p:txBody>
      </p:sp>
    </p:spTree>
    <p:extLst>
      <p:ext uri="{BB962C8B-B14F-4D97-AF65-F5344CB8AC3E}">
        <p14:creationId xmlns:p14="http://schemas.microsoft.com/office/powerpoint/2010/main" val="4173132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D8CA3-8BE8-41FB-A689-8D43FB1DB61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1B5D90C-2054-4BE9-99C0-AEAEBEC14B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10515600" cy="5992132"/>
          </a:xfrm>
        </p:spPr>
      </p:pic>
      <p:sp>
        <p:nvSpPr>
          <p:cNvPr id="4" name="Slide Number Placeholder 3">
            <a:extLst>
              <a:ext uri="{FF2B5EF4-FFF2-40B4-BE49-F238E27FC236}">
                <a16:creationId xmlns:a16="http://schemas.microsoft.com/office/drawing/2014/main" id="{0DDEDFC3-EC5E-48E3-B7F8-A681337CC759}"/>
              </a:ext>
            </a:extLst>
          </p:cNvPr>
          <p:cNvSpPr>
            <a:spLocks noGrp="1"/>
          </p:cNvSpPr>
          <p:nvPr>
            <p:ph type="sldNum" sz="quarter" idx="12"/>
          </p:nvPr>
        </p:nvSpPr>
        <p:spPr/>
        <p:txBody>
          <a:bodyPr/>
          <a:lstStyle/>
          <a:p>
            <a:fld id="{5F75A945-A494-4E36-8CF1-4C9BFEEA635A}" type="slidenum">
              <a:rPr lang="en-IN" smtClean="0"/>
              <a:t>8</a:t>
            </a:fld>
            <a:endParaRPr lang="en-IN"/>
          </a:p>
        </p:txBody>
      </p:sp>
    </p:spTree>
    <p:extLst>
      <p:ext uri="{BB962C8B-B14F-4D97-AF65-F5344CB8AC3E}">
        <p14:creationId xmlns:p14="http://schemas.microsoft.com/office/powerpoint/2010/main" val="813176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7DEA-34DF-4A65-B65A-3B404FD7699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5AB9888-52CD-4B15-9A1F-98CC3D7809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10515599" cy="5959475"/>
          </a:xfrm>
        </p:spPr>
      </p:pic>
      <p:sp>
        <p:nvSpPr>
          <p:cNvPr id="4" name="Slide Number Placeholder 3">
            <a:extLst>
              <a:ext uri="{FF2B5EF4-FFF2-40B4-BE49-F238E27FC236}">
                <a16:creationId xmlns:a16="http://schemas.microsoft.com/office/drawing/2014/main" id="{51CC7ADC-D962-4B57-84A2-13B206514774}"/>
              </a:ext>
            </a:extLst>
          </p:cNvPr>
          <p:cNvSpPr>
            <a:spLocks noGrp="1"/>
          </p:cNvSpPr>
          <p:nvPr>
            <p:ph type="sldNum" sz="quarter" idx="12"/>
          </p:nvPr>
        </p:nvSpPr>
        <p:spPr/>
        <p:txBody>
          <a:bodyPr/>
          <a:lstStyle/>
          <a:p>
            <a:fld id="{5F75A945-A494-4E36-8CF1-4C9BFEEA635A}" type="slidenum">
              <a:rPr lang="en-IN" smtClean="0"/>
              <a:t>9</a:t>
            </a:fld>
            <a:endParaRPr lang="en-IN"/>
          </a:p>
        </p:txBody>
      </p:sp>
    </p:spTree>
    <p:extLst>
      <p:ext uri="{BB962C8B-B14F-4D97-AF65-F5344CB8AC3E}">
        <p14:creationId xmlns:p14="http://schemas.microsoft.com/office/powerpoint/2010/main" val="338779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427</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Problem Statement</vt:lpstr>
      <vt:lpstr>Plan of Action</vt:lpstr>
      <vt:lpstr>About the Dataset </vt:lpstr>
      <vt:lpstr>Data cleaning</vt:lpstr>
      <vt:lpstr>The first 20 rows and all columns of the dataset </vt:lpstr>
      <vt:lpstr>Data Analysis</vt:lpstr>
      <vt:lpstr>Spark Code for Balancing and Implementing Random Forest Algorithm</vt:lpstr>
      <vt:lpstr>PowerPoint Presentation</vt:lpstr>
      <vt:lpstr>PowerPoint Presentation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Keerthy raaj Shanmugam</dc:creator>
  <cp:lastModifiedBy>Keerthy raaj Shanmugam</cp:lastModifiedBy>
  <cp:revision>16</cp:revision>
  <dcterms:created xsi:type="dcterms:W3CDTF">2021-08-08T21:01:54Z</dcterms:created>
  <dcterms:modified xsi:type="dcterms:W3CDTF">2021-08-09T01:42:15Z</dcterms:modified>
</cp:coreProperties>
</file>