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y raaj" userId="59a591705f980d91" providerId="LiveId" clId="{3CD0066D-B7C0-4C97-A734-99672BDCAA88}"/>
    <pc:docChg chg="modSld">
      <pc:chgData name="Keerthy raaj" userId="59a591705f980d91" providerId="LiveId" clId="{3CD0066D-B7C0-4C97-A734-99672BDCAA88}" dt="2021-04-25T03:53:51.645" v="0" actId="14100"/>
      <pc:docMkLst>
        <pc:docMk/>
      </pc:docMkLst>
      <pc:sldChg chg="modSp mod">
        <pc:chgData name="Keerthy raaj" userId="59a591705f980d91" providerId="LiveId" clId="{3CD0066D-B7C0-4C97-A734-99672BDCAA88}" dt="2021-04-25T03:53:51.645" v="0" actId="14100"/>
        <pc:sldMkLst>
          <pc:docMk/>
          <pc:sldMk cId="2709880122" sldId="257"/>
        </pc:sldMkLst>
        <pc:picChg chg="mod">
          <ac:chgData name="Keerthy raaj" userId="59a591705f980d91" providerId="LiveId" clId="{3CD0066D-B7C0-4C97-A734-99672BDCAA88}" dt="2021-04-25T03:53:51.645" v="0" actId="14100"/>
          <ac:picMkLst>
            <pc:docMk/>
            <pc:sldMk cId="2709880122" sldId="257"/>
            <ac:picMk id="5" creationId="{CEDBB64A-467B-403F-9F21-A00294E614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4E42-29D6-4E08-A4BB-0216C5A07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010A3-7624-43FA-AA8E-18BEC4DFF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D36FA-F36C-4D98-8A39-0FC1DC4B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8A-B774-41F5-8C4D-63ED1A2066CB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D0F0B-157F-4460-83CE-AC7186D5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0371D-1DEA-4074-99CF-7B7C46A8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1AEB-CF85-4764-B325-DCD2E1E86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43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B3A9-B6FD-46A3-BBC9-DBAF258D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6B198-9961-4FC8-B08A-D59534CDE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36997-988F-49DB-A4E9-5D5F515F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8A-B774-41F5-8C4D-63ED1A2066CB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E92A8-A321-4866-8684-EA8EF272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0018C-BF4A-4863-8CA9-2C927C10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1AEB-CF85-4764-B325-DCD2E1E86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8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DE73B-F505-49CE-B13B-D2B1EB8A4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D2FF5-A811-4AA8-A8B2-3C7771633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1B032-B366-42B2-99BC-AB905894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8A-B774-41F5-8C4D-63ED1A2066CB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98ACA-882E-4C15-B665-F7B55A1C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3D2AD-C6FE-436C-A4E7-D2BF79AE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1AEB-CF85-4764-B325-DCD2E1E86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32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F9CD-B5D1-4CA0-9A60-E339A81D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8798F-0ABE-4ACF-B9E6-2D200EEE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10BB0-2BA5-4D3F-B820-EF502BE9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8A-B774-41F5-8C4D-63ED1A2066CB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94564-169E-4DE9-8D0E-B162BB06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75BB-BA1D-45FF-9CB5-30F09CE6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1AEB-CF85-4764-B325-DCD2E1E86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77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D4F8-5C3A-442F-86E7-A12668F8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0B905-C265-42E6-8BB7-581D1B7ED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6481A-8B2F-4D94-A631-16DB717D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8A-B774-41F5-8C4D-63ED1A2066CB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44615-D5C9-47A3-A723-4E1FD56F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EADD-06D7-4D34-917B-27B96503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1AEB-CF85-4764-B325-DCD2E1E86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1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1345-5736-4CE1-BBE2-9D61ADCD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86B8A-00A5-4D59-A30F-EDF46EBC5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CFE1E-F036-4D3A-97FE-F6372E358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B254E-B6DA-4C23-AFAF-0085C828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8A-B774-41F5-8C4D-63ED1A2066CB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2B993-81AE-472F-9108-7DAF5C11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7D50A-B54B-4199-B8C1-E129EF36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1AEB-CF85-4764-B325-DCD2E1E86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9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D5D9-0539-4C4D-94BD-D8F7652A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B894F-1DAB-4FE2-810B-F7E7542C1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41A5D-0984-4DBC-9090-148EDDE5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C1F78-4204-4F2B-B5A3-8B7EA0C47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5C1CC-F6A0-4CF3-AD79-888059D90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D3489-0A03-4A7E-B397-A2212ED6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8A-B774-41F5-8C4D-63ED1A2066CB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FAD74-604F-4BB9-A708-7776E96B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7D1B7-A79B-4A98-BA39-CBBD1EEF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1AEB-CF85-4764-B325-DCD2E1E86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1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B434-03CF-46FF-92E8-62F68C6A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4A2E0-1628-48FB-85D3-6FA34DFD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8A-B774-41F5-8C4D-63ED1A2066CB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FA38B-058F-46F3-84FC-7BB2711D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098A0-35E2-4792-A503-E1444B08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1AEB-CF85-4764-B325-DCD2E1E86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71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85F4D-8DE7-49F4-8B3F-673F66FD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8A-B774-41F5-8C4D-63ED1A2066CB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7AF27-EB24-430E-973A-4FF3F164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A4A25-A80B-4647-81F2-33881F00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1AEB-CF85-4764-B325-DCD2E1E86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9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A4F2-AAD6-4FDD-A4D5-AAA72EC4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15A0-C73D-48DC-911F-56A1DA6C1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A8035-16EF-4F79-99CE-47B8AE69E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E0BD1-F5A5-4D21-86D0-EABE9DCF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8A-B774-41F5-8C4D-63ED1A2066CB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EB541-10BA-44F4-9222-89650897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964A4-2B73-475A-B680-F2765CF1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1AEB-CF85-4764-B325-DCD2E1E86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38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FB1E-F875-4736-AD9F-7F4ECF0A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A1EE4-CD22-49F7-B6D8-C405E5520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475BF-7E13-47BC-B05D-1748CAE2D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B4AEC-55FC-4454-94E8-381AC26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D8A-B774-41F5-8C4D-63ED1A2066CB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18DE2-6A90-4020-A9F9-B200BDA7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E5C40-0142-4F04-9365-C6EA3735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1AEB-CF85-4764-B325-DCD2E1E86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5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6FFE7-296F-4729-A9EE-9BF423A5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6D763-D40F-4290-82E4-A4F4DE5FD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06B39-3FF2-4393-928D-4A8A985D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BD8A-B774-41F5-8C4D-63ED1A2066CB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E56B-3DD3-4183-AB32-4E16C74E0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EE26-67BC-432B-B211-3E133F176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1AEB-CF85-4764-B325-DCD2E1E86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9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7CE6-550C-451B-80C3-52BB650B9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Group 18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2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3163-C385-4D93-A421-61ECE7BB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Rajharini Krishnasamy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DBB64A-467B-403F-9F21-A00294E61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825625"/>
            <a:ext cx="11287125" cy="4351338"/>
          </a:xfrm>
        </p:spPr>
      </p:pic>
    </p:spTree>
    <p:extLst>
      <p:ext uri="{BB962C8B-B14F-4D97-AF65-F5344CB8AC3E}">
        <p14:creationId xmlns:p14="http://schemas.microsoft.com/office/powerpoint/2010/main" val="270988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78FF-9773-4F2F-BAED-7033C321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25BB54-3598-48B7-AACE-1F044D7D2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5"/>
            <a:ext cx="10639424" cy="5811838"/>
          </a:xfrm>
        </p:spPr>
      </p:pic>
    </p:spTree>
    <p:extLst>
      <p:ext uri="{BB962C8B-B14F-4D97-AF65-F5344CB8AC3E}">
        <p14:creationId xmlns:p14="http://schemas.microsoft.com/office/powerpoint/2010/main" val="390539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7981-C7B7-4D2C-8FB5-A3C01A60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Keerthy Raaj Shanmugam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FFB516-C0B1-4C83-B5EA-80119CCA0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485900"/>
            <a:ext cx="11210924" cy="500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1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303B-18A4-482D-8B3A-2C330649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9D8326-F495-435E-8C46-978F2352D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5"/>
            <a:ext cx="10582274" cy="5811838"/>
          </a:xfrm>
        </p:spPr>
      </p:pic>
    </p:spTree>
    <p:extLst>
      <p:ext uri="{BB962C8B-B14F-4D97-AF65-F5344CB8AC3E}">
        <p14:creationId xmlns:p14="http://schemas.microsoft.com/office/powerpoint/2010/main" val="312802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F553-1EF0-4DAE-BE46-2581D720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Shaochen DU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DFF74-C4CC-495B-B825-407CFB5C6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0650"/>
            <a:ext cx="10896599" cy="4843463"/>
          </a:xfrm>
        </p:spPr>
      </p:pic>
    </p:spTree>
    <p:extLst>
      <p:ext uri="{BB962C8B-B14F-4D97-AF65-F5344CB8AC3E}">
        <p14:creationId xmlns:p14="http://schemas.microsoft.com/office/powerpoint/2010/main" val="81802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2487-9E13-435E-8244-F538D8B8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1926BA-4192-4047-A5C1-4A70C46C1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38150"/>
            <a:ext cx="10820399" cy="5738813"/>
          </a:xfrm>
        </p:spPr>
      </p:pic>
    </p:spTree>
    <p:extLst>
      <p:ext uri="{BB962C8B-B14F-4D97-AF65-F5344CB8AC3E}">
        <p14:creationId xmlns:p14="http://schemas.microsoft.com/office/powerpoint/2010/main" val="425017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Group 18</vt:lpstr>
      <vt:lpstr>Rajharini Krishnasamy</vt:lpstr>
      <vt:lpstr>PowerPoint Presentation</vt:lpstr>
      <vt:lpstr>Keerthy Raaj Shanmugam</vt:lpstr>
      <vt:lpstr>PowerPoint Presentation</vt:lpstr>
      <vt:lpstr>Shaochen DU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18</dc:title>
  <dc:creator>Keerthy raaj</dc:creator>
  <cp:lastModifiedBy>Keerthy raaj</cp:lastModifiedBy>
  <cp:revision>2</cp:revision>
  <dcterms:created xsi:type="dcterms:W3CDTF">2021-04-25T03:47:30Z</dcterms:created>
  <dcterms:modified xsi:type="dcterms:W3CDTF">2021-04-25T03:53:55Z</dcterms:modified>
</cp:coreProperties>
</file>