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7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y raaj" userId="59a591705f980d91" providerId="LiveId" clId="{11C1E2EE-DE01-4578-9CCE-A0D3F9B4AAFD}"/>
    <pc:docChg chg="custSel addSld modSld sldOrd">
      <pc:chgData name="Keerthy raaj" userId="59a591705f980d91" providerId="LiveId" clId="{11C1E2EE-DE01-4578-9CCE-A0D3F9B4AAFD}" dt="2021-06-21T13:11:27.123" v="42" actId="21"/>
      <pc:docMkLst>
        <pc:docMk/>
      </pc:docMkLst>
      <pc:sldChg chg="modSp mod">
        <pc:chgData name="Keerthy raaj" userId="59a591705f980d91" providerId="LiveId" clId="{11C1E2EE-DE01-4578-9CCE-A0D3F9B4AAFD}" dt="2021-06-21T13:06:57.168" v="5" actId="20577"/>
        <pc:sldMkLst>
          <pc:docMk/>
          <pc:sldMk cId="2637673684" sldId="262"/>
        </pc:sldMkLst>
        <pc:spChg chg="mod">
          <ac:chgData name="Keerthy raaj" userId="59a591705f980d91" providerId="LiveId" clId="{11C1E2EE-DE01-4578-9CCE-A0D3F9B4AAFD}" dt="2021-06-21T13:06:57.168" v="5" actId="20577"/>
          <ac:spMkLst>
            <pc:docMk/>
            <pc:sldMk cId="2637673684" sldId="262"/>
            <ac:spMk id="2" creationId="{00000000-0000-0000-0000-000000000000}"/>
          </ac:spMkLst>
        </pc:spChg>
      </pc:sldChg>
      <pc:sldChg chg="addSp delSp modSp add mod ord">
        <pc:chgData name="Keerthy raaj" userId="59a591705f980d91" providerId="LiveId" clId="{11C1E2EE-DE01-4578-9CCE-A0D3F9B4AAFD}" dt="2021-06-21T13:11:27.123" v="42" actId="21"/>
        <pc:sldMkLst>
          <pc:docMk/>
          <pc:sldMk cId="2740179146" sldId="269"/>
        </pc:sldMkLst>
        <pc:spChg chg="mod">
          <ac:chgData name="Keerthy raaj" userId="59a591705f980d91" providerId="LiveId" clId="{11C1E2EE-DE01-4578-9CCE-A0D3F9B4AAFD}" dt="2021-06-21T13:07:22.604" v="24" actId="20577"/>
          <ac:spMkLst>
            <pc:docMk/>
            <pc:sldMk cId="2740179146" sldId="269"/>
            <ac:spMk id="2" creationId="{00000000-0000-0000-0000-000000000000}"/>
          </ac:spMkLst>
        </pc:spChg>
        <pc:spChg chg="mod">
          <ac:chgData name="Keerthy raaj" userId="59a591705f980d91" providerId="LiveId" clId="{11C1E2EE-DE01-4578-9CCE-A0D3F9B4AAFD}" dt="2021-06-21T13:10:56.328" v="36" actId="20577"/>
          <ac:spMkLst>
            <pc:docMk/>
            <pc:sldMk cId="2740179146" sldId="269"/>
            <ac:spMk id="4" creationId="{00000000-0000-0000-0000-000000000000}"/>
          </ac:spMkLst>
        </pc:spChg>
        <pc:picChg chg="add del mod">
          <ac:chgData name="Keerthy raaj" userId="59a591705f980d91" providerId="LiveId" clId="{11C1E2EE-DE01-4578-9CCE-A0D3F9B4AAFD}" dt="2021-06-21T13:11:27.123" v="42" actId="21"/>
          <ac:picMkLst>
            <pc:docMk/>
            <pc:sldMk cId="2740179146" sldId="269"/>
            <ac:picMk id="3" creationId="{8D4F2B17-C8C2-45FC-80A9-9FC22C67429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PYTHON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HTML</a:t>
          </a:r>
          <a:br>
            <a:rPr lang="en-US" sz="1600" dirty="0">
              <a:latin typeface="+mj-lt"/>
              <a:ea typeface="+mn-ea"/>
              <a:cs typeface="+mn-cs"/>
            </a:rPr>
          </a:br>
          <a:endParaRPr lang="en-US" sz="160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CSS</a:t>
          </a:r>
          <a:br>
            <a:rPr lang="en-US" sz="1600" dirty="0">
              <a:latin typeface="+mj-lt"/>
              <a:ea typeface="+mn-ea"/>
              <a:cs typeface="+mn-cs"/>
            </a:rPr>
          </a:br>
          <a:endParaRPr lang="en-US" sz="1600" dirty="0">
            <a:latin typeface="+mj-lt"/>
            <a:ea typeface="+mn-ea"/>
            <a:cs typeface="+mn-cs"/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7D1766B6-66CF-40CE-9693-BD20AFFFA3C9}">
      <dgm:prSet custT="1"/>
      <dgm:spPr>
        <a:xfrm>
          <a:off x="1144111" y="3716603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JavaScript</a:t>
          </a:r>
          <a:br>
            <a:rPr lang="en-US" sz="1600" dirty="0">
              <a:latin typeface="+mj-lt"/>
              <a:ea typeface="+mn-ea"/>
              <a:cs typeface="+mn-cs"/>
            </a:rPr>
          </a:br>
          <a:endParaRPr lang="en-US" sz="1600" dirty="0">
            <a:latin typeface="+mj-lt"/>
            <a:ea typeface="+mn-ea"/>
            <a:cs typeface="+mn-cs"/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4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4" custLinFactNeighborX="-75518" custLinFactNeighborY="-799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4" custScaleX="69176" custLinFactY="-37474" custLinFactNeighborX="-15289" custLinFactNeighborY="-100000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4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4" custScaleY="103638" custLinFactX="-200000" custLinFactY="61862" custLinFactNeighborX="-20551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4" custScaleX="52017" custLinFactX="-41421" custLinFactNeighborX="-100000" custLinFactNeighborY="82550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4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4" custLinFactX="-207593" custLinFactNeighborX="-300000" custLinFactNeighborY="-874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</dgm:spPr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4" custScaleX="34862" custScaleY="69534" custLinFactX="-75743" custLinFactY="-66573" custLinFactNeighborX="-100000" custLinFactNeighborY="-100000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26C2295D-42E0-41C5-8B47-C82164646E5C}" type="pres">
      <dgm:prSet presAssocID="{E950D3C2-0472-429B-98B0-86C856FA65A1}" presName="sibTrans" presStyleCnt="0"/>
      <dgm:spPr/>
    </dgm:pt>
    <dgm:pt modelId="{B35AC086-3D53-473A-9AC9-09E397585F82}" type="pres">
      <dgm:prSet presAssocID="{7D1766B6-66CF-40CE-9693-BD20AFFFA3C9}" presName="compNode" presStyleCnt="0"/>
      <dgm:spPr/>
    </dgm:pt>
    <dgm:pt modelId="{AB9CFA30-80BB-4CBE-9CD8-BDB5E9753036}" type="pres">
      <dgm:prSet presAssocID="{7D1766B6-66CF-40CE-9693-BD20AFFFA3C9}" presName="iconBgRect" presStyleLbl="bgShp" presStyleIdx="3" presStyleCnt="4"/>
      <dgm:spPr>
        <a:noFill/>
      </dgm:spPr>
    </dgm:pt>
    <dgm:pt modelId="{3B505E4C-CA1F-4180-AD3B-9413D55B103E}" type="pres">
      <dgm:prSet presAssocID="{7D1766B6-66CF-40CE-9693-BD20AFFFA3C9}" presName="iconRect" presStyleLbl="node1" presStyleIdx="3" presStyleCnt="4" custLinFactX="-400000" custLinFactY="54332" custLinFactNeighborX="-433334" custLinFactNeighborY="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A52F42F-EEA0-44B3-B748-B3BEB14B1E36}" type="pres">
      <dgm:prSet presAssocID="{7D1766B6-66CF-40CE-9693-BD20AFFFA3C9}" presName="spaceRect" presStyleCnt="0"/>
      <dgm:spPr/>
    </dgm:pt>
    <dgm:pt modelId="{7DA92A6E-F038-46D1-A456-33051C764A8B}" type="pres">
      <dgm:prSet presAssocID="{7D1766B6-66CF-40CE-9693-BD20AFFFA3C9}" presName="textRect" presStyleLbl="revTx" presStyleIdx="3" presStyleCnt="4" custScaleX="98004" custScaleY="79468" custLinFactX="-100000" custLinFactNeighborX="-195071" custLinFactNeighborY="72546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BDC8DB12-5AB2-AD47-84CD-925932D590A0}" type="presOf" srcId="{BC68B812-A325-41D8-A08E-C2392666DF66}" destId="{9E96DB26-9770-4D6D-9455-A20B7E0EBF8C}" srcOrd="0" destOrd="0" presId="urn:microsoft.com/office/officeart/2018/5/layout/IconCircleLabelList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11AC1149-7888-014D-BECD-51B658FC0001}" type="presOf" srcId="{7D1766B6-66CF-40CE-9693-BD20AFFFA3C9}" destId="{7DA92A6E-F038-46D1-A456-33051C764A8B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0DDF2DDA-612B-084C-A66E-A6FA6C68F536}" type="presParOf" srcId="{F899A4D3-2C9C-4287-A235-DE3E047E7C22}" destId="{13F17AF8-950C-456F-AC54-760BBE52F290}" srcOrd="3" destOrd="0" presId="urn:microsoft.com/office/officeart/2018/5/layout/IconCircleLabelList"/>
    <dgm:cxn modelId="{DF06FE87-7390-924D-BE10-631C1BD28152}" type="presParOf" srcId="{F899A4D3-2C9C-4287-A235-DE3E047E7C22}" destId="{EA4BD492-063C-4B67-B2F7-C08CB328337E}" srcOrd="4" destOrd="0" presId="urn:microsoft.com/office/officeart/2018/5/layout/IconCircleLabelList"/>
    <dgm:cxn modelId="{AB1F3E90-4689-0F4D-80B8-0694A84B1E80}" type="presParOf" srcId="{EA4BD492-063C-4B67-B2F7-C08CB328337E}" destId="{AA942612-CA7A-414A-8A41-5AF47E8BF18D}" srcOrd="0" destOrd="0" presId="urn:microsoft.com/office/officeart/2018/5/layout/IconCircleLabelList"/>
    <dgm:cxn modelId="{51230EBC-5F2E-8C4A-87F4-6C71F2AFE095}" type="presParOf" srcId="{EA4BD492-063C-4B67-B2F7-C08CB328337E}" destId="{501CE67F-3782-42E8-B14B-7322FA3A6AF9}" srcOrd="1" destOrd="0" presId="urn:microsoft.com/office/officeart/2018/5/layout/IconCircleLabelList"/>
    <dgm:cxn modelId="{34AA554A-0C79-B840-AD57-C6BC6E00BF8B}" type="presParOf" srcId="{EA4BD492-063C-4B67-B2F7-C08CB328337E}" destId="{4DD1F19D-F3F5-4EAE-8108-BE4892B97AFD}" srcOrd="2" destOrd="0" presId="urn:microsoft.com/office/officeart/2018/5/layout/IconCircleLabelList"/>
    <dgm:cxn modelId="{BF33A1E9-A3ED-9647-B0B0-D5D9C87E6E3D}" type="presParOf" srcId="{EA4BD492-063C-4B67-B2F7-C08CB328337E}" destId="{9E96DB26-9770-4D6D-9455-A20B7E0EBF8C}" srcOrd="3" destOrd="0" presId="urn:microsoft.com/office/officeart/2018/5/layout/IconCircleLabelList"/>
    <dgm:cxn modelId="{859D5017-7230-FB4E-94AD-047D1335E5BD}" type="presParOf" srcId="{F899A4D3-2C9C-4287-A235-DE3E047E7C22}" destId="{26C2295D-42E0-41C5-8B47-C82164646E5C}" srcOrd="5" destOrd="0" presId="urn:microsoft.com/office/officeart/2018/5/layout/IconCircleLabelList"/>
    <dgm:cxn modelId="{AF12D39B-DD68-5A4B-87E0-714C70F4D7C4}" type="presParOf" srcId="{F899A4D3-2C9C-4287-A235-DE3E047E7C22}" destId="{B35AC086-3D53-473A-9AC9-09E397585F82}" srcOrd="6" destOrd="0" presId="urn:microsoft.com/office/officeart/2018/5/layout/IconCircleLabelList"/>
    <dgm:cxn modelId="{E5EE2F91-9E9C-1B45-AA06-EEC3B7942487}" type="presParOf" srcId="{B35AC086-3D53-473A-9AC9-09E397585F82}" destId="{AB9CFA30-80BB-4CBE-9CD8-BDB5E9753036}" srcOrd="0" destOrd="0" presId="urn:microsoft.com/office/officeart/2018/5/layout/IconCircleLabelList"/>
    <dgm:cxn modelId="{2409393D-61F0-2148-90EA-2B7F6A0F538D}" type="presParOf" srcId="{B35AC086-3D53-473A-9AC9-09E397585F82}" destId="{3B505E4C-CA1F-4180-AD3B-9413D55B103E}" srcOrd="1" destOrd="0" presId="urn:microsoft.com/office/officeart/2018/5/layout/IconCircleLabelList"/>
    <dgm:cxn modelId="{91A098FF-0967-A249-9E35-C3C079104C7F}" type="presParOf" srcId="{B35AC086-3D53-473A-9AC9-09E397585F82}" destId="{2A52F42F-EEA0-44B3-B748-B3BEB14B1E36}" srcOrd="2" destOrd="0" presId="urn:microsoft.com/office/officeart/2018/5/layout/IconCircleLabelList"/>
    <dgm:cxn modelId="{9C84FE3F-12E3-2D4D-B7D2-C18633251A01}" type="presParOf" srcId="{B35AC086-3D53-473A-9AC9-09E397585F82}" destId="{7DA92A6E-F038-46D1-A456-33051C764A8B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841779" y="1244843"/>
          <a:ext cx="1258387" cy="125838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564700" y="936104"/>
          <a:ext cx="722025" cy="722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441263" y="1905375"/>
          <a:ext cx="9871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PYTHON</a:t>
          </a:r>
        </a:p>
      </dsp:txBody>
      <dsp:txXfrm>
        <a:off x="441263" y="1905375"/>
        <a:ext cx="987178" cy="720000"/>
      </dsp:txXfrm>
    </dsp:sp>
    <dsp:sp modelId="{1FC3D828-343B-42C4-A35E-FB3CAA3FB1B3}">
      <dsp:nvSpPr>
        <dsp:cNvPr id="0" name=""/>
        <dsp:cNvSpPr/>
      </dsp:nvSpPr>
      <dsp:spPr>
        <a:xfrm>
          <a:off x="3265722" y="1244843"/>
          <a:ext cx="1258387" cy="125838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606017" y="2668576"/>
          <a:ext cx="722025" cy="74829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440962" y="3489548"/>
          <a:ext cx="10730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HTML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440962" y="3489548"/>
        <a:ext cx="1073074" cy="720000"/>
      </dsp:txXfrm>
    </dsp:sp>
    <dsp:sp modelId="{AA942612-CA7A-414A-8A41-5AF47E8BF18D}">
      <dsp:nvSpPr>
        <dsp:cNvPr id="0" name=""/>
        <dsp:cNvSpPr/>
      </dsp:nvSpPr>
      <dsp:spPr>
        <a:xfrm>
          <a:off x="5689665" y="1299682"/>
          <a:ext cx="1258387" cy="125838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2292895" y="936105"/>
          <a:ext cx="722025" cy="722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2333814" y="1860379"/>
          <a:ext cx="719178" cy="50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CSS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333814" y="1860379"/>
        <a:ext cx="719178" cy="500644"/>
      </dsp:txXfrm>
    </dsp:sp>
    <dsp:sp modelId="{AB9CFA30-80BB-4CBE-9CD8-BDB5E9753036}">
      <dsp:nvSpPr>
        <dsp:cNvPr id="0" name=""/>
        <dsp:cNvSpPr/>
      </dsp:nvSpPr>
      <dsp:spPr>
        <a:xfrm>
          <a:off x="8113609" y="1281801"/>
          <a:ext cx="1258387" cy="125838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5E4C-CA1F-4180-AD3B-9413D55B103E}">
      <dsp:nvSpPr>
        <dsp:cNvPr id="0" name=""/>
        <dsp:cNvSpPr/>
      </dsp:nvSpPr>
      <dsp:spPr>
        <a:xfrm>
          <a:off x="2364904" y="2664299"/>
          <a:ext cx="722025" cy="7220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92A6E-F038-46D1-A456-33051C764A8B}">
      <dsp:nvSpPr>
        <dsp:cNvPr id="0" name=""/>
        <dsp:cNvSpPr/>
      </dsp:nvSpPr>
      <dsp:spPr>
        <a:xfrm>
          <a:off x="1644816" y="3528392"/>
          <a:ext cx="2021754" cy="572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JavaScript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1644816" y="3528392"/>
        <a:ext cx="2021754" cy="572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chouinard.com/post-on-reddit-api-with-python-praw/" TargetMode="External"/><Relationship Id="rId2" Type="http://schemas.openxmlformats.org/officeDocument/2006/relationships/hyperlink" Target="https://gilberttanner.com/blog/scraping-redditdat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10557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Assignment – 2</a:t>
            </a:r>
          </a:p>
          <a:p>
            <a:r>
              <a:rPr lang="en-US" b="1" dirty="0">
                <a:solidFill>
                  <a:srgbClr val="C00000"/>
                </a:solidFill>
              </a:rPr>
              <a:t>KEERTHY RAAJ SHANMUGAM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.PANDAS</a:t>
            </a:r>
          </a:p>
          <a:p>
            <a:pPr marL="0" indent="0">
              <a:buNone/>
            </a:pPr>
            <a:r>
              <a:rPr lang="en-US" dirty="0"/>
              <a:t>2.PYMONGO</a:t>
            </a:r>
          </a:p>
          <a:p>
            <a:pPr marL="0" indent="0">
              <a:buNone/>
            </a:pPr>
            <a:r>
              <a:rPr lang="en-US" dirty="0"/>
              <a:t>3.FLASK</a:t>
            </a:r>
          </a:p>
          <a:p>
            <a:pPr marL="0" indent="0">
              <a:buNone/>
            </a:pPr>
            <a:r>
              <a:rPr lang="en-US" dirty="0"/>
              <a:t>4.TWEEPY</a:t>
            </a:r>
          </a:p>
          <a:p>
            <a:pPr marL="0" indent="0">
              <a:buNone/>
            </a:pPr>
            <a:r>
              <a:rPr lang="en-US" dirty="0"/>
              <a:t>5.PRAW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043B6-7D68-45C9-84EA-3149E286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782"/>
            <a:ext cx="12192000" cy="5433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902C2-44CF-4C4C-9AE3-0DD78B4A9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12192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1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https://gilberttanner.com/blog/scraping-redditdata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https://www.jcchouinard.com/post-on-reddit-api-with-python-praw/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https://www.geeksforgeeks.org/tweet-using-python/</a:t>
            </a:r>
          </a:p>
        </p:txBody>
      </p:sp>
    </p:spTree>
    <p:extLst>
      <p:ext uri="{BB962C8B-B14F-4D97-AF65-F5344CB8AC3E}">
        <p14:creationId xmlns:p14="http://schemas.microsoft.com/office/powerpoint/2010/main" val="110273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https://drive.google.com/file/d/1x2ZxoGSoUtdOPdVN207liCo1E-bw1D5G/view?usp=sharing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40017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92" y="1844824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Arial Black" panose="020B0A04020102020204" pitchFamily="34" charset="0"/>
              </a:rPr>
              <a:t>                 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  <a:r>
              <a:rPr lang="en-US" sz="4800" dirty="0">
                <a:latin typeface="Arial Black" panose="020B0A04020102020204" pitchFamily="34" charset="0"/>
              </a:rPr>
              <a:t>                                 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5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8168" y="2324100"/>
            <a:ext cx="3932237" cy="1752600"/>
          </a:xfrm>
        </p:spPr>
        <p:txBody>
          <a:bodyPr/>
          <a:lstStyle/>
          <a:p>
            <a:r>
              <a:rPr lang="en-US" dirty="0"/>
              <a:t>WEB SCRAPING FROM TWITTER AND REDDIT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895E29-51C7-4D5C-A999-BEA0CEDE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07889"/>
            <a:ext cx="5400600" cy="279251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16" y="3717032"/>
            <a:ext cx="5400600" cy="2733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Firstly, I scraped data from both Twitter and Reddit. Later, stored it in MongoDB. </a:t>
            </a:r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2012454"/>
            <a:ext cx="4176464" cy="2375892"/>
          </a:xfrm>
        </p:spPr>
        <p:txBody>
          <a:bodyPr>
            <a:normAutofit fontScale="90000"/>
          </a:bodyPr>
          <a:lstStyle/>
          <a:p>
            <a:r>
              <a:rPr lang="en-US" dirty="0"/>
              <a:t>POSTING TEXT FROM MY WEB APPLICATION TO TWITTER AND REDDIT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16" y="3717032"/>
            <a:ext cx="5400600" cy="2733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Secondly, we posted some text from our web application to my Twitter and Reddit accounts by creating a developers account.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5CBC6-1320-444E-8031-B2DDDC584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692696"/>
            <a:ext cx="5400600" cy="19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TOOLS</a:t>
            </a:r>
          </a:p>
        </p:txBody>
      </p:sp>
      <p:graphicFrame>
        <p:nvGraphicFramePr>
          <p:cNvPr id="4" name="Content Placeholder 2" descr="SmartArt graphic for contact information">
            <a:extLst>
              <a:ext uri="{FF2B5EF4-FFF2-40B4-BE49-F238E27FC236}">
                <a16:creationId xmlns:a16="http://schemas.microsoft.com/office/drawing/2014/main" id="{F03DA785-E009-4E45-95A0-F655A3D5C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75845"/>
              </p:ext>
            </p:extLst>
          </p:nvPr>
        </p:nvGraphicFramePr>
        <p:xfrm>
          <a:off x="1066800" y="1700808"/>
          <a:ext cx="10213776" cy="486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E9D34F-F574-40E3-BA77-D0D7DFD7F814}"/>
              </a:ext>
            </a:extLst>
          </p:cNvPr>
          <p:cNvSpPr txBox="1">
            <a:spLocks/>
          </p:cNvSpPr>
          <p:nvPr/>
        </p:nvSpPr>
        <p:spPr>
          <a:xfrm>
            <a:off x="1415480" y="1772816"/>
            <a:ext cx="2016224" cy="648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E41E17-05FE-4767-9437-EEB0B0A9E4C9}"/>
              </a:ext>
            </a:extLst>
          </p:cNvPr>
          <p:cNvSpPr txBox="1">
            <a:spLocks/>
          </p:cNvSpPr>
          <p:nvPr/>
        </p:nvSpPr>
        <p:spPr>
          <a:xfrm>
            <a:off x="7392144" y="1700808"/>
            <a:ext cx="2016224" cy="648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876B6-D8A7-45B6-80E0-D94F3877F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159" y="2708114"/>
            <a:ext cx="426757" cy="432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B45F0-5BBD-48EC-B381-24CD54D3F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530" y="3242754"/>
            <a:ext cx="1450974" cy="58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1D5EB-9A85-4988-941B-EB9211013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6440" y="2708114"/>
            <a:ext cx="426757" cy="420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4AF8ED-EC58-4D2C-8ABA-2453DA39FA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0414" y="3225669"/>
            <a:ext cx="1402202" cy="634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3E4517-C0D8-4A91-BBBA-611BFE5C5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4713" y="4335379"/>
            <a:ext cx="256802" cy="509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B86071-5010-4902-B62A-B4692ACB04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1833" y="5066313"/>
            <a:ext cx="1182727" cy="3572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64681-47AF-41C8-95F5-90EA31AF34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66639" y="4335379"/>
            <a:ext cx="426757" cy="438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860491-E35A-4E9A-9EE1-AA5D764F0A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5980" y="4993086"/>
            <a:ext cx="1207113" cy="3840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872A6F-F226-470E-B346-6F9E3C2677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5" y="1196752"/>
            <a:ext cx="1695450" cy="56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.PANDAS</a:t>
            </a:r>
          </a:p>
          <a:p>
            <a:pPr marL="0" indent="0">
              <a:buNone/>
            </a:pPr>
            <a:r>
              <a:rPr lang="en-US" dirty="0"/>
              <a:t>2.PYMONGO</a:t>
            </a:r>
          </a:p>
          <a:p>
            <a:pPr marL="0" indent="0">
              <a:buNone/>
            </a:pPr>
            <a:r>
              <a:rPr lang="en-US" dirty="0"/>
              <a:t>3.FLASK</a:t>
            </a:r>
          </a:p>
          <a:p>
            <a:pPr marL="0" indent="0">
              <a:buNone/>
            </a:pPr>
            <a:r>
              <a:rPr lang="en-US" dirty="0"/>
              <a:t>4.TWEEPY</a:t>
            </a:r>
          </a:p>
          <a:p>
            <a:pPr marL="0" indent="0">
              <a:buNone/>
            </a:pPr>
            <a:r>
              <a:rPr lang="en-US" dirty="0"/>
              <a:t>5.PRAW</a:t>
            </a:r>
          </a:p>
        </p:txBody>
      </p:sp>
    </p:spTree>
    <p:extLst>
      <p:ext uri="{BB962C8B-B14F-4D97-AF65-F5344CB8AC3E}">
        <p14:creationId xmlns:p14="http://schemas.microsoft.com/office/powerpoint/2010/main" val="27401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.PANDAS</a:t>
            </a:r>
          </a:p>
          <a:p>
            <a:pPr marL="0" indent="0">
              <a:buNone/>
            </a:pPr>
            <a:r>
              <a:rPr lang="en-US" dirty="0"/>
              <a:t>2.PYMONGO</a:t>
            </a:r>
          </a:p>
          <a:p>
            <a:pPr marL="0" indent="0">
              <a:buNone/>
            </a:pPr>
            <a:r>
              <a:rPr lang="en-US" dirty="0"/>
              <a:t>3.FLASK</a:t>
            </a:r>
          </a:p>
          <a:p>
            <a:pPr marL="0" indent="0">
              <a:buNone/>
            </a:pPr>
            <a:r>
              <a:rPr lang="en-US" dirty="0"/>
              <a:t>4.TWEEPY</a:t>
            </a:r>
          </a:p>
          <a:p>
            <a:pPr marL="0" indent="0">
              <a:buNone/>
            </a:pPr>
            <a:r>
              <a:rPr lang="en-US" dirty="0"/>
              <a:t>5.PRAW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54DAD-FAF5-4D75-9C2B-D51FB2FB0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782"/>
            <a:ext cx="12192000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1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.PANDAS</a:t>
            </a:r>
          </a:p>
          <a:p>
            <a:pPr marL="0" indent="0">
              <a:buNone/>
            </a:pPr>
            <a:r>
              <a:rPr lang="en-US" dirty="0"/>
              <a:t>2.PYMONGO</a:t>
            </a:r>
          </a:p>
          <a:p>
            <a:pPr marL="0" indent="0">
              <a:buNone/>
            </a:pPr>
            <a:r>
              <a:rPr lang="en-US" dirty="0"/>
              <a:t>3.FLASK</a:t>
            </a:r>
          </a:p>
          <a:p>
            <a:pPr marL="0" indent="0">
              <a:buNone/>
            </a:pPr>
            <a:r>
              <a:rPr lang="en-US" dirty="0"/>
              <a:t>4.TWEEPY</a:t>
            </a:r>
          </a:p>
          <a:p>
            <a:pPr marL="0" indent="0">
              <a:buNone/>
            </a:pPr>
            <a:r>
              <a:rPr lang="en-US" dirty="0"/>
              <a:t>5.PRAW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321CB-9E0E-4027-B770-62173311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783"/>
            <a:ext cx="12191999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.PANDAS</a:t>
            </a:r>
          </a:p>
          <a:p>
            <a:pPr marL="0" indent="0">
              <a:buNone/>
            </a:pPr>
            <a:r>
              <a:rPr lang="en-US" dirty="0"/>
              <a:t>2.PYMONGO</a:t>
            </a:r>
          </a:p>
          <a:p>
            <a:pPr marL="0" indent="0">
              <a:buNone/>
            </a:pPr>
            <a:r>
              <a:rPr lang="en-US" dirty="0"/>
              <a:t>3.FLASK</a:t>
            </a:r>
          </a:p>
          <a:p>
            <a:pPr marL="0" indent="0">
              <a:buNone/>
            </a:pPr>
            <a:r>
              <a:rPr lang="en-US" dirty="0"/>
              <a:t>4.TWEEPY</a:t>
            </a:r>
          </a:p>
          <a:p>
            <a:pPr marL="0" indent="0">
              <a:buNone/>
            </a:pPr>
            <a:r>
              <a:rPr lang="en-US" dirty="0"/>
              <a:t>5.PRAW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628D0-AC6F-486B-A8E3-134EC205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782"/>
            <a:ext cx="12192000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0945216" cy="482453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.PANDAS</a:t>
            </a:r>
          </a:p>
          <a:p>
            <a:pPr marL="0" indent="0">
              <a:buNone/>
            </a:pPr>
            <a:r>
              <a:rPr lang="en-US" dirty="0"/>
              <a:t>2.PYMONGO</a:t>
            </a:r>
          </a:p>
          <a:p>
            <a:pPr marL="0" indent="0">
              <a:buNone/>
            </a:pPr>
            <a:r>
              <a:rPr lang="en-US" dirty="0"/>
              <a:t>3.FLASK</a:t>
            </a:r>
          </a:p>
          <a:p>
            <a:pPr marL="0" indent="0">
              <a:buNone/>
            </a:pPr>
            <a:r>
              <a:rPr lang="en-US" dirty="0"/>
              <a:t>4.TWEEPY</a:t>
            </a:r>
          </a:p>
          <a:p>
            <a:pPr marL="0" indent="0">
              <a:buNone/>
            </a:pPr>
            <a:r>
              <a:rPr lang="en-US" dirty="0"/>
              <a:t>5.PRAW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043B6-7D68-45C9-84EA-3149E286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782"/>
            <a:ext cx="12192000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170</TotalTime>
  <Words>244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Franklin Gothic Medium</vt:lpstr>
      <vt:lpstr>Medical Design 16x9</vt:lpstr>
      <vt:lpstr>Social Data Mining</vt:lpstr>
      <vt:lpstr>WEB SCRAPING FROM TWITTER AND REDDIT</vt:lpstr>
      <vt:lpstr>POSTING TEXT FROM MY WEB APPLICATION TO TWITTER AND REDDIT</vt:lpstr>
      <vt:lpstr>LANGUAGES AND TOOLS</vt:lpstr>
      <vt:lpstr>LIBRARIES USED:</vt:lpstr>
      <vt:lpstr>HTML CODE:</vt:lpstr>
      <vt:lpstr>MONGODB CODE:</vt:lpstr>
      <vt:lpstr>TWITTER CODE:</vt:lpstr>
      <vt:lpstr>TWITTER CODE:</vt:lpstr>
      <vt:lpstr>REDDIT CODE:</vt:lpstr>
      <vt:lpstr>REFERENCES:</vt:lpstr>
      <vt:lpstr>VIDEO LINK: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Data Mining</dc:title>
  <dc:creator>Keerthy raaj</dc:creator>
  <cp:lastModifiedBy>Keerthy raaj</cp:lastModifiedBy>
  <cp:revision>10</cp:revision>
  <dcterms:created xsi:type="dcterms:W3CDTF">2021-06-21T11:29:05Z</dcterms:created>
  <dcterms:modified xsi:type="dcterms:W3CDTF">2021-06-22T09:35:51Z</dcterms:modified>
</cp:coreProperties>
</file>