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52" r:id="rId6"/>
    <p:sldId id="370" r:id="rId7"/>
    <p:sldId id="361" r:id="rId8"/>
    <p:sldId id="371" r:id="rId9"/>
    <p:sldId id="372" r:id="rId10"/>
    <p:sldId id="373" r:id="rId11"/>
    <p:sldId id="374" r:id="rId12"/>
    <p:sldId id="375" r:id="rId13"/>
    <p:sldId id="376" r:id="rId14"/>
    <p:sldId id="3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y raaj Shanmugam" userId="59a591705f980d91" providerId="LiveId" clId="{CFABB0F0-3488-48E9-AB99-B332DD860235}"/>
    <pc:docChg chg="custSel addSld delSld modSld">
      <pc:chgData name="Keerthy raaj Shanmugam" userId="59a591705f980d91" providerId="LiveId" clId="{CFABB0F0-3488-48E9-AB99-B332DD860235}" dt="2021-10-04T06:17:53.448" v="2495"/>
      <pc:docMkLst>
        <pc:docMk/>
      </pc:docMkLst>
      <pc:sldChg chg="modSp mod">
        <pc:chgData name="Keerthy raaj Shanmugam" userId="59a591705f980d91" providerId="LiveId" clId="{CFABB0F0-3488-48E9-AB99-B332DD860235}" dt="2021-10-04T06:17:03.958" v="2493" actId="20577"/>
        <pc:sldMkLst>
          <pc:docMk/>
          <pc:sldMk cId="2960950710" sldId="350"/>
        </pc:sldMkLst>
        <pc:spChg chg="mod">
          <ac:chgData name="Keerthy raaj Shanmugam" userId="59a591705f980d91" providerId="LiveId" clId="{CFABB0F0-3488-48E9-AB99-B332DD860235}" dt="2021-10-04T06:17:03.958" v="2493" actId="20577"/>
          <ac:spMkLst>
            <pc:docMk/>
            <pc:sldMk cId="2960950710" sldId="350"/>
            <ac:spMk id="3" creationId="{F18E61D8-31A3-2D45-8E25-CBE846E26E1C}"/>
          </ac:spMkLst>
        </pc:spChg>
      </pc:sldChg>
      <pc:sldChg chg="addSp delSp modSp mod">
        <pc:chgData name="Keerthy raaj Shanmugam" userId="59a591705f980d91" providerId="LiveId" clId="{CFABB0F0-3488-48E9-AB99-B332DD860235}" dt="2021-10-04T05:43:58.534" v="545" actId="20577"/>
        <pc:sldMkLst>
          <pc:docMk/>
          <pc:sldMk cId="289860937" sldId="352"/>
        </pc:sldMkLst>
        <pc:spChg chg="mod">
          <ac:chgData name="Keerthy raaj Shanmugam" userId="59a591705f980d91" providerId="LiveId" clId="{CFABB0F0-3488-48E9-AB99-B332DD860235}" dt="2021-10-04T05:43:40.895" v="502" actId="20577"/>
          <ac:spMkLst>
            <pc:docMk/>
            <pc:sldMk cId="289860937" sldId="352"/>
            <ac:spMk id="2" creationId="{2DD54756-A790-C845-A85F-35391529E591}"/>
          </ac:spMkLst>
        </pc:spChg>
        <pc:spChg chg="del">
          <ac:chgData name="Keerthy raaj Shanmugam" userId="59a591705f980d91" providerId="LiveId" clId="{CFABB0F0-3488-48E9-AB99-B332DD860235}" dt="2021-10-04T05:04:19.593" v="49" actId="21"/>
          <ac:spMkLst>
            <pc:docMk/>
            <pc:sldMk cId="289860937" sldId="352"/>
            <ac:spMk id="3" creationId="{91AA5D8C-0134-F046-A548-3465F817747C}"/>
          </ac:spMkLst>
        </pc:spChg>
        <pc:spChg chg="mod">
          <ac:chgData name="Keerthy raaj Shanmugam" userId="59a591705f980d91" providerId="LiveId" clId="{CFABB0F0-3488-48E9-AB99-B332DD860235}" dt="2021-10-04T05:43:58.534" v="545" actId="20577"/>
          <ac:spMkLst>
            <pc:docMk/>
            <pc:sldMk cId="289860937" sldId="352"/>
            <ac:spMk id="4" creationId="{C7EC6698-132B-1143-A2A9-00A97D9572D8}"/>
          </ac:spMkLst>
        </pc:spChg>
        <pc:spChg chg="mod">
          <ac:chgData name="Keerthy raaj Shanmugam" userId="59a591705f980d91" providerId="LiveId" clId="{CFABB0F0-3488-48E9-AB99-B332DD860235}" dt="2021-10-04T05:06:37.207" v="113" actId="113"/>
          <ac:spMkLst>
            <pc:docMk/>
            <pc:sldMk cId="289860937" sldId="352"/>
            <ac:spMk id="6" creationId="{C0015C52-08ED-464E-B7E8-24892D9C1319}"/>
          </ac:spMkLst>
        </pc:spChg>
        <pc:spChg chg="del">
          <ac:chgData name="Keerthy raaj Shanmugam" userId="59a591705f980d91" providerId="LiveId" clId="{CFABB0F0-3488-48E9-AB99-B332DD860235}" dt="2021-10-04T05:06:50.080" v="114" actId="21"/>
          <ac:spMkLst>
            <pc:docMk/>
            <pc:sldMk cId="289860937" sldId="352"/>
            <ac:spMk id="7" creationId="{3E1C152D-1AA6-9242-B5C9-B06EEE4F9661}"/>
          </ac:spMkLst>
        </pc:spChg>
        <pc:spChg chg="mod">
          <ac:chgData name="Keerthy raaj Shanmugam" userId="59a591705f980d91" providerId="LiveId" clId="{CFABB0F0-3488-48E9-AB99-B332DD860235}" dt="2021-10-04T05:07:40.840" v="205" actId="20577"/>
          <ac:spMkLst>
            <pc:docMk/>
            <pc:sldMk cId="289860937" sldId="352"/>
            <ac:spMk id="8" creationId="{B32B0C1D-C221-7C47-B7D6-77E7BDB41749}"/>
          </ac:spMkLst>
        </pc:spChg>
        <pc:spChg chg="del">
          <ac:chgData name="Keerthy raaj Shanmugam" userId="59a591705f980d91" providerId="LiveId" clId="{CFABB0F0-3488-48E9-AB99-B332DD860235}" dt="2021-10-04T05:09:10.506" v="206" actId="21"/>
          <ac:spMkLst>
            <pc:docMk/>
            <pc:sldMk cId="289860937" sldId="352"/>
            <ac:spMk id="9" creationId="{38FB4732-AB07-C54D-AF44-F8ADB6D2B8B6}"/>
          </ac:spMkLst>
        </pc:spChg>
        <pc:spChg chg="mod">
          <ac:chgData name="Keerthy raaj Shanmugam" userId="59a591705f980d91" providerId="LiveId" clId="{CFABB0F0-3488-48E9-AB99-B332DD860235}" dt="2021-10-04T05:09:45.384" v="284" actId="113"/>
          <ac:spMkLst>
            <pc:docMk/>
            <pc:sldMk cId="289860937" sldId="352"/>
            <ac:spMk id="10" creationId="{69BD3932-D1D0-1045-BD96-8B26F11B8515}"/>
          </ac:spMkLst>
        </pc:spChg>
        <pc:spChg chg="del mod">
          <ac:chgData name="Keerthy raaj Shanmugam" userId="59a591705f980d91" providerId="LiveId" clId="{CFABB0F0-3488-48E9-AB99-B332DD860235}" dt="2021-10-04T05:09:50.812" v="286" actId="21"/>
          <ac:spMkLst>
            <pc:docMk/>
            <pc:sldMk cId="289860937" sldId="352"/>
            <ac:spMk id="11" creationId="{7F247A08-A350-EF44-9F10-FC72B5466602}"/>
          </ac:spMkLst>
        </pc:spChg>
        <pc:spChg chg="mod">
          <ac:chgData name="Keerthy raaj Shanmugam" userId="59a591705f980d91" providerId="LiveId" clId="{CFABB0F0-3488-48E9-AB99-B332DD860235}" dt="2021-10-04T05:10:49.536" v="339" actId="207"/>
          <ac:spMkLst>
            <pc:docMk/>
            <pc:sldMk cId="289860937" sldId="352"/>
            <ac:spMk id="12" creationId="{B115086E-2AC3-4F4D-8F85-104CFA64FECF}"/>
          </ac:spMkLst>
        </pc:spChg>
        <pc:spChg chg="add del mod">
          <ac:chgData name="Keerthy raaj Shanmugam" userId="59a591705f980d91" providerId="LiveId" clId="{CFABB0F0-3488-48E9-AB99-B332DD860235}" dt="2021-10-04T05:04:23.641" v="50" actId="21"/>
          <ac:spMkLst>
            <pc:docMk/>
            <pc:sldMk cId="289860937" sldId="352"/>
            <ac:spMk id="16" creationId="{93E7FE1F-D581-4CF3-900F-A48B53C76AD0}"/>
          </ac:spMkLst>
        </pc:spChg>
        <pc:spChg chg="del">
          <ac:chgData name="Keerthy raaj Shanmugam" userId="59a591705f980d91" providerId="LiveId" clId="{CFABB0F0-3488-48E9-AB99-B332DD860235}" dt="2021-10-04T05:05:58.511" v="59" actId="21"/>
          <ac:spMkLst>
            <pc:docMk/>
            <pc:sldMk cId="289860937" sldId="352"/>
            <ac:spMk id="17" creationId="{DDDED26D-84D8-4675-8573-6EC8D28B6AF9}"/>
          </ac:spMkLst>
        </pc:spChg>
        <pc:spChg chg="add del mod">
          <ac:chgData name="Keerthy raaj Shanmugam" userId="59a591705f980d91" providerId="LiveId" clId="{CFABB0F0-3488-48E9-AB99-B332DD860235}" dt="2021-10-04T05:06:02.298" v="60" actId="21"/>
          <ac:spMkLst>
            <pc:docMk/>
            <pc:sldMk cId="289860937" sldId="352"/>
            <ac:spMk id="19" creationId="{D16AD4BE-42B3-4112-83EC-FD6AE7438836}"/>
          </ac:spMkLst>
        </pc:spChg>
        <pc:spChg chg="add del mod">
          <ac:chgData name="Keerthy raaj Shanmugam" userId="59a591705f980d91" providerId="LiveId" clId="{CFABB0F0-3488-48E9-AB99-B332DD860235}" dt="2021-10-04T05:06:54.519" v="115" actId="21"/>
          <ac:spMkLst>
            <pc:docMk/>
            <pc:sldMk cId="289860937" sldId="352"/>
            <ac:spMk id="21" creationId="{B6D3B279-D7CA-49E2-83F7-64C1C74848B2}"/>
          </ac:spMkLst>
        </pc:spChg>
        <pc:spChg chg="add del mod">
          <ac:chgData name="Keerthy raaj Shanmugam" userId="59a591705f980d91" providerId="LiveId" clId="{CFABB0F0-3488-48E9-AB99-B332DD860235}" dt="2021-10-04T05:09:14.454" v="207" actId="21"/>
          <ac:spMkLst>
            <pc:docMk/>
            <pc:sldMk cId="289860937" sldId="352"/>
            <ac:spMk id="23" creationId="{DB7241A8-0810-498C-B476-B5ABC697DBE1}"/>
          </ac:spMkLst>
        </pc:spChg>
        <pc:spChg chg="add del mod">
          <ac:chgData name="Keerthy raaj Shanmugam" userId="59a591705f980d91" providerId="LiveId" clId="{CFABB0F0-3488-48E9-AB99-B332DD860235}" dt="2021-10-04T05:09:54.881" v="287" actId="21"/>
          <ac:spMkLst>
            <pc:docMk/>
            <pc:sldMk cId="289860937" sldId="352"/>
            <ac:spMk id="25" creationId="{317DD710-30AD-437D-9552-5AC4F85364D8}"/>
          </ac:spMkLst>
        </pc:spChg>
      </pc:sldChg>
      <pc:sldChg chg="modSp mod">
        <pc:chgData name="Keerthy raaj Shanmugam" userId="59a591705f980d91" providerId="LiveId" clId="{CFABB0F0-3488-48E9-AB99-B332DD860235}" dt="2021-10-04T06:17:29.453" v="2494" actId="2711"/>
        <pc:sldMkLst>
          <pc:docMk/>
          <pc:sldMk cId="391246093" sldId="361"/>
        </pc:sldMkLst>
        <pc:spChg chg="mod">
          <ac:chgData name="Keerthy raaj Shanmugam" userId="59a591705f980d91" providerId="LiveId" clId="{CFABB0F0-3488-48E9-AB99-B332DD860235}" dt="2021-10-04T05:44:29.409" v="551" actId="207"/>
          <ac:spMkLst>
            <pc:docMk/>
            <pc:sldMk cId="391246093" sldId="361"/>
            <ac:spMk id="3" creationId="{1353F689-2E51-BF4F-AE47-7CEB7CC4C52A}"/>
          </ac:spMkLst>
        </pc:spChg>
        <pc:spChg chg="mod">
          <ac:chgData name="Keerthy raaj Shanmugam" userId="59a591705f980d91" providerId="LiveId" clId="{CFABB0F0-3488-48E9-AB99-B332DD860235}" dt="2021-10-04T06:17:29.453" v="2494" actId="2711"/>
          <ac:spMkLst>
            <pc:docMk/>
            <pc:sldMk cId="391246093" sldId="361"/>
            <ac:spMk id="4" creationId="{A17F80A9-6337-524E-AC61-32C5AFEE8E6D}"/>
          </ac:spMkLst>
        </pc:spChg>
      </pc:sldChg>
      <pc:sldChg chg="addSp delSp modSp del mod">
        <pc:chgData name="Keerthy raaj Shanmugam" userId="59a591705f980d91" providerId="LiveId" clId="{CFABB0F0-3488-48E9-AB99-B332DD860235}" dt="2021-10-04T05:44:59.028" v="554" actId="2696"/>
        <pc:sldMkLst>
          <pc:docMk/>
          <pc:sldMk cId="941829568" sldId="365"/>
        </pc:sldMkLst>
        <pc:spChg chg="mod">
          <ac:chgData name="Keerthy raaj Shanmugam" userId="59a591705f980d91" providerId="LiveId" clId="{CFABB0F0-3488-48E9-AB99-B332DD860235}" dt="2021-10-04T05:16:22.499" v="457" actId="255"/>
          <ac:spMkLst>
            <pc:docMk/>
            <pc:sldMk cId="941829568" sldId="365"/>
            <ac:spMk id="2" creationId="{8B2FBC0A-7460-4F9D-9493-23EBA4CB63D3}"/>
          </ac:spMkLst>
        </pc:spChg>
        <pc:spChg chg="del">
          <ac:chgData name="Keerthy raaj Shanmugam" userId="59a591705f980d91" providerId="LiveId" clId="{CFABB0F0-3488-48E9-AB99-B332DD860235}" dt="2021-10-04T05:14:24.183" v="419" actId="21"/>
          <ac:spMkLst>
            <pc:docMk/>
            <pc:sldMk cId="941829568" sldId="365"/>
            <ac:spMk id="3" creationId="{5010B614-63DA-4812-9635-5104DE28D3E5}"/>
          </ac:spMkLst>
        </pc:spChg>
        <pc:spChg chg="mod">
          <ac:chgData name="Keerthy raaj Shanmugam" userId="59a591705f980d91" providerId="LiveId" clId="{CFABB0F0-3488-48E9-AB99-B332DD860235}" dt="2021-10-04T05:15:54.616" v="455" actId="20577"/>
          <ac:spMkLst>
            <pc:docMk/>
            <pc:sldMk cId="941829568" sldId="365"/>
            <ac:spMk id="4" creationId="{24201013-71E8-479C-8076-9271D583346E}"/>
          </ac:spMkLst>
        </pc:spChg>
        <pc:spChg chg="del">
          <ac:chgData name="Keerthy raaj Shanmugam" userId="59a591705f980d91" providerId="LiveId" clId="{CFABB0F0-3488-48E9-AB99-B332DD860235}" dt="2021-10-04T05:14:33.679" v="421" actId="21"/>
          <ac:spMkLst>
            <pc:docMk/>
            <pc:sldMk cId="941829568" sldId="365"/>
            <ac:spMk id="5" creationId="{F1260CCF-1809-46F5-8E65-2E27B0575DA1}"/>
          </ac:spMkLst>
        </pc:spChg>
        <pc:spChg chg="del">
          <ac:chgData name="Keerthy raaj Shanmugam" userId="59a591705f980d91" providerId="LiveId" clId="{CFABB0F0-3488-48E9-AB99-B332DD860235}" dt="2021-10-04T05:14:37.791" v="422" actId="21"/>
          <ac:spMkLst>
            <pc:docMk/>
            <pc:sldMk cId="941829568" sldId="365"/>
            <ac:spMk id="6" creationId="{320276F2-F21A-448D-BE30-E636EF96C398}"/>
          </ac:spMkLst>
        </pc:spChg>
        <pc:spChg chg="del">
          <ac:chgData name="Keerthy raaj Shanmugam" userId="59a591705f980d91" providerId="LiveId" clId="{CFABB0F0-3488-48E9-AB99-B332DD860235}" dt="2021-10-04T05:14:58.797" v="427" actId="21"/>
          <ac:spMkLst>
            <pc:docMk/>
            <pc:sldMk cId="941829568" sldId="365"/>
            <ac:spMk id="7" creationId="{55BBC0CC-E2E6-4FD7-AD29-1C0663E9949A}"/>
          </ac:spMkLst>
        </pc:spChg>
        <pc:spChg chg="del">
          <ac:chgData name="Keerthy raaj Shanmugam" userId="59a591705f980d91" providerId="LiveId" clId="{CFABB0F0-3488-48E9-AB99-B332DD860235}" dt="2021-10-04T05:14:49.678" v="425" actId="21"/>
          <ac:spMkLst>
            <pc:docMk/>
            <pc:sldMk cId="941829568" sldId="365"/>
            <ac:spMk id="8" creationId="{2D5E44BE-9DC2-4B61-BDF7-A3A95C0C670C}"/>
          </ac:spMkLst>
        </pc:spChg>
        <pc:spChg chg="del">
          <ac:chgData name="Keerthy raaj Shanmugam" userId="59a591705f980d91" providerId="LiveId" clId="{CFABB0F0-3488-48E9-AB99-B332DD860235}" dt="2021-10-04T05:15:13.879" v="431" actId="21"/>
          <ac:spMkLst>
            <pc:docMk/>
            <pc:sldMk cId="941829568" sldId="365"/>
            <ac:spMk id="9" creationId="{8A7492CA-FE50-4FF5-826B-ABD826781E34}"/>
          </ac:spMkLst>
        </pc:spChg>
        <pc:spChg chg="del">
          <ac:chgData name="Keerthy raaj Shanmugam" userId="59a591705f980d91" providerId="LiveId" clId="{CFABB0F0-3488-48E9-AB99-B332DD860235}" dt="2021-10-04T05:15:07.352" v="429" actId="21"/>
          <ac:spMkLst>
            <pc:docMk/>
            <pc:sldMk cId="941829568" sldId="365"/>
            <ac:spMk id="10" creationId="{F6BD5ACA-8EED-43D6-9EFF-3B0BB2449926}"/>
          </ac:spMkLst>
        </pc:spChg>
        <pc:spChg chg="del">
          <ac:chgData name="Keerthy raaj Shanmugam" userId="59a591705f980d91" providerId="LiveId" clId="{CFABB0F0-3488-48E9-AB99-B332DD860235}" dt="2021-10-04T05:15:28.876" v="435" actId="21"/>
          <ac:spMkLst>
            <pc:docMk/>
            <pc:sldMk cId="941829568" sldId="365"/>
            <ac:spMk id="11" creationId="{ADE0C415-EF7E-4FBF-BDF5-DD54CEEAD152}"/>
          </ac:spMkLst>
        </pc:spChg>
        <pc:spChg chg="del">
          <ac:chgData name="Keerthy raaj Shanmugam" userId="59a591705f980d91" providerId="LiveId" clId="{CFABB0F0-3488-48E9-AB99-B332DD860235}" dt="2021-10-04T05:15:21.275" v="433" actId="21"/>
          <ac:spMkLst>
            <pc:docMk/>
            <pc:sldMk cId="941829568" sldId="365"/>
            <ac:spMk id="12" creationId="{5B0C1D9A-D329-41DC-9183-62D06A2232D1}"/>
          </ac:spMkLst>
        </pc:spChg>
        <pc:spChg chg="add del mod">
          <ac:chgData name="Keerthy raaj Shanmugam" userId="59a591705f980d91" providerId="LiveId" clId="{CFABB0F0-3488-48E9-AB99-B332DD860235}" dt="2021-10-04T05:14:29.719" v="420" actId="21"/>
          <ac:spMkLst>
            <pc:docMk/>
            <pc:sldMk cId="941829568" sldId="365"/>
            <ac:spMk id="17" creationId="{B0476C4B-DEA3-461D-8FA3-FF9671BC0887}"/>
          </ac:spMkLst>
        </pc:spChg>
        <pc:spChg chg="add del mod">
          <ac:chgData name="Keerthy raaj Shanmugam" userId="59a591705f980d91" providerId="LiveId" clId="{CFABB0F0-3488-48E9-AB99-B332DD860235}" dt="2021-10-04T05:14:45.448" v="424" actId="21"/>
          <ac:spMkLst>
            <pc:docMk/>
            <pc:sldMk cId="941829568" sldId="365"/>
            <ac:spMk id="19" creationId="{7C2E1F84-764F-4149-B19C-0FE77D0DD91B}"/>
          </ac:spMkLst>
        </pc:spChg>
        <pc:spChg chg="add del mod">
          <ac:chgData name="Keerthy raaj Shanmugam" userId="59a591705f980d91" providerId="LiveId" clId="{CFABB0F0-3488-48E9-AB99-B332DD860235}" dt="2021-10-04T05:14:41.933" v="423" actId="21"/>
          <ac:spMkLst>
            <pc:docMk/>
            <pc:sldMk cId="941829568" sldId="365"/>
            <ac:spMk id="21" creationId="{AF6060ED-4204-4BF1-A48B-39C3DD7401BA}"/>
          </ac:spMkLst>
        </pc:spChg>
        <pc:spChg chg="add del mod">
          <ac:chgData name="Keerthy raaj Shanmugam" userId="59a591705f980d91" providerId="LiveId" clId="{CFABB0F0-3488-48E9-AB99-B332DD860235}" dt="2021-10-04T05:14:53.824" v="426" actId="21"/>
          <ac:spMkLst>
            <pc:docMk/>
            <pc:sldMk cId="941829568" sldId="365"/>
            <ac:spMk id="23" creationId="{10AA5C59-8185-441C-A129-0F4A9FCEEEC4}"/>
          </ac:spMkLst>
        </pc:spChg>
        <pc:spChg chg="add del mod">
          <ac:chgData name="Keerthy raaj Shanmugam" userId="59a591705f980d91" providerId="LiveId" clId="{CFABB0F0-3488-48E9-AB99-B332DD860235}" dt="2021-10-04T05:15:02.519" v="428" actId="21"/>
          <ac:spMkLst>
            <pc:docMk/>
            <pc:sldMk cId="941829568" sldId="365"/>
            <ac:spMk id="25" creationId="{F0D8B91E-4BF7-4A4C-B649-BA1219677485}"/>
          </ac:spMkLst>
        </pc:spChg>
        <pc:spChg chg="add del mod">
          <ac:chgData name="Keerthy raaj Shanmugam" userId="59a591705f980d91" providerId="LiveId" clId="{CFABB0F0-3488-48E9-AB99-B332DD860235}" dt="2021-10-04T05:15:10.522" v="430" actId="21"/>
          <ac:spMkLst>
            <pc:docMk/>
            <pc:sldMk cId="941829568" sldId="365"/>
            <ac:spMk id="27" creationId="{AC94D585-38AB-4470-8B6F-9267598F1916}"/>
          </ac:spMkLst>
        </pc:spChg>
        <pc:spChg chg="add del mod">
          <ac:chgData name="Keerthy raaj Shanmugam" userId="59a591705f980d91" providerId="LiveId" clId="{CFABB0F0-3488-48E9-AB99-B332DD860235}" dt="2021-10-04T05:15:17.508" v="432" actId="21"/>
          <ac:spMkLst>
            <pc:docMk/>
            <pc:sldMk cId="941829568" sldId="365"/>
            <ac:spMk id="29" creationId="{77C4A851-D41F-41AF-80BF-9A1CE1464E2C}"/>
          </ac:spMkLst>
        </pc:spChg>
        <pc:spChg chg="add del mod">
          <ac:chgData name="Keerthy raaj Shanmugam" userId="59a591705f980d91" providerId="LiveId" clId="{CFABB0F0-3488-48E9-AB99-B332DD860235}" dt="2021-10-04T05:15:25.273" v="434" actId="21"/>
          <ac:spMkLst>
            <pc:docMk/>
            <pc:sldMk cId="941829568" sldId="365"/>
            <ac:spMk id="31" creationId="{F9605AE6-1650-461B-80D4-036CCBC81DC1}"/>
          </ac:spMkLst>
        </pc:spChg>
        <pc:spChg chg="add del mod">
          <ac:chgData name="Keerthy raaj Shanmugam" userId="59a591705f980d91" providerId="LiveId" clId="{CFABB0F0-3488-48E9-AB99-B332DD860235}" dt="2021-10-04T05:15:32.801" v="436" actId="21"/>
          <ac:spMkLst>
            <pc:docMk/>
            <pc:sldMk cId="941829568" sldId="365"/>
            <ac:spMk id="33" creationId="{4307B529-6E37-4CEF-806A-6C5788F1A802}"/>
          </ac:spMkLst>
        </pc:spChg>
      </pc:sldChg>
      <pc:sldChg chg="del">
        <pc:chgData name="Keerthy raaj Shanmugam" userId="59a591705f980d91" providerId="LiveId" clId="{CFABB0F0-3488-48E9-AB99-B332DD860235}" dt="2021-10-04T05:41:55.884" v="482" actId="47"/>
        <pc:sldMkLst>
          <pc:docMk/>
          <pc:sldMk cId="2790354010" sldId="366"/>
        </pc:sldMkLst>
      </pc:sldChg>
      <pc:sldChg chg="del">
        <pc:chgData name="Keerthy raaj Shanmugam" userId="59a591705f980d91" providerId="LiveId" clId="{CFABB0F0-3488-48E9-AB99-B332DD860235}" dt="2021-10-04T05:41:53.386" v="481" actId="47"/>
        <pc:sldMkLst>
          <pc:docMk/>
          <pc:sldMk cId="3481007144" sldId="367"/>
        </pc:sldMkLst>
      </pc:sldChg>
      <pc:sldChg chg="del">
        <pc:chgData name="Keerthy raaj Shanmugam" userId="59a591705f980d91" providerId="LiveId" clId="{CFABB0F0-3488-48E9-AB99-B332DD860235}" dt="2021-10-04T05:41:50.857" v="480" actId="47"/>
        <pc:sldMkLst>
          <pc:docMk/>
          <pc:sldMk cId="346006717" sldId="368"/>
        </pc:sldMkLst>
      </pc:sldChg>
      <pc:sldChg chg="del">
        <pc:chgData name="Keerthy raaj Shanmugam" userId="59a591705f980d91" providerId="LiveId" clId="{CFABB0F0-3488-48E9-AB99-B332DD860235}" dt="2021-10-04T05:41:48.394" v="479" actId="47"/>
        <pc:sldMkLst>
          <pc:docMk/>
          <pc:sldMk cId="3017934744" sldId="369"/>
        </pc:sldMkLst>
      </pc:sldChg>
      <pc:sldChg chg="addSp delSp modSp add mod">
        <pc:chgData name="Keerthy raaj Shanmugam" userId="59a591705f980d91" providerId="LiveId" clId="{CFABB0F0-3488-48E9-AB99-B332DD860235}" dt="2021-10-04T06:17:53.448" v="2495"/>
        <pc:sldMkLst>
          <pc:docMk/>
          <pc:sldMk cId="557527566" sldId="370"/>
        </pc:sldMkLst>
        <pc:spChg chg="mod">
          <ac:chgData name="Keerthy raaj Shanmugam" userId="59a591705f980d91" providerId="LiveId" clId="{CFABB0F0-3488-48E9-AB99-B332DD860235}" dt="2021-10-04T06:17:53.448" v="2495"/>
          <ac:spMkLst>
            <pc:docMk/>
            <pc:sldMk cId="557527566" sldId="370"/>
            <ac:spMk id="2" creationId="{2DD54756-A790-C845-A85F-35391529E591}"/>
          </ac:spMkLst>
        </pc:spChg>
        <pc:spChg chg="mod">
          <ac:chgData name="Keerthy raaj Shanmugam" userId="59a591705f980d91" providerId="LiveId" clId="{CFABB0F0-3488-48E9-AB99-B332DD860235}" dt="2021-10-04T05:11:36.354" v="388" actId="20577"/>
          <ac:spMkLst>
            <pc:docMk/>
            <pc:sldMk cId="557527566" sldId="370"/>
            <ac:spMk id="4" creationId="{C7EC6698-132B-1143-A2A9-00A97D9572D8}"/>
          </ac:spMkLst>
        </pc:spChg>
        <pc:spChg chg="add del mod">
          <ac:chgData name="Keerthy raaj Shanmugam" userId="59a591705f980d91" providerId="LiveId" clId="{CFABB0F0-3488-48E9-AB99-B332DD860235}" dt="2021-10-04T05:12:08.474" v="390" actId="21"/>
          <ac:spMkLst>
            <pc:docMk/>
            <pc:sldMk cId="557527566" sldId="370"/>
            <ac:spMk id="5" creationId="{E75A7F54-4188-4E66-B1F2-7B2769F70746}"/>
          </ac:spMkLst>
        </pc:spChg>
        <pc:spChg chg="del">
          <ac:chgData name="Keerthy raaj Shanmugam" userId="59a591705f980d91" providerId="LiveId" clId="{CFABB0F0-3488-48E9-AB99-B332DD860235}" dt="2021-10-04T05:12:05.099" v="389" actId="21"/>
          <ac:spMkLst>
            <pc:docMk/>
            <pc:sldMk cId="557527566" sldId="370"/>
            <ac:spMk id="6" creationId="{C0015C52-08ED-464E-B7E8-24892D9C1319}"/>
          </ac:spMkLst>
        </pc:spChg>
        <pc:spChg chg="del">
          <ac:chgData name="Keerthy raaj Shanmugam" userId="59a591705f980d91" providerId="LiveId" clId="{CFABB0F0-3488-48E9-AB99-B332DD860235}" dt="2021-10-04T05:12:12.374" v="391" actId="21"/>
          <ac:spMkLst>
            <pc:docMk/>
            <pc:sldMk cId="557527566" sldId="370"/>
            <ac:spMk id="8" creationId="{B32B0C1D-C221-7C47-B7D6-77E7BDB41749}"/>
          </ac:spMkLst>
        </pc:spChg>
        <pc:spChg chg="add del mod">
          <ac:chgData name="Keerthy raaj Shanmugam" userId="59a591705f980d91" providerId="LiveId" clId="{CFABB0F0-3488-48E9-AB99-B332DD860235}" dt="2021-10-04T05:12:18.425" v="393" actId="21"/>
          <ac:spMkLst>
            <pc:docMk/>
            <pc:sldMk cId="557527566" sldId="370"/>
            <ac:spMk id="9" creationId="{A25F167D-53AE-4F2B-91F1-543B6761B7F2}"/>
          </ac:spMkLst>
        </pc:spChg>
        <pc:spChg chg="mod">
          <ac:chgData name="Keerthy raaj Shanmugam" userId="59a591705f980d91" providerId="LiveId" clId="{CFABB0F0-3488-48E9-AB99-B332DD860235}" dt="2021-10-04T05:13:05.326" v="416" actId="20577"/>
          <ac:spMkLst>
            <pc:docMk/>
            <pc:sldMk cId="557527566" sldId="370"/>
            <ac:spMk id="10" creationId="{69BD3932-D1D0-1045-BD96-8B26F11B8515}"/>
          </ac:spMkLst>
        </pc:spChg>
        <pc:spChg chg="del">
          <ac:chgData name="Keerthy raaj Shanmugam" userId="59a591705f980d91" providerId="LiveId" clId="{CFABB0F0-3488-48E9-AB99-B332DD860235}" dt="2021-10-04T05:13:12.098" v="417" actId="21"/>
          <ac:spMkLst>
            <pc:docMk/>
            <pc:sldMk cId="557527566" sldId="370"/>
            <ac:spMk id="12" creationId="{B115086E-2AC3-4F4D-8F85-104CFA64FECF}"/>
          </ac:spMkLst>
        </pc:spChg>
        <pc:spChg chg="add del mod">
          <ac:chgData name="Keerthy raaj Shanmugam" userId="59a591705f980d91" providerId="LiveId" clId="{CFABB0F0-3488-48E9-AB99-B332DD860235}" dt="2021-10-04T05:13:15.908" v="418" actId="21"/>
          <ac:spMkLst>
            <pc:docMk/>
            <pc:sldMk cId="557527566" sldId="370"/>
            <ac:spMk id="16" creationId="{6592CDE6-BA5B-42CC-A9DD-420D9ADE040D}"/>
          </ac:spMkLst>
        </pc:spChg>
      </pc:sldChg>
      <pc:sldChg chg="modSp add mod">
        <pc:chgData name="Keerthy raaj Shanmugam" userId="59a591705f980d91" providerId="LiveId" clId="{CFABB0F0-3488-48E9-AB99-B332DD860235}" dt="2021-10-04T06:13:45.378" v="2319" actId="2711"/>
        <pc:sldMkLst>
          <pc:docMk/>
          <pc:sldMk cId="2797333436" sldId="371"/>
        </pc:sldMkLst>
        <pc:spChg chg="mod">
          <ac:chgData name="Keerthy raaj Shanmugam" userId="59a591705f980d91" providerId="LiveId" clId="{CFABB0F0-3488-48E9-AB99-B332DD860235}" dt="2021-10-04T05:38:05.459" v="461" actId="255"/>
          <ac:spMkLst>
            <pc:docMk/>
            <pc:sldMk cId="2797333436" sldId="371"/>
            <ac:spMk id="2" creationId="{8B2FBC0A-7460-4F9D-9493-23EBA4CB63D3}"/>
          </ac:spMkLst>
        </pc:spChg>
        <pc:spChg chg="mod">
          <ac:chgData name="Keerthy raaj Shanmugam" userId="59a591705f980d91" providerId="LiveId" clId="{CFABB0F0-3488-48E9-AB99-B332DD860235}" dt="2021-10-04T06:13:45.378" v="2319" actId="2711"/>
          <ac:spMkLst>
            <pc:docMk/>
            <pc:sldMk cId="2797333436" sldId="371"/>
            <ac:spMk id="4" creationId="{24201013-71E8-479C-8076-9271D583346E}"/>
          </ac:spMkLst>
        </pc:spChg>
      </pc:sldChg>
      <pc:sldChg chg="modSp add mod">
        <pc:chgData name="Keerthy raaj Shanmugam" userId="59a591705f980d91" providerId="LiveId" clId="{CFABB0F0-3488-48E9-AB99-B332DD860235}" dt="2021-10-04T06:13:37.176" v="2318" actId="2711"/>
        <pc:sldMkLst>
          <pc:docMk/>
          <pc:sldMk cId="2624030056" sldId="372"/>
        </pc:sldMkLst>
        <pc:spChg chg="mod">
          <ac:chgData name="Keerthy raaj Shanmugam" userId="59a591705f980d91" providerId="LiveId" clId="{CFABB0F0-3488-48E9-AB99-B332DD860235}" dt="2021-10-04T05:38:55.775" v="467" actId="255"/>
          <ac:spMkLst>
            <pc:docMk/>
            <pc:sldMk cId="2624030056" sldId="372"/>
            <ac:spMk id="2" creationId="{8B2FBC0A-7460-4F9D-9493-23EBA4CB63D3}"/>
          </ac:spMkLst>
        </pc:spChg>
        <pc:spChg chg="mod">
          <ac:chgData name="Keerthy raaj Shanmugam" userId="59a591705f980d91" providerId="LiveId" clId="{CFABB0F0-3488-48E9-AB99-B332DD860235}" dt="2021-10-04T06:13:37.176" v="2318" actId="2711"/>
          <ac:spMkLst>
            <pc:docMk/>
            <pc:sldMk cId="2624030056" sldId="372"/>
            <ac:spMk id="4" creationId="{24201013-71E8-479C-8076-9271D583346E}"/>
          </ac:spMkLst>
        </pc:spChg>
      </pc:sldChg>
      <pc:sldChg chg="modSp add mod">
        <pc:chgData name="Keerthy raaj Shanmugam" userId="59a591705f980d91" providerId="LiveId" clId="{CFABB0F0-3488-48E9-AB99-B332DD860235}" dt="2021-10-04T06:13:14.405" v="2316" actId="2711"/>
        <pc:sldMkLst>
          <pc:docMk/>
          <pc:sldMk cId="164305271" sldId="373"/>
        </pc:sldMkLst>
        <pc:spChg chg="mod">
          <ac:chgData name="Keerthy raaj Shanmugam" userId="59a591705f980d91" providerId="LiveId" clId="{CFABB0F0-3488-48E9-AB99-B332DD860235}" dt="2021-10-04T05:39:27.231" v="469" actId="255"/>
          <ac:spMkLst>
            <pc:docMk/>
            <pc:sldMk cId="164305271" sldId="373"/>
            <ac:spMk id="2" creationId="{8B2FBC0A-7460-4F9D-9493-23EBA4CB63D3}"/>
          </ac:spMkLst>
        </pc:spChg>
        <pc:spChg chg="mod">
          <ac:chgData name="Keerthy raaj Shanmugam" userId="59a591705f980d91" providerId="LiveId" clId="{CFABB0F0-3488-48E9-AB99-B332DD860235}" dt="2021-10-04T06:13:14.405" v="2316" actId="2711"/>
          <ac:spMkLst>
            <pc:docMk/>
            <pc:sldMk cId="164305271" sldId="373"/>
            <ac:spMk id="4" creationId="{24201013-71E8-479C-8076-9271D583346E}"/>
          </ac:spMkLst>
        </pc:spChg>
      </pc:sldChg>
      <pc:sldChg chg="modSp add mod">
        <pc:chgData name="Keerthy raaj Shanmugam" userId="59a591705f980d91" providerId="LiveId" clId="{CFABB0F0-3488-48E9-AB99-B332DD860235}" dt="2021-10-04T06:13:24.182" v="2317" actId="2711"/>
        <pc:sldMkLst>
          <pc:docMk/>
          <pc:sldMk cId="4261944375" sldId="374"/>
        </pc:sldMkLst>
        <pc:spChg chg="mod">
          <ac:chgData name="Keerthy raaj Shanmugam" userId="59a591705f980d91" providerId="LiveId" clId="{CFABB0F0-3488-48E9-AB99-B332DD860235}" dt="2021-10-04T05:40:40.038" v="473" actId="255"/>
          <ac:spMkLst>
            <pc:docMk/>
            <pc:sldMk cId="4261944375" sldId="374"/>
            <ac:spMk id="2" creationId="{8B2FBC0A-7460-4F9D-9493-23EBA4CB63D3}"/>
          </ac:spMkLst>
        </pc:spChg>
        <pc:spChg chg="mod">
          <ac:chgData name="Keerthy raaj Shanmugam" userId="59a591705f980d91" providerId="LiveId" clId="{CFABB0F0-3488-48E9-AB99-B332DD860235}" dt="2021-10-04T06:13:24.182" v="2317" actId="2711"/>
          <ac:spMkLst>
            <pc:docMk/>
            <pc:sldMk cId="4261944375" sldId="374"/>
            <ac:spMk id="4" creationId="{24201013-71E8-479C-8076-9271D583346E}"/>
          </ac:spMkLst>
        </pc:spChg>
      </pc:sldChg>
      <pc:sldChg chg="addSp modSp add mod">
        <pc:chgData name="Keerthy raaj Shanmugam" userId="59a591705f980d91" providerId="LiveId" clId="{CFABB0F0-3488-48E9-AB99-B332DD860235}" dt="2021-10-04T06:12:09.781" v="2313" actId="20577"/>
        <pc:sldMkLst>
          <pc:docMk/>
          <pc:sldMk cId="1275605562" sldId="375"/>
        </pc:sldMkLst>
        <pc:spChg chg="mod">
          <ac:chgData name="Keerthy raaj Shanmugam" userId="59a591705f980d91" providerId="LiveId" clId="{CFABB0F0-3488-48E9-AB99-B332DD860235}" dt="2021-10-04T06:12:09.781" v="2313" actId="20577"/>
          <ac:spMkLst>
            <pc:docMk/>
            <pc:sldMk cId="1275605562" sldId="375"/>
            <ac:spMk id="2" creationId="{8B2FBC0A-7460-4F9D-9493-23EBA4CB63D3}"/>
          </ac:spMkLst>
        </pc:spChg>
        <pc:spChg chg="mod">
          <ac:chgData name="Keerthy raaj Shanmugam" userId="59a591705f980d91" providerId="LiveId" clId="{CFABB0F0-3488-48E9-AB99-B332DD860235}" dt="2021-10-04T06:09:57.982" v="2293" actId="20577"/>
          <ac:spMkLst>
            <pc:docMk/>
            <pc:sldMk cId="1275605562" sldId="375"/>
            <ac:spMk id="4" creationId="{24201013-71E8-479C-8076-9271D583346E}"/>
          </ac:spMkLst>
        </pc:spChg>
        <pc:picChg chg="add mod">
          <ac:chgData name="Keerthy raaj Shanmugam" userId="59a591705f980d91" providerId="LiveId" clId="{CFABB0F0-3488-48E9-AB99-B332DD860235}" dt="2021-10-04T06:11:59.525" v="2301" actId="14100"/>
          <ac:picMkLst>
            <pc:docMk/>
            <pc:sldMk cId="1275605562" sldId="375"/>
            <ac:picMk id="5" creationId="{30964A3E-93B4-4BD8-8453-3247934D0004}"/>
          </ac:picMkLst>
        </pc:picChg>
      </pc:sldChg>
      <pc:sldChg chg="modSp add mod">
        <pc:chgData name="Keerthy raaj Shanmugam" userId="59a591705f980d91" providerId="LiveId" clId="{CFABB0F0-3488-48E9-AB99-B332DD860235}" dt="2021-10-04T06:15:35.732" v="2472" actId="2711"/>
        <pc:sldMkLst>
          <pc:docMk/>
          <pc:sldMk cId="2260527283" sldId="376"/>
        </pc:sldMkLst>
        <pc:spChg chg="mod">
          <ac:chgData name="Keerthy raaj Shanmugam" userId="59a591705f980d91" providerId="LiveId" clId="{CFABB0F0-3488-48E9-AB99-B332DD860235}" dt="2021-10-04T05:41:35.354" v="478" actId="255"/>
          <ac:spMkLst>
            <pc:docMk/>
            <pc:sldMk cId="2260527283" sldId="376"/>
            <ac:spMk id="2" creationId="{8B2FBC0A-7460-4F9D-9493-23EBA4CB63D3}"/>
          </ac:spMkLst>
        </pc:spChg>
        <pc:spChg chg="mod">
          <ac:chgData name="Keerthy raaj Shanmugam" userId="59a591705f980d91" providerId="LiveId" clId="{CFABB0F0-3488-48E9-AB99-B332DD860235}" dt="2021-10-04T06:15:35.732" v="2472" actId="2711"/>
          <ac:spMkLst>
            <pc:docMk/>
            <pc:sldMk cId="2260527283" sldId="376"/>
            <ac:spMk id="4" creationId="{24201013-71E8-479C-8076-9271D583346E}"/>
          </ac:spMkLst>
        </pc:spChg>
      </pc:sldChg>
    </pc:docChg>
  </pc:docChgLst>
  <pc:docChgLst>
    <pc:chgData name="Keerthy raaj Shanmugam" userId="59a591705f980d91" providerId="LiveId" clId="{92055C01-524E-4E51-A1C7-4986537C860D}"/>
    <pc:docChg chg="modSld">
      <pc:chgData name="Keerthy raaj Shanmugam" userId="59a591705f980d91" providerId="LiveId" clId="{92055C01-524E-4E51-A1C7-4986537C860D}" dt="2021-09-21T05:32:20.135" v="44" actId="207"/>
      <pc:docMkLst>
        <pc:docMk/>
      </pc:docMkLst>
      <pc:sldChg chg="modSp mod">
        <pc:chgData name="Keerthy raaj Shanmugam" userId="59a591705f980d91" providerId="LiveId" clId="{92055C01-524E-4E51-A1C7-4986537C860D}" dt="2021-09-21T05:28:44.581" v="0" actId="255"/>
        <pc:sldMkLst>
          <pc:docMk/>
          <pc:sldMk cId="391246093" sldId="361"/>
        </pc:sldMkLst>
        <pc:spChg chg="mod">
          <ac:chgData name="Keerthy raaj Shanmugam" userId="59a591705f980d91" providerId="LiveId" clId="{92055C01-524E-4E51-A1C7-4986537C860D}" dt="2021-09-21T05:28:44.581" v="0" actId="255"/>
          <ac:spMkLst>
            <pc:docMk/>
            <pc:sldMk cId="391246093" sldId="361"/>
            <ac:spMk id="4" creationId="{A17F80A9-6337-524E-AC61-32C5AFEE8E6D}"/>
          </ac:spMkLst>
        </pc:spChg>
      </pc:sldChg>
      <pc:sldChg chg="modSp mod">
        <pc:chgData name="Keerthy raaj Shanmugam" userId="59a591705f980d91" providerId="LiveId" clId="{92055C01-524E-4E51-A1C7-4986537C860D}" dt="2021-09-21T05:32:20.135" v="44" actId="207"/>
        <pc:sldMkLst>
          <pc:docMk/>
          <pc:sldMk cId="941829568" sldId="365"/>
        </pc:sldMkLst>
        <pc:spChg chg="mod">
          <ac:chgData name="Keerthy raaj Shanmugam" userId="59a591705f980d91" providerId="LiveId" clId="{92055C01-524E-4E51-A1C7-4986537C860D}" dt="2021-09-21T05:31:24.209" v="30" actId="207"/>
          <ac:spMkLst>
            <pc:docMk/>
            <pc:sldMk cId="941829568" sldId="365"/>
            <ac:spMk id="3" creationId="{5010B614-63DA-4812-9635-5104DE28D3E5}"/>
          </ac:spMkLst>
        </pc:spChg>
        <pc:spChg chg="mod">
          <ac:chgData name="Keerthy raaj Shanmugam" userId="59a591705f980d91" providerId="LiveId" clId="{92055C01-524E-4E51-A1C7-4986537C860D}" dt="2021-09-21T05:31:36.395" v="34" actId="207"/>
          <ac:spMkLst>
            <pc:docMk/>
            <pc:sldMk cId="941829568" sldId="365"/>
            <ac:spMk id="5" creationId="{F1260CCF-1809-46F5-8E65-2E27B0575DA1}"/>
          </ac:spMkLst>
        </pc:spChg>
        <pc:spChg chg="mod">
          <ac:chgData name="Keerthy raaj Shanmugam" userId="59a591705f980d91" providerId="LiveId" clId="{92055C01-524E-4E51-A1C7-4986537C860D}" dt="2021-09-21T05:31:49.371" v="38" actId="207"/>
          <ac:spMkLst>
            <pc:docMk/>
            <pc:sldMk cId="941829568" sldId="365"/>
            <ac:spMk id="7" creationId="{55BBC0CC-E2E6-4FD7-AD29-1C0663E9949A}"/>
          </ac:spMkLst>
        </pc:spChg>
        <pc:spChg chg="mod">
          <ac:chgData name="Keerthy raaj Shanmugam" userId="59a591705f980d91" providerId="LiveId" clId="{92055C01-524E-4E51-A1C7-4986537C860D}" dt="2021-09-21T05:32:20.135" v="44" actId="207"/>
          <ac:spMkLst>
            <pc:docMk/>
            <pc:sldMk cId="941829568" sldId="365"/>
            <ac:spMk id="9" creationId="{8A7492CA-FE50-4FF5-826B-ABD826781E34}"/>
          </ac:spMkLst>
        </pc:spChg>
        <pc:spChg chg="mod">
          <ac:chgData name="Keerthy raaj Shanmugam" userId="59a591705f980d91" providerId="LiveId" clId="{92055C01-524E-4E51-A1C7-4986537C860D}" dt="2021-09-21T05:31:57.939" v="39" actId="207"/>
          <ac:spMkLst>
            <pc:docMk/>
            <pc:sldMk cId="941829568" sldId="365"/>
            <ac:spMk id="11" creationId="{ADE0C415-EF7E-4FBF-BDF5-DD54CEEAD152}"/>
          </ac:spMkLst>
        </pc:spChg>
      </pc:sldChg>
      <pc:sldChg chg="modSp mod">
        <pc:chgData name="Keerthy raaj Shanmugam" userId="59a591705f980d91" providerId="LiveId" clId="{92055C01-524E-4E51-A1C7-4986537C860D}" dt="2021-09-21T05:30:58.788" v="26" actId="207"/>
        <pc:sldMkLst>
          <pc:docMk/>
          <pc:sldMk cId="2790354010" sldId="366"/>
        </pc:sldMkLst>
        <pc:spChg chg="mod">
          <ac:chgData name="Keerthy raaj Shanmugam" userId="59a591705f980d91" providerId="LiveId" clId="{92055C01-524E-4E51-A1C7-4986537C860D}" dt="2021-09-21T05:30:48.210" v="22" actId="113"/>
          <ac:spMkLst>
            <pc:docMk/>
            <pc:sldMk cId="2790354010" sldId="366"/>
            <ac:spMk id="3" creationId="{5010B614-63DA-4812-9635-5104DE28D3E5}"/>
          </ac:spMkLst>
        </pc:spChg>
        <pc:spChg chg="mod">
          <ac:chgData name="Keerthy raaj Shanmugam" userId="59a591705f980d91" providerId="LiveId" clId="{92055C01-524E-4E51-A1C7-4986537C860D}" dt="2021-09-21T05:30:39.338" v="19" actId="207"/>
          <ac:spMkLst>
            <pc:docMk/>
            <pc:sldMk cId="2790354010" sldId="366"/>
            <ac:spMk id="5" creationId="{F1260CCF-1809-46F5-8E65-2E27B0575DA1}"/>
          </ac:spMkLst>
        </pc:spChg>
        <pc:spChg chg="mod">
          <ac:chgData name="Keerthy raaj Shanmugam" userId="59a591705f980d91" providerId="LiveId" clId="{92055C01-524E-4E51-A1C7-4986537C860D}" dt="2021-09-21T05:30:58.788" v="26" actId="207"/>
          <ac:spMkLst>
            <pc:docMk/>
            <pc:sldMk cId="2790354010" sldId="366"/>
            <ac:spMk id="9" creationId="{8A7492CA-FE50-4FF5-826B-ABD826781E34}"/>
          </ac:spMkLst>
        </pc:spChg>
        <pc:spChg chg="mod">
          <ac:chgData name="Keerthy raaj Shanmugam" userId="59a591705f980d91" providerId="LiveId" clId="{92055C01-524E-4E51-A1C7-4986537C860D}" dt="2021-09-21T05:30:00.716" v="7" actId="207"/>
          <ac:spMkLst>
            <pc:docMk/>
            <pc:sldMk cId="2790354010" sldId="366"/>
            <ac:spMk id="11" creationId="{ADE0C415-EF7E-4FBF-BDF5-DD54CEEAD152}"/>
          </ac:spMkLst>
        </pc:spChg>
      </pc:sldChg>
      <pc:sldChg chg="modSp mod">
        <pc:chgData name="Keerthy raaj Shanmugam" userId="59a591705f980d91" providerId="LiveId" clId="{92055C01-524E-4E51-A1C7-4986537C860D}" dt="2021-09-21T05:29:35.349" v="4" actId="1076"/>
        <pc:sldMkLst>
          <pc:docMk/>
          <pc:sldMk cId="3017934744" sldId="369"/>
        </pc:sldMkLst>
        <pc:spChg chg="mod">
          <ac:chgData name="Keerthy raaj Shanmugam" userId="59a591705f980d91" providerId="LiveId" clId="{92055C01-524E-4E51-A1C7-4986537C860D}" dt="2021-09-21T05:29:35.349" v="4" actId="1076"/>
          <ac:spMkLst>
            <pc:docMk/>
            <pc:sldMk cId="3017934744" sldId="369"/>
            <ac:spMk id="3" creationId="{5010B614-63DA-4812-9635-5104DE28D3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28580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A3A6D638-C1EF-4F42-8A4C-2043CF59A282}"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E78642FF-C4BF-4C06-B592-D73E27E9E5E2}"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82D5C778-E17C-4E19-A2EB-BA830F9211A9}" type="datetime4">
              <a:rPr lang="en-US" smtClean="0"/>
              <a:t>October 4,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81728104-B43A-4A90-A384-CFB4D674B60D}"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E5B14C8A-2EF1-4C1E-ADEB-40117BE02422}"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0FE5FE53-28EF-44E3-B553-37683E303410}"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D283309-5432-48E5-8BE6-CCB69095C935}"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E45AEAAF-EA3A-4C14-B6A3-CE94BBD2AAD9}"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170F6921-FC2E-47EE-B73C-5C7558817411}" type="datetime4">
              <a:rPr lang="en-US" smtClean="0"/>
              <a:t>October 4,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D1578F7C-3C57-4EF6-814A-4DD0CC98A8D7}" type="datetime4">
              <a:rPr lang="en-US" smtClean="0"/>
              <a:t>October 4,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Watershed Properties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Keerthy Raaj Shanmugam</a:t>
            </a:r>
            <a:endParaRPr lang="en-US" dirty="0"/>
          </a:p>
          <a:p>
            <a:r>
              <a:rPr lang="en-US" dirty="0"/>
              <a:t>October 4, 2021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C0A-7460-4F9D-9493-23EBA4CB63D3}"/>
              </a:ext>
            </a:extLst>
          </p:cNvPr>
          <p:cNvSpPr>
            <a:spLocks noGrp="1"/>
          </p:cNvSpPr>
          <p:nvPr>
            <p:ph type="title"/>
          </p:nvPr>
        </p:nvSpPr>
        <p:spPr/>
        <p:txBody>
          <a:bodyPr>
            <a:noAutofit/>
          </a:bodyPr>
          <a:lstStyle/>
          <a:p>
            <a:r>
              <a:rPr lang="en-US" sz="2400" b="1" dirty="0">
                <a:solidFill>
                  <a:schemeClr val="accent3">
                    <a:lumMod val="75000"/>
                  </a:schemeClr>
                </a:solidFill>
              </a:rPr>
              <a:t>07. Closing</a:t>
            </a:r>
          </a:p>
        </p:txBody>
      </p:sp>
      <p:sp>
        <p:nvSpPr>
          <p:cNvPr id="4" name="Text Placeholder 3">
            <a:extLst>
              <a:ext uri="{FF2B5EF4-FFF2-40B4-BE49-F238E27FC236}">
                <a16:creationId xmlns:a16="http://schemas.microsoft.com/office/drawing/2014/main" id="{24201013-71E8-479C-8076-9271D583346E}"/>
              </a:ext>
            </a:extLst>
          </p:cNvPr>
          <p:cNvSpPr>
            <a:spLocks noGrp="1"/>
          </p:cNvSpPr>
          <p:nvPr>
            <p:ph type="body" sz="quarter" idx="12"/>
          </p:nvPr>
        </p:nvSpPr>
        <p:spPr>
          <a:xfrm>
            <a:off x="952499" y="2286000"/>
            <a:ext cx="9820275" cy="3676649"/>
          </a:xfrm>
        </p:spPr>
        <p:txBody>
          <a:bodyPr/>
          <a:lstStyle/>
          <a:p>
            <a:r>
              <a:rPr lang="en-US" b="1" dirty="0">
                <a:solidFill>
                  <a:schemeClr val="bg1"/>
                </a:solidFill>
              </a:rPr>
              <a:t>Watershed Property should enter the Short-term Rentals as it will bring a plethora of profit.</a:t>
            </a:r>
            <a:endParaRPr lang="en-IN" b="1" dirty="0">
              <a:solidFill>
                <a:schemeClr val="bg1"/>
              </a:solidFill>
            </a:endParaRPr>
          </a:p>
        </p:txBody>
      </p:sp>
      <p:sp>
        <p:nvSpPr>
          <p:cNvPr id="13" name="Date Placeholder 12">
            <a:extLst>
              <a:ext uri="{FF2B5EF4-FFF2-40B4-BE49-F238E27FC236}">
                <a16:creationId xmlns:a16="http://schemas.microsoft.com/office/drawing/2014/main" id="{B6B7590C-F770-45CB-9A9D-CCCF209D577A}"/>
              </a:ext>
            </a:extLst>
          </p:cNvPr>
          <p:cNvSpPr>
            <a:spLocks noGrp="1"/>
          </p:cNvSpPr>
          <p:nvPr>
            <p:ph type="dt" sz="half" idx="21"/>
          </p:nvPr>
        </p:nvSpPr>
        <p:spPr/>
        <p:txBody>
          <a:bodyPr/>
          <a:lstStyle/>
          <a:p>
            <a:fld id="{322EC475-D583-4DCF-B426-59B3BE98F762}" type="datetime4">
              <a:rPr lang="en-US" smtClean="0"/>
              <a:t>October 4, 2021</a:t>
            </a:fld>
            <a:endParaRPr lang="en-US" dirty="0">
              <a:latin typeface="+mn-lt"/>
            </a:endParaRPr>
          </a:p>
        </p:txBody>
      </p:sp>
      <p:sp>
        <p:nvSpPr>
          <p:cNvPr id="14" name="Footer Placeholder 13">
            <a:extLst>
              <a:ext uri="{FF2B5EF4-FFF2-40B4-BE49-F238E27FC236}">
                <a16:creationId xmlns:a16="http://schemas.microsoft.com/office/drawing/2014/main" id="{16FEA7D0-0B50-4080-B5B7-175EC47DEEC6}"/>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D006333-066C-48FE-A0E9-29F1921061AD}"/>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226052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Thank You!</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Story Elements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50" y="2381510"/>
            <a:ext cx="2133600" cy="1039215"/>
          </a:xfrm>
        </p:spPr>
        <p:txBody>
          <a:bodyPr/>
          <a:lstStyle/>
          <a:p>
            <a:r>
              <a:rPr lang="en-US" b="1" dirty="0">
                <a:solidFill>
                  <a:schemeClr val="accent3">
                    <a:lumMod val="75000"/>
                  </a:schemeClr>
                </a:solidFill>
              </a:rPr>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55874" y="2386126"/>
            <a:ext cx="2128157" cy="1390650"/>
          </a:xfrm>
        </p:spPr>
        <p:txBody>
          <a:bodyPr/>
          <a:lstStyle/>
          <a:p>
            <a:r>
              <a:rPr lang="en-US" b="1" dirty="0">
                <a:solidFill>
                  <a:schemeClr val="accent3">
                    <a:lumMod val="75000"/>
                  </a:schemeClr>
                </a:solidFill>
              </a:rPr>
              <a:t>02.Recomendation</a:t>
            </a:r>
            <a:r>
              <a:rPr lang="en-US" sz="1800" b="1" dirty="0">
                <a:solidFill>
                  <a:schemeClr val="accent3">
                    <a:lumMod val="75000"/>
                  </a:schemeClr>
                </a:solidFill>
                <a:effectLst/>
                <a:latin typeface="Tableau Bold"/>
              </a:rPr>
              <a:t> </a:t>
            </a:r>
            <a:r>
              <a:rPr lang="en-US" b="1" dirty="0">
                <a:solidFill>
                  <a:schemeClr val="accent3">
                    <a:lumMod val="75000"/>
                  </a:schemeClr>
                </a:solidFill>
              </a:rPr>
              <a:t>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71550" y="4442364"/>
            <a:ext cx="2133600" cy="1533805"/>
          </a:xfrm>
        </p:spPr>
        <p:txBody>
          <a:bodyPr/>
          <a:lstStyle/>
          <a:p>
            <a:r>
              <a:rPr lang="en-US" b="1" dirty="0">
                <a:solidFill>
                  <a:schemeClr val="accent3">
                    <a:lumMod val="75000"/>
                  </a:schemeClr>
                </a:solidFill>
              </a:rPr>
              <a:t>03. Rationale Explanation for the recommendation</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55875" y="4363624"/>
            <a:ext cx="2128157" cy="1390650"/>
          </a:xfrm>
        </p:spPr>
        <p:txBody>
          <a:bodyPr/>
          <a:lstStyle/>
          <a:p>
            <a:r>
              <a:rPr lang="en-US" b="1" dirty="0">
                <a:solidFill>
                  <a:schemeClr val="accent3">
                    <a:lumMod val="75000"/>
                  </a:schemeClr>
                </a:solidFill>
              </a:rPr>
              <a:t>04. Forecast</a:t>
            </a:r>
            <a:r>
              <a:rPr lang="en-US" sz="1800" b="1" dirty="0">
                <a:solidFill>
                  <a:schemeClr val="accent3">
                    <a:lumMod val="75000"/>
                  </a:schemeClr>
                </a:solidFill>
                <a:effectLst/>
                <a:latin typeface="Tableau Bold"/>
              </a:rPr>
              <a:t> </a:t>
            </a:r>
            <a:endParaRPr lang="en-US" b="1" dirty="0">
              <a:solidFill>
                <a:schemeClr val="accent3">
                  <a:lumMod val="75000"/>
                </a:schemeClr>
              </a:solidFill>
            </a:endParaRP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407970" y="4363624"/>
            <a:ext cx="2129245" cy="1390650"/>
          </a:xfrm>
        </p:spPr>
        <p:txBody>
          <a:bodyPr/>
          <a:lstStyle/>
          <a:p>
            <a:r>
              <a:rPr lang="en-US" b="1" dirty="0">
                <a:solidFill>
                  <a:schemeClr val="accent3">
                    <a:lumMod val="75000"/>
                  </a:schemeClr>
                </a:solidFill>
              </a:rPr>
              <a:t>05. Implications of the Sensitivity Analysis</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0EC41BE-6C2D-46AB-9DF4-2ED12ACE997C}" type="datetime4">
              <a:rPr lang="en-US" smtClean="0"/>
              <a:t>October 4, 2021</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Story Elements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50" y="2381510"/>
            <a:ext cx="2133600" cy="1039215"/>
          </a:xfrm>
        </p:spPr>
        <p:txBody>
          <a:bodyPr/>
          <a:lstStyle/>
          <a:p>
            <a:r>
              <a:rPr lang="en-US" b="1" dirty="0">
                <a:solidFill>
                  <a:schemeClr val="accent3">
                    <a:lumMod val="75000"/>
                  </a:schemeClr>
                </a:solidFill>
              </a:rPr>
              <a:t>06. Visualization</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777343" y="2381510"/>
            <a:ext cx="2128157" cy="1390650"/>
          </a:xfrm>
        </p:spPr>
        <p:txBody>
          <a:bodyPr/>
          <a:lstStyle/>
          <a:p>
            <a:r>
              <a:rPr lang="en-US" b="1" dirty="0">
                <a:solidFill>
                  <a:schemeClr val="accent3">
                    <a:lumMod val="75000"/>
                  </a:schemeClr>
                </a:solidFill>
              </a:rPr>
              <a:t>07. Closing</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3</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ADC8B6C0-09EF-4570-B588-2AD2F4D841B0}" type="datetime4">
              <a:rPr lang="en-US" smtClean="0"/>
              <a:t>October 4, 2021</a:t>
            </a:fld>
            <a:endParaRPr lang="en-US" dirty="0"/>
          </a:p>
        </p:txBody>
      </p:sp>
    </p:spTree>
    <p:extLst>
      <p:ext uri="{BB962C8B-B14F-4D97-AF65-F5344CB8AC3E}">
        <p14:creationId xmlns:p14="http://schemas.microsoft.com/office/powerpoint/2010/main" val="55752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sz="2400" dirty="0">
                <a:solidFill>
                  <a:schemeClr val="accent3">
                    <a:lumMod val="75000"/>
                  </a:schemeClr>
                </a:solidFill>
              </a:rPr>
              <a:t>01. 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sz="2000" b="1" dirty="0">
                <a:latin typeface="+mj-lt"/>
              </a:rPr>
              <a:t>Watershed Properties is the Real estate company, and its current focus is on long term rentals. Moreover, the company want to expand its domain into short term rentals, and want to increase the profit and reduce the risk.</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1CDE851C-BB5A-498F-9A49-93F993D32DFF}" type="datetime4">
              <a:rPr lang="en-US" smtClean="0"/>
              <a:t>October 4, 2021</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C0A-7460-4F9D-9493-23EBA4CB63D3}"/>
              </a:ext>
            </a:extLst>
          </p:cNvPr>
          <p:cNvSpPr>
            <a:spLocks noGrp="1"/>
          </p:cNvSpPr>
          <p:nvPr>
            <p:ph type="title"/>
          </p:nvPr>
        </p:nvSpPr>
        <p:spPr/>
        <p:txBody>
          <a:bodyPr>
            <a:noAutofit/>
          </a:bodyPr>
          <a:lstStyle/>
          <a:p>
            <a:r>
              <a:rPr lang="en-US" sz="2400" b="1" dirty="0">
                <a:solidFill>
                  <a:schemeClr val="accent3">
                    <a:lumMod val="75000"/>
                  </a:schemeClr>
                </a:solidFill>
              </a:rPr>
              <a:t>02.Recomendation</a:t>
            </a:r>
            <a:r>
              <a:rPr lang="en-US" sz="2400" b="1" dirty="0">
                <a:solidFill>
                  <a:schemeClr val="accent3">
                    <a:lumMod val="75000"/>
                  </a:schemeClr>
                </a:solidFill>
                <a:effectLst/>
                <a:latin typeface="Tableau Bold"/>
              </a:rPr>
              <a:t> </a:t>
            </a:r>
            <a:r>
              <a:rPr lang="en-US" sz="2400" b="1" dirty="0">
                <a:solidFill>
                  <a:schemeClr val="accent3">
                    <a:lumMod val="75000"/>
                  </a:schemeClr>
                </a:solidFill>
              </a:rPr>
              <a:t> </a:t>
            </a:r>
          </a:p>
        </p:txBody>
      </p:sp>
      <p:sp>
        <p:nvSpPr>
          <p:cNvPr id="4" name="Text Placeholder 3">
            <a:extLst>
              <a:ext uri="{FF2B5EF4-FFF2-40B4-BE49-F238E27FC236}">
                <a16:creationId xmlns:a16="http://schemas.microsoft.com/office/drawing/2014/main" id="{24201013-71E8-479C-8076-9271D583346E}"/>
              </a:ext>
            </a:extLst>
          </p:cNvPr>
          <p:cNvSpPr>
            <a:spLocks noGrp="1"/>
          </p:cNvSpPr>
          <p:nvPr>
            <p:ph type="body" sz="quarter" idx="12"/>
          </p:nvPr>
        </p:nvSpPr>
        <p:spPr>
          <a:xfrm>
            <a:off x="952499" y="2286000"/>
            <a:ext cx="9820275" cy="3676649"/>
          </a:xfrm>
        </p:spPr>
        <p:txBody>
          <a:bodyPr/>
          <a:lstStyle/>
          <a:p>
            <a:r>
              <a:rPr lang="en-US" b="1" dirty="0">
                <a:latin typeface="Tableau Medium"/>
              </a:rPr>
              <a:t>    </a:t>
            </a:r>
          </a:p>
          <a:p>
            <a:r>
              <a:rPr lang="en-US" b="1" dirty="0">
                <a:solidFill>
                  <a:schemeClr val="bg1"/>
                </a:solidFill>
                <a:latin typeface="Tableau Medium"/>
              </a:rPr>
              <a:t>    </a:t>
            </a:r>
            <a:r>
              <a:rPr lang="en-US" b="1" dirty="0">
                <a:solidFill>
                  <a:schemeClr val="bg1"/>
                </a:solidFill>
              </a:rPr>
              <a:t>The recommendation for Watershed Property is to enter the short-term rental properties. There are risks in starting that but it can produce a great income. Moreover, there are a plethora of ways to reduce the risk and increase the profit. The investments will be high for starting the short-term rentals but we can get good turnover as of the high investments.</a:t>
            </a:r>
            <a:endParaRPr lang="en-IN" b="1" dirty="0">
              <a:solidFill>
                <a:schemeClr val="bg1"/>
              </a:solidFill>
            </a:endParaRPr>
          </a:p>
        </p:txBody>
      </p:sp>
      <p:sp>
        <p:nvSpPr>
          <p:cNvPr id="13" name="Date Placeholder 12">
            <a:extLst>
              <a:ext uri="{FF2B5EF4-FFF2-40B4-BE49-F238E27FC236}">
                <a16:creationId xmlns:a16="http://schemas.microsoft.com/office/drawing/2014/main" id="{B6B7590C-F770-45CB-9A9D-CCCF209D577A}"/>
              </a:ext>
            </a:extLst>
          </p:cNvPr>
          <p:cNvSpPr>
            <a:spLocks noGrp="1"/>
          </p:cNvSpPr>
          <p:nvPr>
            <p:ph type="dt" sz="half" idx="21"/>
          </p:nvPr>
        </p:nvSpPr>
        <p:spPr/>
        <p:txBody>
          <a:bodyPr/>
          <a:lstStyle/>
          <a:p>
            <a:fld id="{870A1FF5-B1BF-4182-B3E0-0B7DB2A739C1}" type="datetime4">
              <a:rPr lang="en-US" smtClean="0"/>
              <a:t>October 4, 2021</a:t>
            </a:fld>
            <a:endParaRPr lang="en-US" dirty="0">
              <a:latin typeface="+mn-lt"/>
            </a:endParaRPr>
          </a:p>
        </p:txBody>
      </p:sp>
      <p:sp>
        <p:nvSpPr>
          <p:cNvPr id="14" name="Footer Placeholder 13">
            <a:extLst>
              <a:ext uri="{FF2B5EF4-FFF2-40B4-BE49-F238E27FC236}">
                <a16:creationId xmlns:a16="http://schemas.microsoft.com/office/drawing/2014/main" id="{16FEA7D0-0B50-4080-B5B7-175EC47DEEC6}"/>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D006333-066C-48FE-A0E9-29F1921061AD}"/>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279733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C0A-7460-4F9D-9493-23EBA4CB63D3}"/>
              </a:ext>
            </a:extLst>
          </p:cNvPr>
          <p:cNvSpPr>
            <a:spLocks noGrp="1"/>
          </p:cNvSpPr>
          <p:nvPr>
            <p:ph type="title"/>
          </p:nvPr>
        </p:nvSpPr>
        <p:spPr/>
        <p:txBody>
          <a:bodyPr>
            <a:noAutofit/>
          </a:bodyPr>
          <a:lstStyle/>
          <a:p>
            <a:r>
              <a:rPr lang="en-US" sz="2400" b="1" dirty="0">
                <a:solidFill>
                  <a:schemeClr val="accent3">
                    <a:lumMod val="75000"/>
                  </a:schemeClr>
                </a:solidFill>
              </a:rPr>
              <a:t>03. Rationale Explanation for the recommendation</a:t>
            </a:r>
          </a:p>
        </p:txBody>
      </p:sp>
      <p:sp>
        <p:nvSpPr>
          <p:cNvPr id="4" name="Text Placeholder 3">
            <a:extLst>
              <a:ext uri="{FF2B5EF4-FFF2-40B4-BE49-F238E27FC236}">
                <a16:creationId xmlns:a16="http://schemas.microsoft.com/office/drawing/2014/main" id="{24201013-71E8-479C-8076-9271D583346E}"/>
              </a:ext>
            </a:extLst>
          </p:cNvPr>
          <p:cNvSpPr>
            <a:spLocks noGrp="1"/>
          </p:cNvSpPr>
          <p:nvPr>
            <p:ph type="body" sz="quarter" idx="12"/>
          </p:nvPr>
        </p:nvSpPr>
        <p:spPr>
          <a:xfrm>
            <a:off x="952499" y="2286000"/>
            <a:ext cx="9820275" cy="3676649"/>
          </a:xfrm>
        </p:spPr>
        <p:txBody>
          <a:bodyPr/>
          <a:lstStyle/>
          <a:p>
            <a:r>
              <a:rPr lang="en-US" b="1" dirty="0">
                <a:latin typeface="Tableau Medium"/>
              </a:rPr>
              <a:t>   </a:t>
            </a:r>
          </a:p>
          <a:p>
            <a:r>
              <a:rPr lang="en-US" b="1" dirty="0">
                <a:latin typeface="Tableau Medium"/>
              </a:rPr>
              <a:t>    </a:t>
            </a:r>
            <a:r>
              <a:rPr lang="en-US" b="1" dirty="0">
                <a:solidFill>
                  <a:schemeClr val="bg1"/>
                </a:solidFill>
                <a:latin typeface="Franklin Gothic Demi" panose="020B0703020102020204" pitchFamily="34" charset="0"/>
              </a:rPr>
              <a:t>Entering the short-term rental will be the recommendation for the Watershed Properties and profit from the short-term rental is the rationale explanation. Moreover, we can easily reduce the risk and increase the profit as Watershed Properties have experience n the long-term rental properties.</a:t>
            </a:r>
          </a:p>
          <a:p>
            <a:r>
              <a:rPr lang="en-US" b="1" dirty="0">
                <a:solidFill>
                  <a:schemeClr val="bg1"/>
                </a:solidFill>
                <a:latin typeface="Franklin Gothic Demi" panose="020B0703020102020204" pitchFamily="34" charset="0"/>
              </a:rPr>
              <a:t> </a:t>
            </a:r>
            <a:endParaRPr lang="en-IN" b="1" dirty="0">
              <a:solidFill>
                <a:schemeClr val="bg1"/>
              </a:solidFill>
              <a:latin typeface="Franklin Gothic Demi" panose="020B0703020102020204" pitchFamily="34" charset="0"/>
            </a:endParaRPr>
          </a:p>
        </p:txBody>
      </p:sp>
      <p:sp>
        <p:nvSpPr>
          <p:cNvPr id="13" name="Date Placeholder 12">
            <a:extLst>
              <a:ext uri="{FF2B5EF4-FFF2-40B4-BE49-F238E27FC236}">
                <a16:creationId xmlns:a16="http://schemas.microsoft.com/office/drawing/2014/main" id="{B6B7590C-F770-45CB-9A9D-CCCF209D577A}"/>
              </a:ext>
            </a:extLst>
          </p:cNvPr>
          <p:cNvSpPr>
            <a:spLocks noGrp="1"/>
          </p:cNvSpPr>
          <p:nvPr>
            <p:ph type="dt" sz="half" idx="21"/>
          </p:nvPr>
        </p:nvSpPr>
        <p:spPr/>
        <p:txBody>
          <a:bodyPr/>
          <a:lstStyle/>
          <a:p>
            <a:fld id="{1348DB9B-5F56-4AA9-974B-8B4922D0A1EE}" type="datetime4">
              <a:rPr lang="en-US" smtClean="0"/>
              <a:t>October 4, 2021</a:t>
            </a:fld>
            <a:endParaRPr lang="en-US" dirty="0">
              <a:latin typeface="+mn-lt"/>
            </a:endParaRPr>
          </a:p>
        </p:txBody>
      </p:sp>
      <p:sp>
        <p:nvSpPr>
          <p:cNvPr id="14" name="Footer Placeholder 13">
            <a:extLst>
              <a:ext uri="{FF2B5EF4-FFF2-40B4-BE49-F238E27FC236}">
                <a16:creationId xmlns:a16="http://schemas.microsoft.com/office/drawing/2014/main" id="{16FEA7D0-0B50-4080-B5B7-175EC47DEEC6}"/>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D006333-066C-48FE-A0E9-29F1921061AD}"/>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262403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C0A-7460-4F9D-9493-23EBA4CB63D3}"/>
              </a:ext>
            </a:extLst>
          </p:cNvPr>
          <p:cNvSpPr>
            <a:spLocks noGrp="1"/>
          </p:cNvSpPr>
          <p:nvPr>
            <p:ph type="title"/>
          </p:nvPr>
        </p:nvSpPr>
        <p:spPr/>
        <p:txBody>
          <a:bodyPr>
            <a:noAutofit/>
          </a:bodyPr>
          <a:lstStyle/>
          <a:p>
            <a:r>
              <a:rPr lang="en-US" sz="2400" b="1" dirty="0">
                <a:solidFill>
                  <a:schemeClr val="accent3">
                    <a:lumMod val="75000"/>
                  </a:schemeClr>
                </a:solidFill>
              </a:rPr>
              <a:t>04. Forecast</a:t>
            </a:r>
            <a:r>
              <a:rPr lang="en-US" sz="2400" b="1" dirty="0">
                <a:solidFill>
                  <a:schemeClr val="accent3">
                    <a:lumMod val="75000"/>
                  </a:schemeClr>
                </a:solidFill>
                <a:effectLst/>
                <a:latin typeface="Tableau Bold"/>
              </a:rPr>
              <a:t> </a:t>
            </a:r>
            <a:endParaRPr lang="en-US" sz="2400" b="1" dirty="0">
              <a:solidFill>
                <a:schemeClr val="accent3">
                  <a:lumMod val="75000"/>
                </a:schemeClr>
              </a:solidFill>
            </a:endParaRPr>
          </a:p>
        </p:txBody>
      </p:sp>
      <p:sp>
        <p:nvSpPr>
          <p:cNvPr id="4" name="Text Placeholder 3">
            <a:extLst>
              <a:ext uri="{FF2B5EF4-FFF2-40B4-BE49-F238E27FC236}">
                <a16:creationId xmlns:a16="http://schemas.microsoft.com/office/drawing/2014/main" id="{24201013-71E8-479C-8076-9271D583346E}"/>
              </a:ext>
            </a:extLst>
          </p:cNvPr>
          <p:cNvSpPr>
            <a:spLocks noGrp="1"/>
          </p:cNvSpPr>
          <p:nvPr>
            <p:ph type="body" sz="quarter" idx="12"/>
          </p:nvPr>
        </p:nvSpPr>
        <p:spPr>
          <a:xfrm>
            <a:off x="952499" y="2286000"/>
            <a:ext cx="9820275" cy="3676649"/>
          </a:xfrm>
        </p:spPr>
        <p:txBody>
          <a:bodyPr/>
          <a:lstStyle/>
          <a:p>
            <a:r>
              <a:rPr lang="en-US" b="1" dirty="0">
                <a:latin typeface="Tableau Medium"/>
              </a:rPr>
              <a:t>     </a:t>
            </a:r>
          </a:p>
          <a:p>
            <a:r>
              <a:rPr lang="en-US" b="1" dirty="0">
                <a:solidFill>
                  <a:schemeClr val="bg1"/>
                </a:solidFill>
                <a:latin typeface="Tableau Medium"/>
              </a:rPr>
              <a:t>    </a:t>
            </a:r>
            <a:r>
              <a:rPr lang="en-US" b="1" dirty="0">
                <a:solidFill>
                  <a:schemeClr val="bg1"/>
                </a:solidFill>
              </a:rPr>
              <a:t>Watershed Properties will get profit from around 30 properties in different locations in United States of America. Moreover, the profits are around 20k dollars. And the risk associated with it is as same as long-term rentals and so we can easily reduce the risk and further increase the profit in the upcoming years.</a:t>
            </a:r>
            <a:endParaRPr lang="en-IN" b="1" dirty="0">
              <a:solidFill>
                <a:schemeClr val="bg1"/>
              </a:solidFill>
            </a:endParaRPr>
          </a:p>
        </p:txBody>
      </p:sp>
      <p:sp>
        <p:nvSpPr>
          <p:cNvPr id="13" name="Date Placeholder 12">
            <a:extLst>
              <a:ext uri="{FF2B5EF4-FFF2-40B4-BE49-F238E27FC236}">
                <a16:creationId xmlns:a16="http://schemas.microsoft.com/office/drawing/2014/main" id="{B6B7590C-F770-45CB-9A9D-CCCF209D577A}"/>
              </a:ext>
            </a:extLst>
          </p:cNvPr>
          <p:cNvSpPr>
            <a:spLocks noGrp="1"/>
          </p:cNvSpPr>
          <p:nvPr>
            <p:ph type="dt" sz="half" idx="21"/>
          </p:nvPr>
        </p:nvSpPr>
        <p:spPr/>
        <p:txBody>
          <a:bodyPr/>
          <a:lstStyle/>
          <a:p>
            <a:fld id="{0D7C447C-0FA2-4A3D-9782-67DAC2714EC5}" type="datetime4">
              <a:rPr lang="en-US" smtClean="0"/>
              <a:t>October 4, 2021</a:t>
            </a:fld>
            <a:endParaRPr lang="en-US" dirty="0">
              <a:latin typeface="+mn-lt"/>
            </a:endParaRPr>
          </a:p>
        </p:txBody>
      </p:sp>
      <p:sp>
        <p:nvSpPr>
          <p:cNvPr id="14" name="Footer Placeholder 13">
            <a:extLst>
              <a:ext uri="{FF2B5EF4-FFF2-40B4-BE49-F238E27FC236}">
                <a16:creationId xmlns:a16="http://schemas.microsoft.com/office/drawing/2014/main" id="{16FEA7D0-0B50-4080-B5B7-175EC47DEEC6}"/>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D006333-066C-48FE-A0E9-29F1921061AD}"/>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Tree>
    <p:extLst>
      <p:ext uri="{BB962C8B-B14F-4D97-AF65-F5344CB8AC3E}">
        <p14:creationId xmlns:p14="http://schemas.microsoft.com/office/powerpoint/2010/main" val="16430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C0A-7460-4F9D-9493-23EBA4CB63D3}"/>
              </a:ext>
            </a:extLst>
          </p:cNvPr>
          <p:cNvSpPr>
            <a:spLocks noGrp="1"/>
          </p:cNvSpPr>
          <p:nvPr>
            <p:ph type="title"/>
          </p:nvPr>
        </p:nvSpPr>
        <p:spPr/>
        <p:txBody>
          <a:bodyPr>
            <a:noAutofit/>
          </a:bodyPr>
          <a:lstStyle/>
          <a:p>
            <a:r>
              <a:rPr lang="en-US" sz="2400" b="1" dirty="0">
                <a:solidFill>
                  <a:schemeClr val="accent3">
                    <a:lumMod val="75000"/>
                  </a:schemeClr>
                </a:solidFill>
              </a:rPr>
              <a:t>05. Implications of the Sensitivity Analysis</a:t>
            </a:r>
          </a:p>
        </p:txBody>
      </p:sp>
      <p:sp>
        <p:nvSpPr>
          <p:cNvPr id="4" name="Text Placeholder 3">
            <a:extLst>
              <a:ext uri="{FF2B5EF4-FFF2-40B4-BE49-F238E27FC236}">
                <a16:creationId xmlns:a16="http://schemas.microsoft.com/office/drawing/2014/main" id="{24201013-71E8-479C-8076-9271D583346E}"/>
              </a:ext>
            </a:extLst>
          </p:cNvPr>
          <p:cNvSpPr>
            <a:spLocks noGrp="1"/>
          </p:cNvSpPr>
          <p:nvPr>
            <p:ph type="body" sz="quarter" idx="12"/>
          </p:nvPr>
        </p:nvSpPr>
        <p:spPr>
          <a:xfrm>
            <a:off x="952499" y="2286000"/>
            <a:ext cx="9820275" cy="3676649"/>
          </a:xfrm>
        </p:spPr>
        <p:txBody>
          <a:bodyPr/>
          <a:lstStyle/>
          <a:p>
            <a:r>
              <a:rPr lang="en-US" sz="1800" b="1" dirty="0">
                <a:solidFill>
                  <a:schemeClr val="accent3">
                    <a:lumMod val="75000"/>
                  </a:schemeClr>
                </a:solidFill>
              </a:rPr>
              <a:t>    </a:t>
            </a:r>
          </a:p>
          <a:p>
            <a:r>
              <a:rPr lang="en-US" b="1" dirty="0">
                <a:solidFill>
                  <a:schemeClr val="accent3">
                    <a:lumMod val="75000"/>
                  </a:schemeClr>
                </a:solidFill>
              </a:rPr>
              <a:t>    </a:t>
            </a:r>
            <a:r>
              <a:rPr lang="en-US" sz="1800" b="1" dirty="0">
                <a:solidFill>
                  <a:schemeClr val="bg1"/>
                </a:solidFill>
              </a:rPr>
              <a:t>Implications of the Sensitivity Analysis is the risk associated with the short-term property, And the risks are easily handled by Watershed Properties as it has experience in handling it.</a:t>
            </a:r>
          </a:p>
          <a:p>
            <a:r>
              <a:rPr lang="en-US" b="1" dirty="0">
                <a:solidFill>
                  <a:schemeClr val="bg1"/>
                </a:solidFill>
              </a:rPr>
              <a:t>    Risks can be easily handled and so </a:t>
            </a:r>
            <a:r>
              <a:rPr lang="en-US" sz="1800" b="1" dirty="0">
                <a:solidFill>
                  <a:schemeClr val="bg1"/>
                </a:solidFill>
              </a:rPr>
              <a:t>Watershed Properties </a:t>
            </a:r>
            <a:r>
              <a:rPr lang="en-US" b="1" dirty="0">
                <a:solidFill>
                  <a:schemeClr val="bg1"/>
                </a:solidFill>
              </a:rPr>
              <a:t>can focus on improving the profit in upcoming years. </a:t>
            </a:r>
            <a:endParaRPr lang="en-IN" b="1" dirty="0">
              <a:solidFill>
                <a:schemeClr val="bg1"/>
              </a:solidFill>
            </a:endParaRPr>
          </a:p>
        </p:txBody>
      </p:sp>
      <p:sp>
        <p:nvSpPr>
          <p:cNvPr id="13" name="Date Placeholder 12">
            <a:extLst>
              <a:ext uri="{FF2B5EF4-FFF2-40B4-BE49-F238E27FC236}">
                <a16:creationId xmlns:a16="http://schemas.microsoft.com/office/drawing/2014/main" id="{B6B7590C-F770-45CB-9A9D-CCCF209D577A}"/>
              </a:ext>
            </a:extLst>
          </p:cNvPr>
          <p:cNvSpPr>
            <a:spLocks noGrp="1"/>
          </p:cNvSpPr>
          <p:nvPr>
            <p:ph type="dt" sz="half" idx="21"/>
          </p:nvPr>
        </p:nvSpPr>
        <p:spPr/>
        <p:txBody>
          <a:bodyPr/>
          <a:lstStyle/>
          <a:p>
            <a:fld id="{84D32BA5-316A-4B40-AC99-98A9B9EE14B8}" type="datetime4">
              <a:rPr lang="en-US" smtClean="0"/>
              <a:t>October 4, 2021</a:t>
            </a:fld>
            <a:endParaRPr lang="en-US" dirty="0">
              <a:latin typeface="+mn-lt"/>
            </a:endParaRPr>
          </a:p>
        </p:txBody>
      </p:sp>
      <p:sp>
        <p:nvSpPr>
          <p:cNvPr id="14" name="Footer Placeholder 13">
            <a:extLst>
              <a:ext uri="{FF2B5EF4-FFF2-40B4-BE49-F238E27FC236}">
                <a16:creationId xmlns:a16="http://schemas.microsoft.com/office/drawing/2014/main" id="{16FEA7D0-0B50-4080-B5B7-175EC47DEEC6}"/>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D006333-066C-48FE-A0E9-29F1921061AD}"/>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426194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C0A-7460-4F9D-9493-23EBA4CB63D3}"/>
              </a:ext>
            </a:extLst>
          </p:cNvPr>
          <p:cNvSpPr>
            <a:spLocks noGrp="1"/>
          </p:cNvSpPr>
          <p:nvPr>
            <p:ph type="title"/>
          </p:nvPr>
        </p:nvSpPr>
        <p:spPr>
          <a:xfrm>
            <a:off x="971550" y="278129"/>
            <a:ext cx="4941477" cy="610863"/>
          </a:xfrm>
        </p:spPr>
        <p:txBody>
          <a:bodyPr>
            <a:noAutofit/>
          </a:bodyPr>
          <a:lstStyle/>
          <a:p>
            <a:r>
              <a:rPr lang="en-US" sz="2400" b="1" dirty="0">
                <a:solidFill>
                  <a:schemeClr val="accent3">
                    <a:lumMod val="75000"/>
                  </a:schemeClr>
                </a:solidFill>
              </a:rPr>
              <a:t>06. Visualization - Dashboard</a:t>
            </a:r>
          </a:p>
        </p:txBody>
      </p:sp>
      <p:sp>
        <p:nvSpPr>
          <p:cNvPr id="4" name="Text Placeholder 3">
            <a:extLst>
              <a:ext uri="{FF2B5EF4-FFF2-40B4-BE49-F238E27FC236}">
                <a16:creationId xmlns:a16="http://schemas.microsoft.com/office/drawing/2014/main" id="{24201013-71E8-479C-8076-9271D583346E}"/>
              </a:ext>
            </a:extLst>
          </p:cNvPr>
          <p:cNvSpPr>
            <a:spLocks noGrp="1"/>
          </p:cNvSpPr>
          <p:nvPr>
            <p:ph type="body" sz="quarter" idx="12"/>
          </p:nvPr>
        </p:nvSpPr>
        <p:spPr>
          <a:xfrm>
            <a:off x="952499" y="2286000"/>
            <a:ext cx="9820275" cy="3676649"/>
          </a:xfrm>
        </p:spPr>
        <p:txBody>
          <a:bodyPr/>
          <a:lstStyle/>
          <a:p>
            <a:endParaRPr lang="en-IN" b="1" dirty="0"/>
          </a:p>
        </p:txBody>
      </p:sp>
      <p:sp>
        <p:nvSpPr>
          <p:cNvPr id="13" name="Date Placeholder 12">
            <a:extLst>
              <a:ext uri="{FF2B5EF4-FFF2-40B4-BE49-F238E27FC236}">
                <a16:creationId xmlns:a16="http://schemas.microsoft.com/office/drawing/2014/main" id="{B6B7590C-F770-45CB-9A9D-CCCF209D577A}"/>
              </a:ext>
            </a:extLst>
          </p:cNvPr>
          <p:cNvSpPr>
            <a:spLocks noGrp="1"/>
          </p:cNvSpPr>
          <p:nvPr>
            <p:ph type="dt" sz="half" idx="21"/>
          </p:nvPr>
        </p:nvSpPr>
        <p:spPr/>
        <p:txBody>
          <a:bodyPr/>
          <a:lstStyle/>
          <a:p>
            <a:fld id="{E5F735E3-0B61-4378-86CB-BD7855C7ECE7}" type="datetime4">
              <a:rPr lang="en-US" smtClean="0"/>
              <a:t>October 4, 2021</a:t>
            </a:fld>
            <a:endParaRPr lang="en-US" dirty="0">
              <a:latin typeface="+mn-lt"/>
            </a:endParaRPr>
          </a:p>
        </p:txBody>
      </p:sp>
      <p:sp>
        <p:nvSpPr>
          <p:cNvPr id="14" name="Footer Placeholder 13">
            <a:extLst>
              <a:ext uri="{FF2B5EF4-FFF2-40B4-BE49-F238E27FC236}">
                <a16:creationId xmlns:a16="http://schemas.microsoft.com/office/drawing/2014/main" id="{16FEA7D0-0B50-4080-B5B7-175EC47DEEC6}"/>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D006333-066C-48FE-A0E9-29F1921061AD}"/>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pic>
        <p:nvPicPr>
          <p:cNvPr id="5" name="Picture 4">
            <a:extLst>
              <a:ext uri="{FF2B5EF4-FFF2-40B4-BE49-F238E27FC236}">
                <a16:creationId xmlns:a16="http://schemas.microsoft.com/office/drawing/2014/main" id="{30964A3E-93B4-4BD8-8453-3247934D0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58" y="1009650"/>
            <a:ext cx="10757167" cy="5229225"/>
          </a:xfrm>
          <a:prstGeom prst="rect">
            <a:avLst/>
          </a:prstGeom>
        </p:spPr>
      </p:pic>
    </p:spTree>
    <p:extLst>
      <p:ext uri="{BB962C8B-B14F-4D97-AF65-F5344CB8AC3E}">
        <p14:creationId xmlns:p14="http://schemas.microsoft.com/office/powerpoint/2010/main" val="127560556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157</TotalTime>
  <Words>401</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Tableau Bold</vt:lpstr>
      <vt:lpstr>Tableau Medium</vt:lpstr>
      <vt:lpstr>Wingdings</vt:lpstr>
      <vt:lpstr>Theme1</vt:lpstr>
      <vt:lpstr>Watershed Properties</vt:lpstr>
      <vt:lpstr>Story Elements</vt:lpstr>
      <vt:lpstr>Story Elements</vt:lpstr>
      <vt:lpstr>01. Introduction</vt:lpstr>
      <vt:lpstr>02.Recomendation  </vt:lpstr>
      <vt:lpstr>03. Rationale Explanation for the recommendation</vt:lpstr>
      <vt:lpstr>04. Forecast </vt:lpstr>
      <vt:lpstr>05. Implications of the Sensitivity Analysis</vt:lpstr>
      <vt:lpstr>06. Visualization - Dashboard</vt:lpstr>
      <vt:lpstr>07. Closing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Watershed Properties</dc:title>
  <dc:creator>Keerthy raaj Shanmugam</dc:creator>
  <cp:lastModifiedBy>Keerthy raaj Shanmugam</cp:lastModifiedBy>
  <cp:revision>14</cp:revision>
  <dcterms:created xsi:type="dcterms:W3CDTF">2021-09-21T04:09:49Z</dcterms:created>
  <dcterms:modified xsi:type="dcterms:W3CDTF">2021-10-04T06:18:13Z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