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0" r:id="rId3"/>
    <p:sldId id="268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82"/>
    <a:srgbClr val="F24C4C"/>
    <a:srgbClr val="F46868"/>
    <a:srgbClr val="4764F7"/>
    <a:srgbClr val="FF5050"/>
    <a:srgbClr val="4A5356"/>
    <a:srgbClr val="9CA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30101-1767-7510-A38B-1A07E258EEC9}" v="15" dt="2024-09-12T11:01:42.653"/>
    <p1510:client id="{97747344-3520-6DBC-70FA-13935FCA73DE}" v="5" dt="2024-09-12T10:02:5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56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ita Roy" userId="1a89f5ea-4173-41b8-bbd3-e7bd3860e0db" providerId="ADAL" clId="{9C117E5F-4B76-441E-BA45-7E441C4B5FAE}"/>
    <pc:docChg chg="addSld delSld modSld">
      <pc:chgData name="Arpita Roy" userId="1a89f5ea-4173-41b8-bbd3-e7bd3860e0db" providerId="ADAL" clId="{9C117E5F-4B76-441E-BA45-7E441C4B5FAE}" dt="2024-09-12T10:53:24.011" v="58" actId="2696"/>
      <pc:docMkLst>
        <pc:docMk/>
      </pc:docMkLst>
      <pc:sldChg chg="modSp del">
        <pc:chgData name="Arpita Roy" userId="1a89f5ea-4173-41b8-bbd3-e7bd3860e0db" providerId="ADAL" clId="{9C117E5F-4B76-441E-BA45-7E441C4B5FAE}" dt="2024-09-12T10:53:24.011" v="58" actId="2696"/>
        <pc:sldMkLst>
          <pc:docMk/>
          <pc:sldMk cId="1189884346" sldId="257"/>
        </pc:sldMkLst>
        <pc:graphicFrameChg chg="mod">
          <ac:chgData name="Arpita Roy" userId="1a89f5ea-4173-41b8-bbd3-e7bd3860e0db" providerId="ADAL" clId="{9C117E5F-4B76-441E-BA45-7E441C4B5FAE}" dt="2024-09-12T10:51:19.182" v="52" actId="207"/>
          <ac:graphicFrameMkLst>
            <pc:docMk/>
            <pc:sldMk cId="1189884346" sldId="257"/>
            <ac:graphicFrameMk id="5" creationId="{E2F6407E-AAD2-A4D5-4610-A42FBD9CB175}"/>
          </ac:graphicFrameMkLst>
        </pc:graphicFrameChg>
      </pc:sldChg>
      <pc:sldChg chg="addSp modSp add mod">
        <pc:chgData name="Arpita Roy" userId="1a89f5ea-4173-41b8-bbd3-e7bd3860e0db" providerId="ADAL" clId="{9C117E5F-4B76-441E-BA45-7E441C4B5FAE}" dt="2024-09-12T10:53:12.092" v="57" actId="13782"/>
        <pc:sldMkLst>
          <pc:docMk/>
          <pc:sldMk cId="2883350127" sldId="270"/>
        </pc:sldMkLst>
        <pc:spChg chg="add mod">
          <ac:chgData name="Arpita Roy" userId="1a89f5ea-4173-41b8-bbd3-e7bd3860e0db" providerId="ADAL" clId="{9C117E5F-4B76-441E-BA45-7E441C4B5FAE}" dt="2024-09-12T10:51:27.880" v="53" actId="207"/>
          <ac:spMkLst>
            <pc:docMk/>
            <pc:sldMk cId="2883350127" sldId="270"/>
            <ac:spMk id="6" creationId="{3BD57785-5D15-79E9-3ECF-86C512858270}"/>
          </ac:spMkLst>
        </pc:spChg>
        <pc:spChg chg="add mod">
          <ac:chgData name="Arpita Roy" userId="1a89f5ea-4173-41b8-bbd3-e7bd3860e0db" providerId="ADAL" clId="{9C117E5F-4B76-441E-BA45-7E441C4B5FAE}" dt="2024-09-12T10:51:27.880" v="53" actId="207"/>
          <ac:spMkLst>
            <pc:docMk/>
            <pc:sldMk cId="2883350127" sldId="270"/>
            <ac:spMk id="7" creationId="{6E193F18-9816-2134-C79C-11FDD5C0D8D5}"/>
          </ac:spMkLst>
        </pc:spChg>
        <pc:grpChg chg="add mod">
          <ac:chgData name="Arpita Roy" userId="1a89f5ea-4173-41b8-bbd3-e7bd3860e0db" providerId="ADAL" clId="{9C117E5F-4B76-441E-BA45-7E441C4B5FAE}" dt="2024-09-12T10:51:27.880" v="53" actId="207"/>
          <ac:grpSpMkLst>
            <pc:docMk/>
            <pc:sldMk cId="2883350127" sldId="270"/>
            <ac:grpSpMk id="4" creationId="{7BCE0D83-DF72-32F8-B5DD-EE783615D5F8}"/>
          </ac:grpSpMkLst>
        </pc:grpChg>
        <pc:graphicFrameChg chg="add mod modGraphic">
          <ac:chgData name="Arpita Roy" userId="1a89f5ea-4173-41b8-bbd3-e7bd3860e0db" providerId="ADAL" clId="{9C117E5F-4B76-441E-BA45-7E441C4B5FAE}" dt="2024-09-12T10:53:12.092" v="57" actId="13782"/>
          <ac:graphicFrameMkLst>
            <pc:docMk/>
            <pc:sldMk cId="2883350127" sldId="270"/>
            <ac:graphicFrameMk id="3" creationId="{B8CED378-0A86-9823-1D3F-9B4061B1FE95}"/>
          </ac:graphicFrameMkLst>
        </pc:graphicFrameChg>
        <pc:graphicFrameChg chg="mod">
          <ac:chgData name="Arpita Roy" userId="1a89f5ea-4173-41b8-bbd3-e7bd3860e0db" providerId="ADAL" clId="{9C117E5F-4B76-441E-BA45-7E441C4B5FAE}" dt="2024-09-12T10:49:32.462" v="30" actId="14100"/>
          <ac:graphicFrameMkLst>
            <pc:docMk/>
            <pc:sldMk cId="2883350127" sldId="270"/>
            <ac:graphicFrameMk id="5" creationId="{E2F6407E-AAD2-A4D5-4610-A42FBD9CB175}"/>
          </ac:graphicFrameMkLst>
        </pc:graphicFrameChg>
      </pc:sldChg>
    </pc:docChg>
  </pc:docChgLst>
  <pc:docChgLst>
    <pc:chgData name="Guest User" userId="S::urn:spo:anon#346b1cb35b4c7a56675b0f6e40624df9e88e9046cf9a7f5cb11d79da4fea2842::" providerId="AD" clId="Web-{97747344-3520-6DBC-70FA-13935FCA73DE}"/>
    <pc:docChg chg="modSld">
      <pc:chgData name="Guest User" userId="S::urn:spo:anon#346b1cb35b4c7a56675b0f6e40624df9e88e9046cf9a7f5cb11d79da4fea2842::" providerId="AD" clId="Web-{97747344-3520-6DBC-70FA-13935FCA73DE}" dt="2024-09-12T10:02:52.776" v="4" actId="20577"/>
      <pc:docMkLst>
        <pc:docMk/>
      </pc:docMkLst>
      <pc:sldChg chg="modSp">
        <pc:chgData name="Guest User" userId="S::urn:spo:anon#346b1cb35b4c7a56675b0f6e40624df9e88e9046cf9a7f5cb11d79da4fea2842::" providerId="AD" clId="Web-{97747344-3520-6DBC-70FA-13935FCA73DE}" dt="2024-09-12T10:02:52.776" v="4" actId="20577"/>
        <pc:sldMkLst>
          <pc:docMk/>
          <pc:sldMk cId="3130655203" sldId="263"/>
        </pc:sldMkLst>
        <pc:spChg chg="mod">
          <ac:chgData name="Guest User" userId="S::urn:spo:anon#346b1cb35b4c7a56675b0f6e40624df9e88e9046cf9a7f5cb11d79da4fea2842::" providerId="AD" clId="Web-{97747344-3520-6DBC-70FA-13935FCA73DE}" dt="2024-09-12T10:02:52.776" v="4" actId="20577"/>
          <ac:spMkLst>
            <pc:docMk/>
            <pc:sldMk cId="3130655203" sldId="263"/>
            <ac:spMk id="2" creationId="{1EEEA8E4-2B1A-430A-A41B-30AE8D1A7E78}"/>
          </ac:spMkLst>
        </pc:spChg>
      </pc:sldChg>
    </pc:docChg>
  </pc:docChgLst>
  <pc:docChgLst>
    <pc:chgData name="Arpita Roy" userId="S::arpita@edunetfoundation.org::1a89f5ea-4173-41b8-bbd3-e7bd3860e0db" providerId="AD" clId="Web-{2AA30101-1767-7510-A38B-1A07E258EEC9}"/>
    <pc:docChg chg="modSld">
      <pc:chgData name="Arpita Roy" userId="S::arpita@edunetfoundation.org::1a89f5ea-4173-41b8-bbd3-e7bd3860e0db" providerId="AD" clId="Web-{2AA30101-1767-7510-A38B-1A07E258EEC9}" dt="2024-09-12T11:01:42.653" v="12"/>
      <pc:docMkLst>
        <pc:docMk/>
      </pc:docMkLst>
      <pc:sldChg chg="modSp">
        <pc:chgData name="Arpita Roy" userId="S::arpita@edunetfoundation.org::1a89f5ea-4173-41b8-bbd3-e7bd3860e0db" providerId="AD" clId="Web-{2AA30101-1767-7510-A38B-1A07E258EEC9}" dt="2024-09-12T11:01:33.575" v="11"/>
        <pc:sldMkLst>
          <pc:docMk/>
          <pc:sldMk cId="2277255098" sldId="268"/>
        </pc:sldMkLst>
        <pc:spChg chg="mod">
          <ac:chgData name="Arpita Roy" userId="S::arpita@edunetfoundation.org::1a89f5ea-4173-41b8-bbd3-e7bd3860e0db" providerId="AD" clId="Web-{2AA30101-1767-7510-A38B-1A07E258EEC9}" dt="2024-09-12T11:01:33.575" v="11"/>
          <ac:spMkLst>
            <pc:docMk/>
            <pc:sldMk cId="2277255098" sldId="268"/>
            <ac:spMk id="18" creationId="{2AEFFFF2-9EB4-4B6C-B9F8-2BA3EF89A21C}"/>
          </ac:spMkLst>
        </pc:spChg>
      </pc:sldChg>
      <pc:sldChg chg="modSp">
        <pc:chgData name="Arpita Roy" userId="S::arpita@edunetfoundation.org::1a89f5ea-4173-41b8-bbd3-e7bd3860e0db" providerId="AD" clId="Web-{2AA30101-1767-7510-A38B-1A07E258EEC9}" dt="2024-09-12T10:54:12.181" v="10" actId="20577"/>
        <pc:sldMkLst>
          <pc:docMk/>
          <pc:sldMk cId="2900703761" sldId="269"/>
        </pc:sldMkLst>
        <pc:spChg chg="mod">
          <ac:chgData name="Arpita Roy" userId="S::arpita@edunetfoundation.org::1a89f5ea-4173-41b8-bbd3-e7bd3860e0db" providerId="AD" clId="Web-{2AA30101-1767-7510-A38B-1A07E258EEC9}" dt="2024-09-12T10:54:12.181" v="10" actId="20577"/>
          <ac:spMkLst>
            <pc:docMk/>
            <pc:sldMk cId="2900703761" sldId="269"/>
            <ac:spMk id="2" creationId="{9B5131FA-8D36-492B-8E16-2BB465AADDDF}"/>
          </ac:spMkLst>
        </pc:spChg>
      </pc:sldChg>
      <pc:sldChg chg="modSp">
        <pc:chgData name="Arpita Roy" userId="S::arpita@edunetfoundation.org::1a89f5ea-4173-41b8-bbd3-e7bd3860e0db" providerId="AD" clId="Web-{2AA30101-1767-7510-A38B-1A07E258EEC9}" dt="2024-09-12T11:01:42.653" v="12"/>
        <pc:sldMkLst>
          <pc:docMk/>
          <pc:sldMk cId="2883350127" sldId="270"/>
        </pc:sldMkLst>
        <pc:spChg chg="mod">
          <ac:chgData name="Arpita Roy" userId="S::arpita@edunetfoundation.org::1a89f5ea-4173-41b8-bbd3-e7bd3860e0db" providerId="AD" clId="Web-{2AA30101-1767-7510-A38B-1A07E258EEC9}" dt="2024-09-12T11:01:42.653" v="12"/>
          <ac:spMkLst>
            <pc:docMk/>
            <pc:sldMk cId="2883350127" sldId="270"/>
            <ac:spMk id="20" creationId="{4E866FF9-A729-45F0-A163-10E89E871602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6A618-09FA-4FA9-896D-79F33E5C14F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68E64F-0240-4967-8B52-4CAB7FFD887A}">
      <dgm:prSet/>
      <dgm:spPr>
        <a:solidFill>
          <a:srgbClr val="0070C0"/>
        </a:solidFill>
      </dgm:spPr>
      <dgm:t>
        <a:bodyPr/>
        <a:lstStyle/>
        <a:p>
          <a:r>
            <a:rPr lang="en-IN" dirty="0"/>
            <a:t>IBM Mentor</a:t>
          </a:r>
          <a:endParaRPr lang="en-US" dirty="0"/>
        </a:p>
      </dgm:t>
    </dgm:pt>
    <dgm:pt modelId="{A5290B22-C2A4-497E-A064-2FEDCE2A4D44}" type="parTrans" cxnId="{5C44FD3A-000F-4CB0-BEBF-1CCC5F0F735E}">
      <dgm:prSet/>
      <dgm:spPr/>
      <dgm:t>
        <a:bodyPr/>
        <a:lstStyle/>
        <a:p>
          <a:endParaRPr lang="en-US"/>
        </a:p>
      </dgm:t>
    </dgm:pt>
    <dgm:pt modelId="{ECE0B89D-0936-4ED0-82B9-BA21B2FA79ED}" type="sibTrans" cxnId="{5C44FD3A-000F-4CB0-BEBF-1CCC5F0F735E}">
      <dgm:prSet/>
      <dgm:spPr/>
      <dgm:t>
        <a:bodyPr/>
        <a:lstStyle/>
        <a:p>
          <a:endParaRPr lang="en-US"/>
        </a:p>
      </dgm:t>
    </dgm:pt>
    <dgm:pt modelId="{7029E5CE-BCF7-4504-8B49-4FF2E2EB39A0}">
      <dgm:prSet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algn="l"/>
          <a:r>
            <a:rPr lang="en-US" dirty="0" smtClean="0"/>
            <a:t>Mrs. Swathi K.</a:t>
          </a:r>
          <a:endParaRPr lang="en-US" dirty="0"/>
        </a:p>
      </dgm:t>
    </dgm:pt>
    <dgm:pt modelId="{2FC6F267-3B75-43E1-8627-27B9FA7F22AD}" type="parTrans" cxnId="{4F8329DD-C842-4E8F-A194-2AB29FD8D34C}">
      <dgm:prSet/>
      <dgm:spPr/>
      <dgm:t>
        <a:bodyPr/>
        <a:lstStyle/>
        <a:p>
          <a:endParaRPr lang="en-US"/>
        </a:p>
      </dgm:t>
    </dgm:pt>
    <dgm:pt modelId="{52858BD3-1DED-453F-A48F-BD5B3D5ABDAA}" type="sibTrans" cxnId="{4F8329DD-C842-4E8F-A194-2AB29FD8D34C}">
      <dgm:prSet/>
      <dgm:spPr/>
      <dgm:t>
        <a:bodyPr/>
        <a:lstStyle/>
        <a:p>
          <a:endParaRPr lang="en-US"/>
        </a:p>
      </dgm:t>
    </dgm:pt>
    <dgm:pt modelId="{74C3FAE0-C535-4909-BE29-65CBBF4FB9DF}">
      <dgm:prSet/>
      <dgm:spPr>
        <a:solidFill>
          <a:srgbClr val="0070C0"/>
        </a:solidFill>
      </dgm:spPr>
      <dgm:t>
        <a:bodyPr/>
        <a:lstStyle/>
        <a:p>
          <a:r>
            <a:rPr lang="en-IN" dirty="0"/>
            <a:t>Edunet Mentor</a:t>
          </a:r>
          <a:endParaRPr lang="en-US" dirty="0"/>
        </a:p>
      </dgm:t>
    </dgm:pt>
    <dgm:pt modelId="{E1A193BA-0495-4C8B-BCC9-7AEE7E179CB0}" type="parTrans" cxnId="{A0544A73-BA24-47BB-A7C4-8893639CA10B}">
      <dgm:prSet/>
      <dgm:spPr/>
      <dgm:t>
        <a:bodyPr/>
        <a:lstStyle/>
        <a:p>
          <a:endParaRPr lang="en-US"/>
        </a:p>
      </dgm:t>
    </dgm:pt>
    <dgm:pt modelId="{7EF7A8D1-7700-49B6-9F48-DFF25D30B586}" type="sibTrans" cxnId="{A0544A73-BA24-47BB-A7C4-8893639CA10B}">
      <dgm:prSet/>
      <dgm:spPr/>
      <dgm:t>
        <a:bodyPr/>
        <a:lstStyle/>
        <a:p>
          <a:endParaRPr lang="en-US"/>
        </a:p>
      </dgm:t>
    </dgm:pt>
    <dgm:pt modelId="{55BAAE89-031F-42CA-BD02-3291C047D711}">
      <dgm:prSet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0" i="0" u="none" dirty="0" smtClean="0"/>
            <a:t>Mr. Ankur Mishra</a:t>
          </a:r>
          <a:endParaRPr lang="en-US" dirty="0"/>
        </a:p>
      </dgm:t>
    </dgm:pt>
    <dgm:pt modelId="{CB93119D-EF4D-4696-9E0C-49BC021580F6}" type="parTrans" cxnId="{808D32C1-022B-47C1-97F9-D84033389212}">
      <dgm:prSet/>
      <dgm:spPr/>
      <dgm:t>
        <a:bodyPr/>
        <a:lstStyle/>
        <a:p>
          <a:endParaRPr lang="en-US"/>
        </a:p>
      </dgm:t>
    </dgm:pt>
    <dgm:pt modelId="{5FB00034-E47D-449D-8BF8-A7314C0B1AA0}" type="sibTrans" cxnId="{808D32C1-022B-47C1-97F9-D84033389212}">
      <dgm:prSet/>
      <dgm:spPr/>
      <dgm:t>
        <a:bodyPr/>
        <a:lstStyle/>
        <a:p>
          <a:endParaRPr lang="en-US"/>
        </a:p>
      </dgm:t>
    </dgm:pt>
    <dgm:pt modelId="{0D63C321-B6BF-4F44-8460-059C4DB479A8}" type="pres">
      <dgm:prSet presAssocID="{21F6A618-09FA-4FA9-896D-79F33E5C14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94826BE-2C89-E347-8E20-EC58E1CBCFDB}" type="pres">
      <dgm:prSet presAssocID="{1368E64F-0240-4967-8B52-4CAB7FFD887A}" presName="linNode" presStyleCnt="0"/>
      <dgm:spPr/>
    </dgm:pt>
    <dgm:pt modelId="{5AF863BA-BB67-E448-812D-75F167541A64}" type="pres">
      <dgm:prSet presAssocID="{1368E64F-0240-4967-8B52-4CAB7FFD887A}" presName="parentText" presStyleLbl="node1" presStyleIdx="0" presStyleCnt="2" custScaleX="141280" custScaleY="64078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FCD775-28E4-194D-99B8-C0FB00DCE11D}" type="pres">
      <dgm:prSet presAssocID="{1368E64F-0240-4967-8B52-4CAB7FFD887A}" presName="descendantText" presStyleLbl="alignAccFollowNode1" presStyleIdx="0" presStyleCnt="2" custScaleX="121021" custScaleY="7098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2958259-2A0B-5642-89EE-A37FE72A6E6C}" type="pres">
      <dgm:prSet presAssocID="{ECE0B89D-0936-4ED0-82B9-BA21B2FA79ED}" presName="sp" presStyleCnt="0"/>
      <dgm:spPr/>
    </dgm:pt>
    <dgm:pt modelId="{658105B2-9C37-6644-8D9C-ED9656AD8868}" type="pres">
      <dgm:prSet presAssocID="{74C3FAE0-C535-4909-BE29-65CBBF4FB9DF}" presName="linNode" presStyleCnt="0"/>
      <dgm:spPr/>
    </dgm:pt>
    <dgm:pt modelId="{21CCB99D-E778-0441-A526-6CDA85FE678E}" type="pres">
      <dgm:prSet presAssocID="{74C3FAE0-C535-4909-BE29-65CBBF4FB9DF}" presName="parentText" presStyleLbl="node1" presStyleIdx="1" presStyleCnt="2" custScaleX="138174" custScaleY="7025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67A1FE-AC9D-7A42-8719-5C1373E797DC}" type="pres">
      <dgm:prSet presAssocID="{74C3FAE0-C535-4909-BE29-65CBBF4FB9DF}" presName="descendantText" presStyleLbl="alignAccFollowNode1" presStyleIdx="1" presStyleCnt="2" custScaleX="119544" custScaleY="7287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E2456D3-737F-BF48-847B-46C618FF1E82}" type="presOf" srcId="{55BAAE89-031F-42CA-BD02-3291C047D711}" destId="{2B67A1FE-AC9D-7A42-8719-5C1373E797DC}" srcOrd="0" destOrd="0" presId="urn:microsoft.com/office/officeart/2005/8/layout/vList5"/>
    <dgm:cxn modelId="{1BD35A9B-9895-054D-B983-D76CB588D357}" type="presOf" srcId="{21F6A618-09FA-4FA9-896D-79F33E5C14FB}" destId="{0D63C321-B6BF-4F44-8460-059C4DB479A8}" srcOrd="0" destOrd="0" presId="urn:microsoft.com/office/officeart/2005/8/layout/vList5"/>
    <dgm:cxn modelId="{50267FD5-87E2-BF4E-9539-9201F2357E43}" type="presOf" srcId="{7029E5CE-BCF7-4504-8B49-4FF2E2EB39A0}" destId="{10FCD775-28E4-194D-99B8-C0FB00DCE11D}" srcOrd="0" destOrd="0" presId="urn:microsoft.com/office/officeart/2005/8/layout/vList5"/>
    <dgm:cxn modelId="{5C44FD3A-000F-4CB0-BEBF-1CCC5F0F735E}" srcId="{21F6A618-09FA-4FA9-896D-79F33E5C14FB}" destId="{1368E64F-0240-4967-8B52-4CAB7FFD887A}" srcOrd="0" destOrd="0" parTransId="{A5290B22-C2A4-497E-A064-2FEDCE2A4D44}" sibTransId="{ECE0B89D-0936-4ED0-82B9-BA21B2FA79ED}"/>
    <dgm:cxn modelId="{ACBDB5B6-BD2F-694D-B8FC-56E4D5DF376B}" type="presOf" srcId="{74C3FAE0-C535-4909-BE29-65CBBF4FB9DF}" destId="{21CCB99D-E778-0441-A526-6CDA85FE678E}" srcOrd="0" destOrd="0" presId="urn:microsoft.com/office/officeart/2005/8/layout/vList5"/>
    <dgm:cxn modelId="{AF35CA22-7D01-4F4A-9D42-C5BEAF7D29EC}" type="presOf" srcId="{1368E64F-0240-4967-8B52-4CAB7FFD887A}" destId="{5AF863BA-BB67-E448-812D-75F167541A64}" srcOrd="0" destOrd="0" presId="urn:microsoft.com/office/officeart/2005/8/layout/vList5"/>
    <dgm:cxn modelId="{808D32C1-022B-47C1-97F9-D84033389212}" srcId="{74C3FAE0-C535-4909-BE29-65CBBF4FB9DF}" destId="{55BAAE89-031F-42CA-BD02-3291C047D711}" srcOrd="0" destOrd="0" parTransId="{CB93119D-EF4D-4696-9E0C-49BC021580F6}" sibTransId="{5FB00034-E47D-449D-8BF8-A7314C0B1AA0}"/>
    <dgm:cxn modelId="{A0544A73-BA24-47BB-A7C4-8893639CA10B}" srcId="{21F6A618-09FA-4FA9-896D-79F33E5C14FB}" destId="{74C3FAE0-C535-4909-BE29-65CBBF4FB9DF}" srcOrd="1" destOrd="0" parTransId="{E1A193BA-0495-4C8B-BCC9-7AEE7E179CB0}" sibTransId="{7EF7A8D1-7700-49B6-9F48-DFF25D30B586}"/>
    <dgm:cxn modelId="{4F8329DD-C842-4E8F-A194-2AB29FD8D34C}" srcId="{1368E64F-0240-4967-8B52-4CAB7FFD887A}" destId="{7029E5CE-BCF7-4504-8B49-4FF2E2EB39A0}" srcOrd="0" destOrd="0" parTransId="{2FC6F267-3B75-43E1-8627-27B9FA7F22AD}" sibTransId="{52858BD3-1DED-453F-A48F-BD5B3D5ABDAA}"/>
    <dgm:cxn modelId="{847AE204-C142-3542-B112-14A7F20AC130}" type="presParOf" srcId="{0D63C321-B6BF-4F44-8460-059C4DB479A8}" destId="{394826BE-2C89-E347-8E20-EC58E1CBCFDB}" srcOrd="0" destOrd="0" presId="urn:microsoft.com/office/officeart/2005/8/layout/vList5"/>
    <dgm:cxn modelId="{DACEF06F-3122-EC4D-98A4-BD8A6C0FEE45}" type="presParOf" srcId="{394826BE-2C89-E347-8E20-EC58E1CBCFDB}" destId="{5AF863BA-BB67-E448-812D-75F167541A64}" srcOrd="0" destOrd="0" presId="urn:microsoft.com/office/officeart/2005/8/layout/vList5"/>
    <dgm:cxn modelId="{753B5DF3-DC00-1E4C-97BD-D567F0B58E88}" type="presParOf" srcId="{394826BE-2C89-E347-8E20-EC58E1CBCFDB}" destId="{10FCD775-28E4-194D-99B8-C0FB00DCE11D}" srcOrd="1" destOrd="0" presId="urn:microsoft.com/office/officeart/2005/8/layout/vList5"/>
    <dgm:cxn modelId="{86C86945-FBCD-8E48-97FE-2FD8D64398BC}" type="presParOf" srcId="{0D63C321-B6BF-4F44-8460-059C4DB479A8}" destId="{22958259-2A0B-5642-89EE-A37FE72A6E6C}" srcOrd="1" destOrd="0" presId="urn:microsoft.com/office/officeart/2005/8/layout/vList5"/>
    <dgm:cxn modelId="{4AC0AE1F-C976-A64C-A457-C59643CD2F7B}" type="presParOf" srcId="{0D63C321-B6BF-4F44-8460-059C4DB479A8}" destId="{658105B2-9C37-6644-8D9C-ED9656AD8868}" srcOrd="2" destOrd="0" presId="urn:microsoft.com/office/officeart/2005/8/layout/vList5"/>
    <dgm:cxn modelId="{2B51D14F-CAD5-774F-A5FA-E95391A12CCA}" type="presParOf" srcId="{658105B2-9C37-6644-8D9C-ED9656AD8868}" destId="{21CCB99D-E778-0441-A526-6CDA85FE678E}" srcOrd="0" destOrd="0" presId="urn:microsoft.com/office/officeart/2005/8/layout/vList5"/>
    <dgm:cxn modelId="{9D45A33E-5490-8946-8855-E7D862AA574D}" type="presParOf" srcId="{658105B2-9C37-6644-8D9C-ED9656AD8868}" destId="{2B67A1FE-AC9D-7A42-8719-5C1373E797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990C0E-385A-46E1-A872-03852ADA83AA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E1FD2-C312-44E0-8D4F-62D0B25DEF3D}">
      <dgm:prSet/>
      <dgm:spPr/>
      <dgm:t>
        <a:bodyPr/>
        <a:lstStyle/>
        <a:p>
          <a:r>
            <a:rPr lang="en-US" dirty="0" smtClean="0"/>
            <a:t>Keerti Vishwkarma</a:t>
          </a:r>
          <a:endParaRPr lang="en-US" dirty="0"/>
        </a:p>
      </dgm:t>
    </dgm:pt>
    <dgm:pt modelId="{44F95057-5241-437B-867E-E88C19DED002}" type="parTrans" cxnId="{B83602C7-9F62-4F8B-A8CB-890C8908B36E}">
      <dgm:prSet/>
      <dgm:spPr/>
      <dgm:t>
        <a:bodyPr/>
        <a:lstStyle/>
        <a:p>
          <a:endParaRPr lang="en-US"/>
        </a:p>
      </dgm:t>
    </dgm:pt>
    <dgm:pt modelId="{7161A157-77DD-4654-83AD-85053500904D}" type="sibTrans" cxnId="{B83602C7-9F62-4F8B-A8CB-890C8908B36E}">
      <dgm:prSet/>
      <dgm:spPr/>
      <dgm:t>
        <a:bodyPr/>
        <a:lstStyle/>
        <a:p>
          <a:endParaRPr lang="en-US"/>
        </a:p>
      </dgm:t>
    </dgm:pt>
    <dgm:pt modelId="{6E9E8653-8BC8-4C52-A35B-2769E502392D}">
      <dgm:prSet/>
      <dgm:spPr/>
      <dgm:t>
        <a:bodyPr/>
        <a:lstStyle/>
        <a:p>
          <a:r>
            <a:rPr lang="en-US" dirty="0" smtClean="0"/>
            <a:t>Sushmitha P.</a:t>
          </a:r>
          <a:endParaRPr lang="en-US" dirty="0"/>
        </a:p>
      </dgm:t>
    </dgm:pt>
    <dgm:pt modelId="{82B45140-462E-4C8B-9B25-E35F1EF90BB3}" type="parTrans" cxnId="{BE2EDDE4-F6AF-4ADF-B7B8-8B53B7B8A88E}">
      <dgm:prSet/>
      <dgm:spPr/>
      <dgm:t>
        <a:bodyPr/>
        <a:lstStyle/>
        <a:p>
          <a:endParaRPr lang="en-US"/>
        </a:p>
      </dgm:t>
    </dgm:pt>
    <dgm:pt modelId="{BC7146B3-9BDF-4553-B199-2DB02A9555FA}" type="sibTrans" cxnId="{BE2EDDE4-F6AF-4ADF-B7B8-8B53B7B8A88E}">
      <dgm:prSet/>
      <dgm:spPr/>
      <dgm:t>
        <a:bodyPr/>
        <a:lstStyle/>
        <a:p>
          <a:endParaRPr lang="en-US"/>
        </a:p>
      </dgm:t>
    </dgm:pt>
    <dgm:pt modelId="{52DFE429-4D8F-4E83-8247-35E3D421C5BC}">
      <dgm:prSet/>
      <dgm:spPr/>
      <dgm:t>
        <a:bodyPr/>
        <a:lstStyle/>
        <a:p>
          <a:r>
            <a:rPr lang="en-US" dirty="0" smtClean="0"/>
            <a:t>Ajay Kumar</a:t>
          </a:r>
          <a:endParaRPr lang="en-US" dirty="0"/>
        </a:p>
      </dgm:t>
    </dgm:pt>
    <dgm:pt modelId="{8E98556B-D954-4E58-94F6-DB98180A4585}" type="sibTrans" cxnId="{48BC4E36-219E-4C17-9D2E-465B191DCFE4}">
      <dgm:prSet/>
      <dgm:spPr/>
      <dgm:t>
        <a:bodyPr/>
        <a:lstStyle/>
        <a:p>
          <a:endParaRPr lang="en-US"/>
        </a:p>
      </dgm:t>
    </dgm:pt>
    <dgm:pt modelId="{29178585-482F-44F1-8411-EEE4FEB0A18B}" type="parTrans" cxnId="{48BC4E36-219E-4C17-9D2E-465B191DCFE4}">
      <dgm:prSet/>
      <dgm:spPr/>
      <dgm:t>
        <a:bodyPr/>
        <a:lstStyle/>
        <a:p>
          <a:endParaRPr lang="en-US"/>
        </a:p>
      </dgm:t>
    </dgm:pt>
    <dgm:pt modelId="{88983B7A-C422-4434-8789-E16376624D54}" type="pres">
      <dgm:prSet presAssocID="{D4990C0E-385A-46E1-A872-03852ADA83AA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IN"/>
        </a:p>
      </dgm:t>
    </dgm:pt>
    <dgm:pt modelId="{3E3BE10D-8FB2-4496-A2F3-C9721A5E46E6}" type="pres">
      <dgm:prSet presAssocID="{2A6E1FD2-C312-44E0-8D4F-62D0B25DEF3D}" presName="composite" presStyleCnt="0">
        <dgm:presLayoutVars>
          <dgm:chMax val="1"/>
          <dgm:chPref val="1"/>
        </dgm:presLayoutVars>
      </dgm:prSet>
      <dgm:spPr/>
    </dgm:pt>
    <dgm:pt modelId="{988AB6C3-0E58-465A-ABFC-999FC22EADDE}" type="pres">
      <dgm:prSet presAssocID="{2A6E1FD2-C312-44E0-8D4F-62D0B25DEF3D}" presName="Accent" presStyleLbl="trAlignAcc1" presStyleIdx="0" presStyleCnt="3">
        <dgm:presLayoutVars>
          <dgm:chMax val="0"/>
          <dgm:chPref val="0"/>
        </dgm:presLayoutVars>
      </dgm:prSet>
      <dgm:spPr/>
    </dgm:pt>
    <dgm:pt modelId="{52E6F53E-FC02-473F-A362-EC38FEAE3623}" type="pres">
      <dgm:prSet presAssocID="{2A6E1FD2-C312-44E0-8D4F-62D0B25DEF3D}" presName="Image" presStyleLbl="alignImgPlace1" presStyleIdx="0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  <dgm:t>
        <a:bodyPr/>
        <a:lstStyle/>
        <a:p>
          <a:endParaRPr lang="en-IN"/>
        </a:p>
      </dgm:t>
    </dgm:pt>
    <dgm:pt modelId="{5E4A62B4-6669-4B93-9795-875CD97163DF}" type="pres">
      <dgm:prSet presAssocID="{2A6E1FD2-C312-44E0-8D4F-62D0B25DEF3D}" presName="ChildComposite" presStyleCnt="0"/>
      <dgm:spPr/>
    </dgm:pt>
    <dgm:pt modelId="{6909400F-3E0A-4569-946F-5195BA0CF290}" type="pres">
      <dgm:prSet presAssocID="{2A6E1FD2-C312-44E0-8D4F-62D0B25DEF3D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8CBBB46-98F8-4044-9891-674A88FD76F2}" type="pres">
      <dgm:prSet presAssocID="{2A6E1FD2-C312-44E0-8D4F-62D0B25DEF3D}" presName="Parent" presStyleLbl="revTx" presStyleIdx="0" presStyleCnt="3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3B3DE85-4B12-48B2-9569-B10B164CDB9C}" type="pres">
      <dgm:prSet presAssocID="{7161A157-77DD-4654-83AD-85053500904D}" presName="sibTrans" presStyleCnt="0"/>
      <dgm:spPr/>
    </dgm:pt>
    <dgm:pt modelId="{080808BB-FEC2-413F-9CE4-0F792DCF16E6}" type="pres">
      <dgm:prSet presAssocID="{52DFE429-4D8F-4E83-8247-35E3D421C5BC}" presName="composite" presStyleCnt="0">
        <dgm:presLayoutVars>
          <dgm:chMax val="1"/>
          <dgm:chPref val="1"/>
        </dgm:presLayoutVars>
      </dgm:prSet>
      <dgm:spPr/>
    </dgm:pt>
    <dgm:pt modelId="{689D22E5-F8BE-453A-8EFA-D9DF65A1B640}" type="pres">
      <dgm:prSet presAssocID="{52DFE429-4D8F-4E83-8247-35E3D421C5BC}" presName="Accent" presStyleLbl="trAlignAcc1" presStyleIdx="1" presStyleCnt="3">
        <dgm:presLayoutVars>
          <dgm:chMax val="0"/>
          <dgm:chPref val="0"/>
        </dgm:presLayoutVars>
      </dgm:prSet>
      <dgm:spPr/>
    </dgm:pt>
    <dgm:pt modelId="{25F7288B-1999-412B-9834-CFE854731305}" type="pres">
      <dgm:prSet presAssocID="{52DFE429-4D8F-4E83-8247-35E3D421C5BC}" presName="Image" presStyleLbl="alignImgPlace1" presStyleIdx="1" presStyleCnt="3" custScaleY="95436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t>
        <a:bodyPr/>
        <a:lstStyle/>
        <a:p>
          <a:endParaRPr lang="en-IN"/>
        </a:p>
      </dgm:t>
    </dgm:pt>
    <dgm:pt modelId="{215D56FF-4379-415D-9478-6A01D37A389D}" type="pres">
      <dgm:prSet presAssocID="{52DFE429-4D8F-4E83-8247-35E3D421C5BC}" presName="ChildComposite" presStyleCnt="0"/>
      <dgm:spPr/>
    </dgm:pt>
    <dgm:pt modelId="{0548569E-4FEA-46B7-9E0C-B9D214A17641}" type="pres">
      <dgm:prSet presAssocID="{52DFE429-4D8F-4E83-8247-35E3D421C5B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770C90E-1BE9-4B73-9648-086FA6FAC7DC}" type="pres">
      <dgm:prSet presAssocID="{52DFE429-4D8F-4E83-8247-35E3D421C5BC}" presName="Parent" presStyleLbl="revTx" presStyleIdx="1" presStyleCnt="3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37EC95-5AE5-470E-A54D-8BA6E99B1D80}" type="pres">
      <dgm:prSet presAssocID="{8E98556B-D954-4E58-94F6-DB98180A4585}" presName="sibTrans" presStyleCnt="0"/>
      <dgm:spPr/>
    </dgm:pt>
    <dgm:pt modelId="{B1C61A55-8DFC-46A7-A4B2-68858FBA42E4}" type="pres">
      <dgm:prSet presAssocID="{6E9E8653-8BC8-4C52-A35B-2769E502392D}" presName="composite" presStyleCnt="0">
        <dgm:presLayoutVars>
          <dgm:chMax val="1"/>
          <dgm:chPref val="1"/>
        </dgm:presLayoutVars>
      </dgm:prSet>
      <dgm:spPr/>
    </dgm:pt>
    <dgm:pt modelId="{46925BB5-97F0-4FC9-BAFC-48C8BC84B3DA}" type="pres">
      <dgm:prSet presAssocID="{6E9E8653-8BC8-4C52-A35B-2769E502392D}" presName="Accent" presStyleLbl="trAlignAcc1" presStyleIdx="2" presStyleCnt="3">
        <dgm:presLayoutVars>
          <dgm:chMax val="0"/>
          <dgm:chPref val="0"/>
        </dgm:presLayoutVars>
      </dgm:prSet>
      <dgm:spPr/>
    </dgm:pt>
    <dgm:pt modelId="{A05082EC-4444-4358-B781-BE869DAF6CCA}" type="pres">
      <dgm:prSet presAssocID="{6E9E8653-8BC8-4C52-A35B-2769E502392D}" presName="Image" presStyleLbl="alignImgPlace1" presStyleIdx="2" presStyleCnt="3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en-IN"/>
        </a:p>
      </dgm:t>
    </dgm:pt>
    <dgm:pt modelId="{6BE0C4D5-BD30-4C90-AB0D-73454903645A}" type="pres">
      <dgm:prSet presAssocID="{6E9E8653-8BC8-4C52-A35B-2769E502392D}" presName="ChildComposite" presStyleCnt="0"/>
      <dgm:spPr/>
    </dgm:pt>
    <dgm:pt modelId="{21D70AE7-B50C-4A98-936B-A986705217DD}" type="pres">
      <dgm:prSet presAssocID="{6E9E8653-8BC8-4C52-A35B-2769E502392D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A1BE8F0-8E87-4114-948A-6E3D6401CC34}" type="pres">
      <dgm:prSet presAssocID="{6E9E8653-8BC8-4C52-A35B-2769E502392D}" presName="Parent" presStyleLbl="revTx" presStyleIdx="2" presStyleCnt="3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83602C7-9F62-4F8B-A8CB-890C8908B36E}" srcId="{D4990C0E-385A-46E1-A872-03852ADA83AA}" destId="{2A6E1FD2-C312-44E0-8D4F-62D0B25DEF3D}" srcOrd="0" destOrd="0" parTransId="{44F95057-5241-437B-867E-E88C19DED002}" sibTransId="{7161A157-77DD-4654-83AD-85053500904D}"/>
    <dgm:cxn modelId="{28058EB0-09E5-4B75-B2A1-C632926DFB28}" type="presOf" srcId="{2A6E1FD2-C312-44E0-8D4F-62D0B25DEF3D}" destId="{38CBBB46-98F8-4044-9891-674A88FD76F2}" srcOrd="0" destOrd="0" presId="urn:microsoft.com/office/officeart/2008/layout/CaptionedPictures"/>
    <dgm:cxn modelId="{249FF780-D968-4A10-AF4F-242856A99ED5}" type="presOf" srcId="{6E9E8653-8BC8-4C52-A35B-2769E502392D}" destId="{6A1BE8F0-8E87-4114-948A-6E3D6401CC34}" srcOrd="0" destOrd="0" presId="urn:microsoft.com/office/officeart/2008/layout/CaptionedPictures"/>
    <dgm:cxn modelId="{656A123E-C60E-41D3-8556-D7DD8304A9BB}" type="presOf" srcId="{D4990C0E-385A-46E1-A872-03852ADA83AA}" destId="{88983B7A-C422-4434-8789-E16376624D54}" srcOrd="0" destOrd="0" presId="urn:microsoft.com/office/officeart/2008/layout/CaptionedPictures"/>
    <dgm:cxn modelId="{48BC4E36-219E-4C17-9D2E-465B191DCFE4}" srcId="{D4990C0E-385A-46E1-A872-03852ADA83AA}" destId="{52DFE429-4D8F-4E83-8247-35E3D421C5BC}" srcOrd="1" destOrd="0" parTransId="{29178585-482F-44F1-8411-EEE4FEB0A18B}" sibTransId="{8E98556B-D954-4E58-94F6-DB98180A4585}"/>
    <dgm:cxn modelId="{BE2EDDE4-F6AF-4ADF-B7B8-8B53B7B8A88E}" srcId="{D4990C0E-385A-46E1-A872-03852ADA83AA}" destId="{6E9E8653-8BC8-4C52-A35B-2769E502392D}" srcOrd="2" destOrd="0" parTransId="{82B45140-462E-4C8B-9B25-E35F1EF90BB3}" sibTransId="{BC7146B3-9BDF-4553-B199-2DB02A9555FA}"/>
    <dgm:cxn modelId="{3D586880-10B3-44C5-A4EC-9015E38DE62D}" type="presOf" srcId="{52DFE429-4D8F-4E83-8247-35E3D421C5BC}" destId="{C770C90E-1BE9-4B73-9648-086FA6FAC7DC}" srcOrd="0" destOrd="0" presId="urn:microsoft.com/office/officeart/2008/layout/CaptionedPictures"/>
    <dgm:cxn modelId="{B7D37D54-A217-4499-A68F-4CC1E3E8E396}" type="presParOf" srcId="{88983B7A-C422-4434-8789-E16376624D54}" destId="{3E3BE10D-8FB2-4496-A2F3-C9721A5E46E6}" srcOrd="0" destOrd="0" presId="urn:microsoft.com/office/officeart/2008/layout/CaptionedPictures"/>
    <dgm:cxn modelId="{FE0E8629-FE09-4E7D-AE90-3A56A5F72BC4}" type="presParOf" srcId="{3E3BE10D-8FB2-4496-A2F3-C9721A5E46E6}" destId="{988AB6C3-0E58-465A-ABFC-999FC22EADDE}" srcOrd="0" destOrd="0" presId="urn:microsoft.com/office/officeart/2008/layout/CaptionedPictures"/>
    <dgm:cxn modelId="{B73C867A-303A-4B4B-91B0-0BDF80D24361}" type="presParOf" srcId="{3E3BE10D-8FB2-4496-A2F3-C9721A5E46E6}" destId="{52E6F53E-FC02-473F-A362-EC38FEAE3623}" srcOrd="1" destOrd="0" presId="urn:microsoft.com/office/officeart/2008/layout/CaptionedPictures"/>
    <dgm:cxn modelId="{E3C78751-09E6-4B0D-B2E2-6529361F78C5}" type="presParOf" srcId="{3E3BE10D-8FB2-4496-A2F3-C9721A5E46E6}" destId="{5E4A62B4-6669-4B93-9795-875CD97163DF}" srcOrd="2" destOrd="0" presId="urn:microsoft.com/office/officeart/2008/layout/CaptionedPictures"/>
    <dgm:cxn modelId="{C4A63A26-4DD1-4285-90EF-563507DA5209}" type="presParOf" srcId="{5E4A62B4-6669-4B93-9795-875CD97163DF}" destId="{6909400F-3E0A-4569-946F-5195BA0CF290}" srcOrd="0" destOrd="0" presId="urn:microsoft.com/office/officeart/2008/layout/CaptionedPictures"/>
    <dgm:cxn modelId="{534263C6-F3A9-4037-97A1-1DC260A5D19B}" type="presParOf" srcId="{5E4A62B4-6669-4B93-9795-875CD97163DF}" destId="{38CBBB46-98F8-4044-9891-674A88FD76F2}" srcOrd="1" destOrd="0" presId="urn:microsoft.com/office/officeart/2008/layout/CaptionedPictures"/>
    <dgm:cxn modelId="{440B79D4-EFE5-4A55-80E4-EAC42A33A232}" type="presParOf" srcId="{88983B7A-C422-4434-8789-E16376624D54}" destId="{93B3DE85-4B12-48B2-9569-B10B164CDB9C}" srcOrd="1" destOrd="0" presId="urn:microsoft.com/office/officeart/2008/layout/CaptionedPictures"/>
    <dgm:cxn modelId="{69AB124D-0FC6-4AF4-8DF4-6CA3993DDB6A}" type="presParOf" srcId="{88983B7A-C422-4434-8789-E16376624D54}" destId="{080808BB-FEC2-413F-9CE4-0F792DCF16E6}" srcOrd="2" destOrd="0" presId="urn:microsoft.com/office/officeart/2008/layout/CaptionedPictures"/>
    <dgm:cxn modelId="{5CFFBB68-5D95-4D44-ADC7-995B7F834138}" type="presParOf" srcId="{080808BB-FEC2-413F-9CE4-0F792DCF16E6}" destId="{689D22E5-F8BE-453A-8EFA-D9DF65A1B640}" srcOrd="0" destOrd="0" presId="urn:microsoft.com/office/officeart/2008/layout/CaptionedPictures"/>
    <dgm:cxn modelId="{24B55A8A-14DB-43AD-B1BE-FFDB8F2314AE}" type="presParOf" srcId="{080808BB-FEC2-413F-9CE4-0F792DCF16E6}" destId="{25F7288B-1999-412B-9834-CFE854731305}" srcOrd="1" destOrd="0" presId="urn:microsoft.com/office/officeart/2008/layout/CaptionedPictures"/>
    <dgm:cxn modelId="{2C83AE9A-C412-47C4-9A6F-8F07B625D50E}" type="presParOf" srcId="{080808BB-FEC2-413F-9CE4-0F792DCF16E6}" destId="{215D56FF-4379-415D-9478-6A01D37A389D}" srcOrd="2" destOrd="0" presId="urn:microsoft.com/office/officeart/2008/layout/CaptionedPictures"/>
    <dgm:cxn modelId="{FC5B8BAF-7CF8-4925-A5EC-BB01ADD978A2}" type="presParOf" srcId="{215D56FF-4379-415D-9478-6A01D37A389D}" destId="{0548569E-4FEA-46B7-9E0C-B9D214A17641}" srcOrd="0" destOrd="0" presId="urn:microsoft.com/office/officeart/2008/layout/CaptionedPictures"/>
    <dgm:cxn modelId="{34F519CB-4986-4BB0-A562-859FE96CF8EF}" type="presParOf" srcId="{215D56FF-4379-415D-9478-6A01D37A389D}" destId="{C770C90E-1BE9-4B73-9648-086FA6FAC7DC}" srcOrd="1" destOrd="0" presId="urn:microsoft.com/office/officeart/2008/layout/CaptionedPictures"/>
    <dgm:cxn modelId="{96B33FD9-BE6F-4664-9EE1-C3A92F581816}" type="presParOf" srcId="{88983B7A-C422-4434-8789-E16376624D54}" destId="{9937EC95-5AE5-470E-A54D-8BA6E99B1D80}" srcOrd="3" destOrd="0" presId="urn:microsoft.com/office/officeart/2008/layout/CaptionedPictures"/>
    <dgm:cxn modelId="{B1345AC6-7A49-4B89-8E63-4F020CA0D581}" type="presParOf" srcId="{88983B7A-C422-4434-8789-E16376624D54}" destId="{B1C61A55-8DFC-46A7-A4B2-68858FBA42E4}" srcOrd="4" destOrd="0" presId="urn:microsoft.com/office/officeart/2008/layout/CaptionedPictures"/>
    <dgm:cxn modelId="{2FE72290-8ADA-478D-8966-7E3D50D947E1}" type="presParOf" srcId="{B1C61A55-8DFC-46A7-A4B2-68858FBA42E4}" destId="{46925BB5-97F0-4FC9-BAFC-48C8BC84B3DA}" srcOrd="0" destOrd="0" presId="urn:microsoft.com/office/officeart/2008/layout/CaptionedPictures"/>
    <dgm:cxn modelId="{FA959FAF-682E-407A-B453-AE2AD84A909C}" type="presParOf" srcId="{B1C61A55-8DFC-46A7-A4B2-68858FBA42E4}" destId="{A05082EC-4444-4358-B781-BE869DAF6CCA}" srcOrd="1" destOrd="0" presId="urn:microsoft.com/office/officeart/2008/layout/CaptionedPictures"/>
    <dgm:cxn modelId="{522C1593-3153-4DD9-AEF7-E8163EF9675F}" type="presParOf" srcId="{B1C61A55-8DFC-46A7-A4B2-68858FBA42E4}" destId="{6BE0C4D5-BD30-4C90-AB0D-73454903645A}" srcOrd="2" destOrd="0" presId="urn:microsoft.com/office/officeart/2008/layout/CaptionedPictures"/>
    <dgm:cxn modelId="{C83904DA-BA72-4F61-9BF2-AF8D0994CEA0}" type="presParOf" srcId="{6BE0C4D5-BD30-4C90-AB0D-73454903645A}" destId="{21D70AE7-B50C-4A98-936B-A986705217DD}" srcOrd="0" destOrd="0" presId="urn:microsoft.com/office/officeart/2008/layout/CaptionedPictures"/>
    <dgm:cxn modelId="{0CE39873-0DF8-4A9E-AEA3-943B909FA848}" type="presParOf" srcId="{6BE0C4D5-BD30-4C90-AB0D-73454903645A}" destId="{6A1BE8F0-8E87-4114-948A-6E3D6401CC34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CD775-28E4-194D-99B8-C0FB00DCE11D}">
      <dsp:nvSpPr>
        <dsp:cNvPr id="0" name=""/>
        <dsp:cNvSpPr/>
      </dsp:nvSpPr>
      <dsp:spPr>
        <a:xfrm rot="5400000">
          <a:off x="4221200" y="-1459228"/>
          <a:ext cx="1045142" cy="4101106"/>
        </a:xfrm>
        <a:prstGeom prst="round2Same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kern="1200" dirty="0" smtClean="0"/>
            <a:t>Mrs. Swathi K.</a:t>
          </a:r>
          <a:endParaRPr lang="en-US" sz="3900" kern="1200" dirty="0"/>
        </a:p>
      </dsp:txBody>
      <dsp:txXfrm rot="-5400000">
        <a:off x="2693218" y="119774"/>
        <a:ext cx="4050086" cy="943102"/>
      </dsp:txXfrm>
    </dsp:sp>
    <dsp:sp modelId="{5AF863BA-BB67-E448-812D-75F167541A64}">
      <dsp:nvSpPr>
        <dsp:cNvPr id="0" name=""/>
        <dsp:cNvSpPr/>
      </dsp:nvSpPr>
      <dsp:spPr>
        <a:xfrm>
          <a:off x="173" y="1670"/>
          <a:ext cx="2693044" cy="1179309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/>
            <a:t>IBM Mentor</a:t>
          </a:r>
          <a:endParaRPr lang="en-US" sz="3600" kern="1200" dirty="0"/>
        </a:p>
      </dsp:txBody>
      <dsp:txXfrm>
        <a:off x="57742" y="59239"/>
        <a:ext cx="2577906" cy="1064171"/>
      </dsp:txXfrm>
    </dsp:sp>
    <dsp:sp modelId="{2B67A1FE-AC9D-7A42-8719-5C1373E797DC}">
      <dsp:nvSpPr>
        <dsp:cNvPr id="0" name=""/>
        <dsp:cNvSpPr/>
      </dsp:nvSpPr>
      <dsp:spPr>
        <a:xfrm rot="5400000">
          <a:off x="4198996" y="-139072"/>
          <a:ext cx="1072896" cy="4117049"/>
        </a:xfrm>
        <a:prstGeom prst="round2SameRect">
          <a:avLst/>
        </a:prstGeom>
        <a:solidFill>
          <a:schemeClr val="accent2">
            <a:lumMod val="60000"/>
            <a:lumOff val="40000"/>
            <a:alpha val="90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900" b="0" i="0" u="none" kern="1200" dirty="0" smtClean="0"/>
            <a:t>Mr. Ankur Mishra</a:t>
          </a:r>
          <a:endParaRPr lang="en-US" sz="3900" kern="1200" dirty="0"/>
        </a:p>
      </dsp:txBody>
      <dsp:txXfrm rot="-5400000">
        <a:off x="2676920" y="1435378"/>
        <a:ext cx="4064675" cy="968148"/>
      </dsp:txXfrm>
    </dsp:sp>
    <dsp:sp modelId="{21CCB99D-E778-0441-A526-6CDA85FE678E}">
      <dsp:nvSpPr>
        <dsp:cNvPr id="0" name=""/>
        <dsp:cNvSpPr/>
      </dsp:nvSpPr>
      <dsp:spPr>
        <a:xfrm>
          <a:off x="173" y="1273001"/>
          <a:ext cx="2676746" cy="129290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/>
            <a:t>Edunet Mentor</a:t>
          </a:r>
          <a:endParaRPr lang="en-US" sz="3600" kern="1200" dirty="0"/>
        </a:p>
      </dsp:txBody>
      <dsp:txXfrm>
        <a:off x="63287" y="1336115"/>
        <a:ext cx="2550518" cy="1166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AB6C3-0E58-465A-ABFC-999FC22EADDE}">
      <dsp:nvSpPr>
        <dsp:cNvPr id="0" name=""/>
        <dsp:cNvSpPr/>
      </dsp:nvSpPr>
      <dsp:spPr>
        <a:xfrm>
          <a:off x="3489" y="719480"/>
          <a:ext cx="1560152" cy="18354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6F53E-FC02-473F-A362-EC38FEAE3623}">
      <dsp:nvSpPr>
        <dsp:cNvPr id="0" name=""/>
        <dsp:cNvSpPr/>
      </dsp:nvSpPr>
      <dsp:spPr>
        <a:xfrm>
          <a:off x="81497" y="792899"/>
          <a:ext cx="1404137" cy="1193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BBB46-98F8-4044-9891-674A88FD76F2}">
      <dsp:nvSpPr>
        <dsp:cNvPr id="0" name=""/>
        <dsp:cNvSpPr/>
      </dsp:nvSpPr>
      <dsp:spPr>
        <a:xfrm>
          <a:off x="81497" y="1985957"/>
          <a:ext cx="1404137" cy="495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Keerti Vishwkarma</a:t>
          </a:r>
          <a:endParaRPr lang="en-US" sz="1400" kern="1200" dirty="0"/>
        </a:p>
      </dsp:txBody>
      <dsp:txXfrm>
        <a:off x="81497" y="1985957"/>
        <a:ext cx="1404137" cy="495577"/>
      </dsp:txXfrm>
    </dsp:sp>
    <dsp:sp modelId="{689D22E5-F8BE-453A-8EFA-D9DF65A1B640}">
      <dsp:nvSpPr>
        <dsp:cNvPr id="0" name=""/>
        <dsp:cNvSpPr/>
      </dsp:nvSpPr>
      <dsp:spPr>
        <a:xfrm>
          <a:off x="1859571" y="719480"/>
          <a:ext cx="1560152" cy="18354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7288B-1999-412B-9834-CFE854731305}">
      <dsp:nvSpPr>
        <dsp:cNvPr id="0" name=""/>
        <dsp:cNvSpPr/>
      </dsp:nvSpPr>
      <dsp:spPr>
        <a:xfrm>
          <a:off x="1937579" y="820124"/>
          <a:ext cx="1404137" cy="113860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0C90E-1BE9-4B73-9648-086FA6FAC7DC}">
      <dsp:nvSpPr>
        <dsp:cNvPr id="0" name=""/>
        <dsp:cNvSpPr/>
      </dsp:nvSpPr>
      <dsp:spPr>
        <a:xfrm>
          <a:off x="1937579" y="1985957"/>
          <a:ext cx="1404137" cy="495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Ajay Kumar</a:t>
          </a:r>
          <a:endParaRPr lang="en-US" sz="1400" kern="1200" dirty="0"/>
        </a:p>
      </dsp:txBody>
      <dsp:txXfrm>
        <a:off x="1937579" y="1985957"/>
        <a:ext cx="1404137" cy="495577"/>
      </dsp:txXfrm>
    </dsp:sp>
    <dsp:sp modelId="{46925BB5-97F0-4FC9-BAFC-48C8BC84B3DA}">
      <dsp:nvSpPr>
        <dsp:cNvPr id="0" name=""/>
        <dsp:cNvSpPr/>
      </dsp:nvSpPr>
      <dsp:spPr>
        <a:xfrm>
          <a:off x="3715653" y="719480"/>
          <a:ext cx="1560152" cy="183547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082EC-4444-4358-B781-BE869DAF6CCA}">
      <dsp:nvSpPr>
        <dsp:cNvPr id="0" name=""/>
        <dsp:cNvSpPr/>
      </dsp:nvSpPr>
      <dsp:spPr>
        <a:xfrm>
          <a:off x="3793661" y="792899"/>
          <a:ext cx="1404137" cy="119305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BE8F0-8E87-4114-948A-6E3D6401CC34}">
      <dsp:nvSpPr>
        <dsp:cNvPr id="0" name=""/>
        <dsp:cNvSpPr/>
      </dsp:nvSpPr>
      <dsp:spPr>
        <a:xfrm>
          <a:off x="3793661" y="1985957"/>
          <a:ext cx="1404137" cy="495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Sushmitha P.</a:t>
          </a:r>
          <a:endParaRPr lang="en-US" sz="1400" kern="1200" dirty="0"/>
        </a:p>
      </dsp:txBody>
      <dsp:txXfrm>
        <a:off x="3793661" y="1985957"/>
        <a:ext cx="1404137" cy="495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65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4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5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4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436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1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1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2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6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7D3A4E0-C908-4EA9-ABDF-E82AD6BDEF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15DF57-098C-4FCB-B7A8-E497E9B60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116667"/>
            <a:ext cx="8991600" cy="2116666"/>
          </a:xfrm>
        </p:spPr>
        <p:txBody>
          <a:bodyPr vert="horz" lIns="182880" tIns="182880" rIns="182880" bIns="182880" rtlCol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SOCIAL NETWORKING </a:t>
            </a:r>
            <a:r>
              <a:rPr lang="en-US" sz="4400" dirty="0" smtClean="0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WEBSITE</a:t>
            </a:r>
            <a:r>
              <a:rPr lang="en-US" sz="4400" dirty="0">
                <a:solidFill>
                  <a:srgbClr val="A44F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/>
            </a:r>
            <a:br>
              <a:rPr lang="en-US" sz="4400" dirty="0">
                <a:solidFill>
                  <a:srgbClr val="A44F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</a:br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 </a:t>
            </a:r>
            <a:r>
              <a:rPr lang="en-US" sz="2700" dirty="0">
                <a:solidFill>
                  <a:schemeClr val="bg1">
                    <a:lumMod val="65000"/>
                    <a:lumOff val="35000"/>
                  </a:scheme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Professional Networking and Job </a:t>
            </a:r>
            <a:br>
              <a:rPr lang="en-US" sz="2700" dirty="0">
                <a:solidFill>
                  <a:schemeClr val="bg1">
                    <a:lumMod val="65000"/>
                    <a:lumOff val="35000"/>
                  </a:schemeClr>
                </a:solidFill>
                <a:latin typeface="Canva Sans Bold"/>
                <a:ea typeface="Canva Sans Bold"/>
                <a:cs typeface="Canva Sans Bold"/>
                <a:sym typeface="Canva Sans Bold"/>
              </a:rPr>
            </a:br>
            <a:r>
              <a:rPr lang="en-US" sz="2700" dirty="0">
                <a:solidFill>
                  <a:schemeClr val="bg1">
                    <a:lumMod val="65000"/>
                    <a:lumOff val="35000"/>
                  </a:scheme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Search Platform </a:t>
            </a:r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</a:t>
            </a:r>
          </a:p>
        </p:txBody>
      </p:sp>
      <p:pic>
        <p:nvPicPr>
          <p:cNvPr id="6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543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EEA8E4-2B1A-430A-A41B-30AE8D1A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002B8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Results / Outcomes /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997BAE-B1B3-43F5-817C-987B4C2A3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Results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Developed </a:t>
            </a:r>
            <a:r>
              <a:rPr lang="en-US" dirty="0"/>
              <a:t>a platform where users can seamlessly create profiles, connect with professionals, and apply for jobs.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 messaging system allows for easy and direct communication between connections.</a:t>
            </a:r>
          </a:p>
          <a:p>
            <a:pPr marL="0" indent="0">
              <a:buNone/>
            </a:pPr>
            <a:r>
              <a:rPr lang="en-US" b="1" dirty="0" smtClean="0"/>
              <a:t>Key Benefits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Efficient job matching.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Streamlined connection building within specific industries.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Secure data handling with Spring Security.</a:t>
            </a:r>
          </a:p>
          <a:p>
            <a:pPr marL="0" indent="0">
              <a:buNone/>
            </a:pPr>
            <a:r>
              <a:rPr lang="en-US" b="1" dirty="0"/>
              <a:t>Performance </a:t>
            </a:r>
            <a:r>
              <a:rPr lang="en-US" b="1" dirty="0" smtClean="0"/>
              <a:t>Metrics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Fast response times with Spring Boot’s optimized performance.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Secure login and registration process.</a:t>
            </a:r>
          </a:p>
        </p:txBody>
      </p:sp>
      <p:pic>
        <p:nvPicPr>
          <p:cNvPr id="9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655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yellow figures and a red figure on the other side">
            <a:extLst>
              <a:ext uri="{FF2B5EF4-FFF2-40B4-BE49-F238E27FC236}">
                <a16:creationId xmlns="" xmlns:a16="http://schemas.microsoft.com/office/drawing/2014/main" id="{AF55747E-0BF5-40C6-D4AD-0FF05892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644" r="2022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58A8F-6943-4E76-8967-55B21E8D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976129"/>
            <a:ext cx="4804931" cy="4919815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/>
              <a:t>Current </a:t>
            </a:r>
            <a:r>
              <a:rPr lang="en-US" b="1" dirty="0" smtClean="0"/>
              <a:t>Limitations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Lack </a:t>
            </a:r>
            <a:r>
              <a:rPr lang="en-US" dirty="0"/>
              <a:t>of integration with third-party job posting platforms like LinkedIn or Indeed.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No mobile app available at this stage.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Limited AI capabilities for advanced job-matching algorithms.</a:t>
            </a:r>
          </a:p>
        </p:txBody>
      </p:sp>
      <p:pic>
        <p:nvPicPr>
          <p:cNvPr id="7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59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IN" sz="2400" dirty="0"/>
              <a:t>Future Enhancements/Scope</a:t>
            </a:r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="" xmlns:a16="http://schemas.microsoft.com/office/drawing/2014/main" id="{A3EA6280-589F-C0E2-BE2F-BC5FC46176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61" r="9508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58A8F-6943-4E76-8967-55B21E8D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Mobile App :-</a:t>
            </a:r>
            <a:r>
              <a:rPr lang="en-US" dirty="0" smtClean="0"/>
              <a:t> </a:t>
            </a:r>
            <a:r>
              <a:rPr lang="en-US" dirty="0"/>
              <a:t>Building a mobile version of the JobHive platform to reach more users.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Integration with Other Job Platforms</a:t>
            </a:r>
            <a:r>
              <a:rPr lang="en-US" b="1" dirty="0" smtClean="0"/>
              <a:t>: </a:t>
            </a:r>
            <a:r>
              <a:rPr lang="en-US" dirty="0" smtClean="0"/>
              <a:t> -API </a:t>
            </a:r>
            <a:r>
              <a:rPr lang="en-US" dirty="0"/>
              <a:t>integrations with external platforms like Indeed, </a:t>
            </a:r>
            <a:r>
              <a:rPr lang="en-US" dirty="0" err="1"/>
              <a:t>Glassdoor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Advanced Networking </a:t>
            </a:r>
            <a:r>
              <a:rPr lang="en-US" b="1" dirty="0" smtClean="0"/>
              <a:t>Features :-</a:t>
            </a:r>
            <a:r>
              <a:rPr lang="en-US" dirty="0" smtClean="0"/>
              <a:t> </a:t>
            </a:r>
            <a:r>
              <a:rPr lang="en-US" dirty="0"/>
              <a:t>Implementing recommendations for networking events, webinars, and conferences.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Innovative </a:t>
            </a:r>
            <a:r>
              <a:rPr lang="en-US" b="1" dirty="0" smtClean="0"/>
              <a:t>Ideas :- </a:t>
            </a:r>
            <a:r>
              <a:rPr lang="en-US" dirty="0" smtClean="0"/>
              <a:t> </a:t>
            </a:r>
            <a:r>
              <a:rPr lang="en-US" dirty="0"/>
              <a:t>AI-driven career coaching based on user profiles and industry trends.</a:t>
            </a:r>
          </a:p>
        </p:txBody>
      </p:sp>
      <p:pic>
        <p:nvPicPr>
          <p:cNvPr id="7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418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C3E1C3D-633C-4756-B09B-9AD080714C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rgbClr val="002B8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295DAF8-54BC-4834-A4B1-7DD2F7AFE5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Autofit/>
          </a:bodyPr>
          <a:lstStyle/>
          <a:p>
            <a:endParaRPr lang="en-US" sz="4800" kern="1200" cap="all" spc="200" baseline="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6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21" y="802767"/>
            <a:ext cx="10585166" cy="493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60303" y="6028443"/>
            <a:ext cx="7467600" cy="5199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176091" y="6103753"/>
            <a:ext cx="583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GitHub</a:t>
            </a:r>
            <a:r>
              <a:rPr lang="en-US" b="1" dirty="0">
                <a:solidFill>
                  <a:schemeClr val="bg1"/>
                </a:solidFill>
              </a:rPr>
              <a:t> Link :- https://github.com/keerti1924/JobHive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0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C2A9291-55AD-4DDC-8735-1BA5A1C98C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8A74F5-46D6-41B8-88F6-8920EDCB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621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E866FF9-A729-45F0-A163-10E89E8716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002B8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Tech Buddies</a:t>
            </a:r>
            <a:endParaRPr lang="en-IN" b="1" dirty="0">
              <a:solidFill>
                <a:schemeClr val="bg1"/>
              </a:solidFill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A804366F-2366-4688-98E7-B101C7BC61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E2F6407E-AAD2-A4D5-4610-A42FBD9CB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079614"/>
              </p:ext>
            </p:extLst>
          </p:nvPr>
        </p:nvGraphicFramePr>
        <p:xfrm>
          <a:off x="4974167" y="351897"/>
          <a:ext cx="6794499" cy="2567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="" xmlns:a16="http://schemas.microsoft.com/office/drawing/2014/main" id="{B8CED378-0A86-9823-1D3F-9B4061B1F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8716600"/>
              </p:ext>
            </p:extLst>
          </p:nvPr>
        </p:nvGraphicFramePr>
        <p:xfrm>
          <a:off x="5832991" y="3428999"/>
          <a:ext cx="5279296" cy="3274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BCE0D83-DF72-32F8-B5DD-EE783615D5F8}"/>
              </a:ext>
            </a:extLst>
          </p:cNvPr>
          <p:cNvGrpSpPr/>
          <p:nvPr/>
        </p:nvGrpSpPr>
        <p:grpSpPr>
          <a:xfrm>
            <a:off x="5029199" y="3218330"/>
            <a:ext cx="6768353" cy="591670"/>
            <a:chOff x="0" y="1315097"/>
            <a:chExt cx="2261631" cy="1252444"/>
          </a:xfrm>
          <a:solidFill>
            <a:srgbClr val="0070C0"/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="" xmlns:a16="http://schemas.microsoft.com/office/drawing/2014/main" id="{3BD57785-5D15-79E9-3ECF-86C512858270}"/>
                </a:ext>
              </a:extLst>
            </p:cNvPr>
            <p:cNvSpPr/>
            <p:nvPr/>
          </p:nvSpPr>
          <p:spPr>
            <a:xfrm>
              <a:off x="0" y="1315097"/>
              <a:ext cx="2261631" cy="1252444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="" xmlns:a16="http://schemas.microsoft.com/office/drawing/2014/main" id="{6E193F18-9816-2134-C79C-11FDD5C0D8D5}"/>
                </a:ext>
              </a:extLst>
            </p:cNvPr>
            <p:cNvSpPr txBox="1"/>
            <p:nvPr/>
          </p:nvSpPr>
          <p:spPr>
            <a:xfrm>
              <a:off x="61139" y="1376236"/>
              <a:ext cx="2139353" cy="113016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70485" rIns="140970" bIns="70485" numCol="1" spcCol="1270" anchor="ctr" anchorCtr="0">
              <a:noAutofit/>
            </a:bodyPr>
            <a:lstStyle/>
            <a:p>
              <a:pPr marL="0" lvl="0" indent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700" kern="1200" dirty="0" smtClean="0"/>
                <a:t>Student’s </a:t>
              </a:r>
              <a:r>
                <a:rPr lang="en-IN" sz="3700" kern="1200" dirty="0"/>
                <a:t>Name</a:t>
              </a:r>
              <a:endParaRPr lang="en-US" sz="3700" kern="1200" dirty="0"/>
            </a:p>
          </p:txBody>
        </p:sp>
      </p:grpSp>
      <p:pic>
        <p:nvPicPr>
          <p:cNvPr id="11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35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=""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002B8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Workload </a:t>
            </a:r>
            <a:r>
              <a:rPr lang="en-IN" sz="2600" dirty="0">
                <a:solidFill>
                  <a:srgbClr val="FFFFFF"/>
                </a:solidFill>
              </a:rPr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554726" cy="4053840"/>
          </a:xfrm>
        </p:spPr>
        <p:txBody>
          <a:bodyPr anchor="ctr"/>
          <a:lstStyle/>
          <a:p>
            <a:pPr marL="0" indent="0">
              <a:buNone/>
            </a:pPr>
            <a:r>
              <a:rPr lang="en-IN" sz="2000" b="1" dirty="0"/>
              <a:t>Contribution of each team member in </a:t>
            </a:r>
            <a:r>
              <a:rPr lang="en-IN" sz="2000" b="1" dirty="0" smtClean="0"/>
              <a:t>project :</a:t>
            </a:r>
          </a:p>
          <a:p>
            <a:endParaRPr lang="en-IN" b="1" dirty="0" smtClean="0"/>
          </a:p>
          <a:p>
            <a:pPr lvl="1" fontAlgn="base">
              <a:buFont typeface="Wingdings" pitchFamily="2" charset="2"/>
              <a:buChar char="§"/>
            </a:pPr>
            <a:r>
              <a:rPr lang="en-US" sz="1800" b="1" dirty="0" smtClean="0"/>
              <a:t>Keerti Vishwkarma </a:t>
            </a:r>
            <a:r>
              <a:rPr lang="en-US" sz="1800" dirty="0" smtClean="0"/>
              <a:t>:- </a:t>
            </a:r>
            <a:r>
              <a:rPr lang="en-US" sz="1800" dirty="0"/>
              <a:t>Frontend / Backend Development / Database / Deployment​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en-US" sz="1800" b="1" dirty="0" smtClean="0"/>
              <a:t>Ajay Kumar :-</a:t>
            </a:r>
            <a:r>
              <a:rPr lang="en-US" sz="1800" dirty="0" smtClean="0"/>
              <a:t> </a:t>
            </a:r>
            <a:r>
              <a:rPr lang="en-US" sz="1800" dirty="0"/>
              <a:t>Frontend </a:t>
            </a:r>
            <a:r>
              <a:rPr lang="en-US" sz="1800" dirty="0" smtClean="0"/>
              <a:t>Development </a:t>
            </a:r>
            <a:r>
              <a:rPr lang="en-US" sz="1800" dirty="0"/>
              <a:t>/ Database​</a:t>
            </a:r>
          </a:p>
          <a:p>
            <a:pPr lvl="1" fontAlgn="base">
              <a:buFont typeface="Wingdings" pitchFamily="2" charset="2"/>
              <a:buChar char="§"/>
            </a:pPr>
            <a:r>
              <a:rPr lang="en-US" sz="1800" b="1" dirty="0" smtClean="0"/>
              <a:t>Sushmitha P. :-</a:t>
            </a:r>
            <a:r>
              <a:rPr lang="en-US" sz="1800" dirty="0" smtClean="0"/>
              <a:t> Resources​ / </a:t>
            </a:r>
            <a:r>
              <a:rPr lang="en-US" sz="1800" dirty="0"/>
              <a:t>Documentation</a:t>
            </a:r>
            <a:r>
              <a:rPr lang="en-US" sz="1800" dirty="0" smtClean="0"/>
              <a:t>​</a:t>
            </a:r>
            <a:endParaRPr lang="en-US" sz="1800" dirty="0"/>
          </a:p>
        </p:txBody>
      </p:sp>
      <p:pic>
        <p:nvPicPr>
          <p:cNvPr id="8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55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7" name="Rectangle 26">
            <a:extLst>
              <a:ext uri="{FF2B5EF4-FFF2-40B4-BE49-F238E27FC236}">
                <a16:creationId xmlns=""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002B8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2100" dirty="0">
                <a:solidFill>
                  <a:srgbClr val="FFFFFF"/>
                </a:solidFill>
              </a:rPr>
              <a:t>The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4" y="968187"/>
            <a:ext cx="5766587" cy="49395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1" dirty="0"/>
              <a:t>Historic </a:t>
            </a:r>
            <a:r>
              <a:rPr lang="en-IN" b="1" dirty="0" smtClean="0"/>
              <a:t>Background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 job market is increasingly shifting towards online platforms where professionals can connect, share expertise, and apply for jobs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Current </a:t>
            </a:r>
            <a:r>
              <a:rPr lang="en-US" dirty="0"/>
              <a:t>job search websites like LinkedIn and Indeed are powerful but come with challenges like limited networking within specific industries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Current </a:t>
            </a:r>
            <a:r>
              <a:rPr lang="en-US" b="1" dirty="0" smtClean="0"/>
              <a:t>Scenario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Fragmented </a:t>
            </a:r>
            <a:r>
              <a:rPr lang="en-US" dirty="0"/>
              <a:t>platforms where job seekers and employers struggle to find tailored connections.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Need for a simplified, professional networking platform that enhances the job search and application process</a:t>
            </a: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  <p:pic>
        <p:nvPicPr>
          <p:cNvPr id="9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71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B94EB9-4981-4B64-BA7E-735F6CAD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002B8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73D968-550A-45A2-B636-4D6F7BFB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776" y="1306157"/>
            <a:ext cx="5578329" cy="4245685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 Problem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Many platforms are either too general or too specialized, making it hard for users to form valuable professional connections.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Users </a:t>
            </a:r>
            <a:r>
              <a:rPr lang="en-US" dirty="0"/>
              <a:t>need a better way to showcase their skills, build professional connections, and find relevant job postings.</a:t>
            </a:r>
          </a:p>
          <a:p>
            <a:pPr marL="0" indent="0">
              <a:buNone/>
            </a:pPr>
            <a:r>
              <a:rPr lang="en-US" b="1" dirty="0" smtClean="0"/>
              <a:t>  Starting Stage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Identified </a:t>
            </a:r>
            <a:r>
              <a:rPr lang="en-US" dirty="0"/>
              <a:t>the need for a platform that focuses on industry-relevant networking.</a:t>
            </a:r>
          </a:p>
          <a:p>
            <a:pPr marL="0" indent="0">
              <a:buNone/>
            </a:pPr>
            <a:r>
              <a:rPr lang="en-US" b="1" dirty="0" smtClean="0"/>
              <a:t>   End Goal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Build </a:t>
            </a:r>
            <a:r>
              <a:rPr lang="en-US" dirty="0"/>
              <a:t>a professional network where users can connect, share job opportunities, and advance their careers in a focused manner.</a:t>
            </a:r>
          </a:p>
          <a:p>
            <a:pPr marL="0" indent="0">
              <a:buNone/>
            </a:pPr>
            <a:r>
              <a:rPr lang="en-US" b="1" dirty="0" smtClean="0"/>
              <a:t>   End Users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Job </a:t>
            </a:r>
            <a:r>
              <a:rPr lang="en-US" dirty="0"/>
              <a:t>seekers, employers, industry professionals.</a:t>
            </a:r>
          </a:p>
          <a:p>
            <a:pPr marL="0" indent="0">
              <a:buNone/>
            </a:pPr>
            <a:r>
              <a:rPr lang="en-US" b="1" dirty="0" smtClean="0"/>
              <a:t>   Domain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Professional </a:t>
            </a:r>
            <a:r>
              <a:rPr lang="en-US" dirty="0"/>
              <a:t>networking and job search.</a:t>
            </a:r>
          </a:p>
          <a:p>
            <a:endParaRPr lang="en-IN" dirty="0"/>
          </a:p>
        </p:txBody>
      </p:sp>
      <p:pic>
        <p:nvPicPr>
          <p:cNvPr id="8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676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347B7-4FBF-466B-B290-31F20EBC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002B8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FFFF"/>
                </a:solidFill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6ED790-B911-4363-9E4B-39B6B5FC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Solution </a:t>
            </a:r>
            <a:r>
              <a:rPr lang="en-US" b="1" dirty="0" smtClean="0"/>
              <a:t>Overview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JobHive :-  </a:t>
            </a:r>
            <a:r>
              <a:rPr lang="en-US" dirty="0"/>
              <a:t>A professional networking platform that combines social networking features (like connections, posts, and messaging) with a job board.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 one-stop platform where professionals can expand their network and apply for jobs that align with their skills.</a:t>
            </a:r>
          </a:p>
          <a:p>
            <a:pPr marL="0" indent="0">
              <a:buNone/>
            </a:pPr>
            <a:r>
              <a:rPr lang="en-US" b="1" dirty="0"/>
              <a:t>Key </a:t>
            </a:r>
            <a:r>
              <a:rPr lang="en-US" b="1" dirty="0" smtClean="0"/>
              <a:t>Features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User </a:t>
            </a:r>
            <a:r>
              <a:rPr lang="en-US" dirty="0"/>
              <a:t>profiles with skills, experiences, and connections.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Job posting and search functionality.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Messaging system for direct communication between users.</a:t>
            </a:r>
          </a:p>
        </p:txBody>
      </p:sp>
      <p:pic>
        <p:nvPicPr>
          <p:cNvPr id="9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18718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D89FB-6AE0-4387-B7C5-B6BE39BA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002B8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 dirty="0">
                <a:solidFill>
                  <a:srgbClr val="FFFFFF"/>
                </a:solidFill>
              </a:rPr>
              <a:t>Solution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77542C-676C-4616-8042-1D07436B8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/>
          <a:lstStyle/>
          <a:p>
            <a:pPr marL="0" indent="0">
              <a:buNone/>
            </a:pPr>
            <a:r>
              <a:rPr lang="en-IN" b="1" dirty="0"/>
              <a:t>UML </a:t>
            </a:r>
            <a:r>
              <a:rPr lang="en-IN" b="1" dirty="0" smtClean="0"/>
              <a:t>Diagrams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User </a:t>
            </a:r>
            <a:r>
              <a:rPr lang="en-IN" dirty="0"/>
              <a:t>interactions (profile creation, job posting, messaging).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Data flow between frontend, backend, and database.</a:t>
            </a:r>
          </a:p>
          <a:p>
            <a:pPr marL="0" indent="0">
              <a:buNone/>
            </a:pPr>
            <a:r>
              <a:rPr lang="en-IN" b="1" dirty="0" smtClean="0"/>
              <a:t>Architecture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Client-side</a:t>
            </a:r>
            <a:r>
              <a:rPr lang="en-IN" dirty="0"/>
              <a:t>: Browser (HTML, CSS, JavaScript).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/>
              <a:t>Server-side: Java (Spring Boot APIs), MySQL for data storage.</a:t>
            </a:r>
          </a:p>
          <a:p>
            <a:pPr marL="0" indent="0">
              <a:buNone/>
            </a:pPr>
            <a:r>
              <a:rPr lang="en-IN" b="1" dirty="0"/>
              <a:t>Block </a:t>
            </a:r>
            <a:r>
              <a:rPr lang="en-IN" b="1" dirty="0" smtClean="0"/>
              <a:t>Diagram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User </a:t>
            </a:r>
            <a:r>
              <a:rPr lang="en-IN" dirty="0"/>
              <a:t>→ Spring Boot APIs → Database (MySQL) → Response to User.</a:t>
            </a:r>
          </a:p>
        </p:txBody>
      </p:sp>
      <p:pic>
        <p:nvPicPr>
          <p:cNvPr id="9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95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AEFFFF2-9EB4-4B6C-B9F8-2BA3EF89A2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D65299F-028F-4AFC-B46A-8DB33E20F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AC87F6E-526A-49B5-995D-42DB65659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2218D5-F128-490E-8152-7D32E2A4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002B8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2100" dirty="0">
                <a:solidFill>
                  <a:srgbClr val="FFFFFF"/>
                </a:solidFill>
              </a:rPr>
              <a:t>Technology Stack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37833B-3907-4B83-9F77-D0F494B7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Technology </a:t>
            </a:r>
            <a:r>
              <a:rPr lang="en-IN" b="1" dirty="0" smtClean="0"/>
              <a:t>Stack</a:t>
            </a:r>
          </a:p>
          <a:p>
            <a:pPr lvl="1">
              <a:buFont typeface="Wingdings" pitchFamily="2" charset="2"/>
              <a:buChar char="§"/>
            </a:pPr>
            <a:r>
              <a:rPr lang="en-IN" b="1" dirty="0" smtClean="0"/>
              <a:t>Frontend :-</a:t>
            </a:r>
            <a:r>
              <a:rPr lang="en-IN" dirty="0" smtClean="0"/>
              <a:t> </a:t>
            </a:r>
            <a:r>
              <a:rPr lang="en-IN" dirty="0"/>
              <a:t>HTML, CSS, JavaScript, Thymeleaf for dynamic content.</a:t>
            </a:r>
          </a:p>
          <a:p>
            <a:pPr lvl="1">
              <a:buFont typeface="Wingdings" pitchFamily="2" charset="2"/>
              <a:buChar char="§"/>
            </a:pPr>
            <a:r>
              <a:rPr lang="en-IN" b="1" dirty="0" smtClean="0"/>
              <a:t>Backend :-</a:t>
            </a:r>
            <a:r>
              <a:rPr lang="en-IN" dirty="0" smtClean="0"/>
              <a:t> </a:t>
            </a:r>
            <a:r>
              <a:rPr lang="en-IN" dirty="0"/>
              <a:t>Java, Spring Boot (REST API, security, business logic).</a:t>
            </a:r>
          </a:p>
          <a:p>
            <a:pPr lvl="1">
              <a:buFont typeface="Wingdings" pitchFamily="2" charset="2"/>
              <a:buChar char="§"/>
            </a:pPr>
            <a:r>
              <a:rPr lang="en-IN" b="1" dirty="0" smtClean="0"/>
              <a:t>Database :-</a:t>
            </a:r>
            <a:r>
              <a:rPr lang="en-IN" dirty="0" smtClean="0"/>
              <a:t> </a:t>
            </a:r>
            <a:r>
              <a:rPr lang="en-IN" dirty="0"/>
              <a:t>MySQL (Storing users, jobs, messages, etc</a:t>
            </a:r>
            <a:r>
              <a:rPr lang="en-IN" dirty="0" smtClean="0"/>
              <a:t>.)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Hardware &amp; Software </a:t>
            </a:r>
            <a:r>
              <a:rPr lang="en-IN" b="1" dirty="0" smtClean="0"/>
              <a:t>Requirements</a:t>
            </a:r>
          </a:p>
          <a:p>
            <a:pPr lvl="1">
              <a:buFont typeface="Wingdings" pitchFamily="2" charset="2"/>
              <a:buChar char="§"/>
            </a:pPr>
            <a:r>
              <a:rPr lang="en-IN" b="1" dirty="0" smtClean="0"/>
              <a:t>IDE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 smtClean="0"/>
              <a:t>Eclipse</a:t>
            </a:r>
            <a:endParaRPr lang="en-IN" dirty="0"/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Java, </a:t>
            </a:r>
            <a:r>
              <a:rPr lang="en-IN" dirty="0"/>
              <a:t>MySQL, Spring Boot Framework.</a:t>
            </a:r>
          </a:p>
          <a:p>
            <a:pPr lvl="1">
              <a:buFont typeface="Wingdings" pitchFamily="2" charset="2"/>
              <a:buChar char="§"/>
            </a:pPr>
            <a:r>
              <a:rPr lang="en-IN" b="1" dirty="0"/>
              <a:t>Server: </a:t>
            </a:r>
            <a:r>
              <a:rPr lang="en-IN" b="1" dirty="0" smtClean="0"/>
              <a:t> </a:t>
            </a:r>
            <a:r>
              <a:rPr lang="en-IN" dirty="0" smtClean="0"/>
              <a:t>Apache Tomcat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Deployment </a:t>
            </a:r>
            <a:r>
              <a:rPr lang="en-IN" b="1" dirty="0" smtClean="0"/>
              <a:t>Environment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Deployed </a:t>
            </a:r>
            <a:r>
              <a:rPr lang="en-IN" dirty="0"/>
              <a:t>on </a:t>
            </a:r>
            <a:r>
              <a:rPr lang="en-IN" dirty="0" smtClean="0"/>
              <a:t>Render</a:t>
            </a:r>
            <a:endParaRPr lang="en-IN" dirty="0"/>
          </a:p>
        </p:txBody>
      </p:sp>
      <p:pic>
        <p:nvPicPr>
          <p:cNvPr id="9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196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ve bulbs and one of them is glowing">
            <a:extLst>
              <a:ext uri="{FF2B5EF4-FFF2-40B4-BE49-F238E27FC236}">
                <a16:creationId xmlns="" xmlns:a16="http://schemas.microsoft.com/office/drawing/2014/main" id="{6502B327-023B-19C1-2A07-58822C3E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8" r="20317" b="-1"/>
          <a:stretch/>
        </p:blipFill>
        <p:spPr>
          <a:xfrm>
            <a:off x="64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ED9BD6-F510-4FEC-BBC3-026270D7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841505"/>
            <a:ext cx="4487298" cy="1174991"/>
          </a:xfr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Innovative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44AC4F-2932-4F44-A84F-2F39667F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941" y="859588"/>
            <a:ext cx="4804931" cy="4919815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/>
              <a:t>Unique </a:t>
            </a:r>
            <a:r>
              <a:rPr lang="en-US" b="1" dirty="0" smtClean="0"/>
              <a:t>Features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Industry-specific </a:t>
            </a:r>
            <a:r>
              <a:rPr lang="en-US" dirty="0"/>
              <a:t>job suggestions based on user profiles and experience.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AI-based resume analysis that matches job seekers to suitable positions.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Customizable networking features where users can filter and connect based on interests and skills.</a:t>
            </a:r>
          </a:p>
          <a:p>
            <a:pPr marL="0" indent="0">
              <a:buNone/>
            </a:pPr>
            <a:r>
              <a:rPr lang="en-US" b="1" dirty="0"/>
              <a:t>Additional Unique </a:t>
            </a:r>
            <a:r>
              <a:rPr lang="en-US" b="1" dirty="0" smtClean="0"/>
              <a:t>Idea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mentorship program within the platform that connects experienced professionals with those looking to advance in their career.</a:t>
            </a:r>
          </a:p>
        </p:txBody>
      </p:sp>
      <p:pic>
        <p:nvPicPr>
          <p:cNvPr id="7" name="Picture 2" descr="C:\Users\Kirti\Downloads\logo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532" y="6350738"/>
            <a:ext cx="1489342" cy="39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410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700</Words>
  <Application>Microsoft Office PowerPoint</Application>
  <PresentationFormat>Custom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Parcel</vt:lpstr>
      <vt:lpstr>SOCIAL NETWORKING WEBSITE ( Professional Networking and Job  Search Platform )</vt:lpstr>
      <vt:lpstr>Tech Buddies</vt:lpstr>
      <vt:lpstr>Workload Division</vt:lpstr>
      <vt:lpstr>The Background</vt:lpstr>
      <vt:lpstr>Problem Statement</vt:lpstr>
      <vt:lpstr>Proposed Solution</vt:lpstr>
      <vt:lpstr>Solution Design</vt:lpstr>
      <vt:lpstr>Technology Stack &amp; Requirements</vt:lpstr>
      <vt:lpstr>Innovative Idea</vt:lpstr>
      <vt:lpstr>Results / Outcomes / Analysis</vt:lpstr>
      <vt:lpstr>Limitations</vt:lpstr>
      <vt:lpstr>Future Enhancements/Scope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Prateek Vashishtha</dc:creator>
  <cp:lastModifiedBy>Kirti</cp:lastModifiedBy>
  <cp:revision>49</cp:revision>
  <dcterms:created xsi:type="dcterms:W3CDTF">2021-11-25T04:17:35Z</dcterms:created>
  <dcterms:modified xsi:type="dcterms:W3CDTF">2024-09-21T11:01:00Z</dcterms:modified>
</cp:coreProperties>
</file>