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6" r:id="rId2"/>
    <p:sldId id="256" r:id="rId3"/>
    <p:sldId id="257" r:id="rId4"/>
    <p:sldId id="258" r:id="rId5"/>
    <p:sldId id="262" r:id="rId6"/>
    <p:sldId id="261" r:id="rId7"/>
    <p:sldId id="259"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91" autoAdjust="0"/>
    <p:restoredTop sz="94660"/>
  </p:normalViewPr>
  <p:slideViewPr>
    <p:cSldViewPr snapToGrid="0">
      <p:cViewPr varScale="1">
        <p:scale>
          <a:sx n="83" d="100"/>
          <a:sy n="83" d="100"/>
        </p:scale>
        <p:origin x="208"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53FC2-0BC8-4E80-94EB-D5FC9CA974CC}"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68C8178-C6CA-409D-B95E-553501A72788}" type="slidenum">
              <a:rPr lang="en-US" smtClean="0"/>
              <a:t>‹#›</a:t>
            </a:fld>
            <a:endParaRPr lang="en-US"/>
          </a:p>
        </p:txBody>
      </p:sp>
    </p:spTree>
    <p:extLst>
      <p:ext uri="{BB962C8B-B14F-4D97-AF65-F5344CB8AC3E}">
        <p14:creationId xmlns:p14="http://schemas.microsoft.com/office/powerpoint/2010/main" val="250564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53FC2-0BC8-4E80-94EB-D5FC9CA974CC}"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33069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53FC2-0BC8-4E80-94EB-D5FC9CA974CC}"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5865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53FC2-0BC8-4E80-94EB-D5FC9CA974CC}"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298624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6853FC2-0BC8-4E80-94EB-D5FC9CA974CC}" type="datetimeFigureOut">
              <a:rPr lang="en-US" smtClean="0"/>
              <a:t>4/29/20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68C8178-C6CA-409D-B95E-553501A72788}" type="slidenum">
              <a:rPr lang="en-US" smtClean="0"/>
              <a:t>‹#›</a:t>
            </a:fld>
            <a:endParaRPr lang="en-US"/>
          </a:p>
        </p:txBody>
      </p:sp>
    </p:spTree>
    <p:extLst>
      <p:ext uri="{BB962C8B-B14F-4D97-AF65-F5344CB8AC3E}">
        <p14:creationId xmlns:p14="http://schemas.microsoft.com/office/powerpoint/2010/main" val="380924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53FC2-0BC8-4E80-94EB-D5FC9CA974CC}" type="datetimeFigureOut">
              <a:rPr lang="en-US" smtClean="0"/>
              <a:t>4/29/20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257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53FC2-0BC8-4E80-94EB-D5FC9CA974CC}" type="datetimeFigureOut">
              <a:rPr lang="en-US" smtClean="0"/>
              <a:t>4/29/20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87699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853FC2-0BC8-4E80-94EB-D5FC9CA974CC}" type="datetimeFigureOut">
              <a:rPr lang="en-US" smtClean="0"/>
              <a:t>4/29/20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53810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53FC2-0BC8-4E80-94EB-D5FC9CA974CC}" type="datetimeFigureOut">
              <a:rPr lang="en-US" smtClean="0"/>
              <a:t>4/29/20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14314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53FC2-0BC8-4E80-94EB-D5FC9CA974CC}" type="datetimeFigureOut">
              <a:rPr lang="en-US" smtClean="0"/>
              <a:t>4/29/20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194726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53FC2-0BC8-4E80-94EB-D5FC9CA974CC}" type="datetimeFigureOut">
              <a:rPr lang="en-US" smtClean="0"/>
              <a:t>4/29/20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68C8178-C6CA-409D-B95E-553501A72788}" type="slidenum">
              <a:rPr lang="en-US" smtClean="0"/>
              <a:t>‹#›</a:t>
            </a:fld>
            <a:endParaRPr lang="en-US"/>
          </a:p>
        </p:txBody>
      </p:sp>
    </p:spTree>
    <p:extLst>
      <p:ext uri="{BB962C8B-B14F-4D97-AF65-F5344CB8AC3E}">
        <p14:creationId xmlns:p14="http://schemas.microsoft.com/office/powerpoint/2010/main" val="286205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6853FC2-0BC8-4E80-94EB-D5FC9CA974CC}" type="datetimeFigureOut">
              <a:rPr lang="en-US" smtClean="0"/>
              <a:t>4/29/20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68C8178-C6CA-409D-B95E-553501A72788}" type="slidenum">
              <a:rPr lang="en-US" smtClean="0"/>
              <a:t>‹#›</a:t>
            </a:fld>
            <a:endParaRPr lang="en-US"/>
          </a:p>
        </p:txBody>
      </p:sp>
    </p:spTree>
    <p:extLst>
      <p:ext uri="{BB962C8B-B14F-4D97-AF65-F5344CB8AC3E}">
        <p14:creationId xmlns:p14="http://schemas.microsoft.com/office/powerpoint/2010/main" val="16523386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1-A</a:t>
            </a:r>
          </a:p>
        </p:txBody>
      </p:sp>
      <p:sp>
        <p:nvSpPr>
          <p:cNvPr id="3" name="Content Placeholder 2"/>
          <p:cNvSpPr>
            <a:spLocks noGrp="1"/>
          </p:cNvSpPr>
          <p:nvPr>
            <p:ph idx="1"/>
          </p:nvPr>
        </p:nvSpPr>
        <p:spPr/>
        <p:txBody>
          <a:bodyPr/>
          <a:lstStyle/>
          <a:p>
            <a:r>
              <a:rPr lang="en-US" dirty="0"/>
              <a:t>Team members </a:t>
            </a:r>
          </a:p>
          <a:p>
            <a:pPr lvl="1"/>
            <a:r>
              <a:rPr lang="en-US" dirty="0" err="1"/>
              <a:t>Keertiraj</a:t>
            </a:r>
            <a:r>
              <a:rPr lang="en-US" dirty="0"/>
              <a:t> Malik </a:t>
            </a:r>
          </a:p>
          <a:p>
            <a:pPr lvl="1"/>
            <a:r>
              <a:rPr lang="en-US" dirty="0"/>
              <a:t>Abhishek G </a:t>
            </a:r>
            <a:r>
              <a:rPr lang="en-US" dirty="0" err="1"/>
              <a:t>Hegade</a:t>
            </a:r>
            <a:endParaRPr lang="en-US" dirty="0"/>
          </a:p>
          <a:p>
            <a:pPr lvl="1"/>
            <a:r>
              <a:rPr lang="en-US" dirty="0" err="1"/>
              <a:t>Anirudha</a:t>
            </a:r>
            <a:r>
              <a:rPr lang="en-US" dirty="0"/>
              <a:t> </a:t>
            </a:r>
            <a:r>
              <a:rPr lang="en-US" dirty="0" err="1"/>
              <a:t>Beedikar</a:t>
            </a:r>
            <a:endParaRPr lang="en-US" dirty="0"/>
          </a:p>
          <a:p>
            <a:pPr lvl="1"/>
            <a:r>
              <a:rPr lang="en-US" dirty="0"/>
              <a:t>Narendra S Kapashi</a:t>
            </a:r>
          </a:p>
        </p:txBody>
      </p:sp>
    </p:spTree>
    <p:extLst>
      <p:ext uri="{BB962C8B-B14F-4D97-AF65-F5344CB8AC3E}">
        <p14:creationId xmlns:p14="http://schemas.microsoft.com/office/powerpoint/2010/main" val="43745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Artistic Image style Transfer</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205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p:txBody>
          <a:bodyPr/>
          <a:lstStyle/>
          <a:p>
            <a:r>
              <a:rPr lang="en-US" dirty="0"/>
              <a:t>Given a piece of art and a photo of a person we will be able to convert the style of the photo into that of the art .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90" y="3092005"/>
            <a:ext cx="7305675" cy="2447925"/>
          </a:xfrm>
          <a:prstGeom prst="rect">
            <a:avLst/>
          </a:prstGeom>
        </p:spPr>
      </p:pic>
    </p:spTree>
    <p:extLst>
      <p:ext uri="{BB962C8B-B14F-4D97-AF65-F5344CB8AC3E}">
        <p14:creationId xmlns:p14="http://schemas.microsoft.com/office/powerpoint/2010/main" val="392620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WebApp using Flask</a:t>
            </a:r>
          </a:p>
        </p:txBody>
      </p:sp>
      <p:sp>
        <p:nvSpPr>
          <p:cNvPr id="3" name="Content Placeholder 2"/>
          <p:cNvSpPr>
            <a:spLocks noGrp="1"/>
          </p:cNvSpPr>
          <p:nvPr>
            <p:ph idx="1"/>
          </p:nvPr>
        </p:nvSpPr>
        <p:spPr/>
        <p:txBody>
          <a:bodyPr/>
          <a:lstStyle/>
          <a:p>
            <a:r>
              <a:rPr lang="en-IN" sz="2400" dirty="0"/>
              <a:t>Flask is a micro web framework written in Python</a:t>
            </a:r>
          </a:p>
          <a:p>
            <a:r>
              <a:rPr lang="en-IN" sz="2400" dirty="0"/>
              <a:t>It makes the process of designing a web application simpler. </a:t>
            </a:r>
          </a:p>
          <a:p>
            <a:r>
              <a:rPr lang="en-IN" sz="2400" dirty="0"/>
              <a:t>Flask will receive requests. It will figure out what those requests are dealing with and what they are asking. It will also figure out what response to send to the user.</a:t>
            </a:r>
          </a:p>
          <a:p>
            <a:r>
              <a:rPr lang="en-IN" sz="2400" dirty="0"/>
              <a:t>Flask lets us focus</a:t>
            </a:r>
            <a:r>
              <a:rPr lang="en-IN" sz="2400" b="1" dirty="0"/>
              <a:t> </a:t>
            </a:r>
            <a:r>
              <a:rPr lang="en-IN" sz="2400" dirty="0"/>
              <a:t>on what the </a:t>
            </a:r>
            <a:r>
              <a:rPr lang="en-IN" sz="2400" b="1" dirty="0"/>
              <a:t>users are requesting and what sort of response to give back.</a:t>
            </a:r>
            <a:endParaRPr lang="en-IN" sz="2400" dirty="0"/>
          </a:p>
        </p:txBody>
      </p:sp>
    </p:spTree>
    <p:extLst>
      <p:ext uri="{BB962C8B-B14F-4D97-AF65-F5344CB8AC3E}">
        <p14:creationId xmlns:p14="http://schemas.microsoft.com/office/powerpoint/2010/main" val="161420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Flask structure</a:t>
            </a:r>
          </a:p>
        </p:txBody>
      </p:sp>
      <p:pic>
        <p:nvPicPr>
          <p:cNvPr id="5" name="Content Placeholder 3">
            <a:extLst>
              <a:ext uri="{FF2B5EF4-FFF2-40B4-BE49-F238E27FC236}">
                <a16:creationId xmlns:a16="http://schemas.microsoft.com/office/drawing/2014/main" id="{22BFBB7C-59C7-6F45-827D-4CA58F743C90}"/>
              </a:ext>
            </a:extLst>
          </p:cNvPr>
          <p:cNvPicPr>
            <a:picLocks noGrp="1" noChangeAspect="1"/>
          </p:cNvPicPr>
          <p:nvPr>
            <p:ph idx="1"/>
          </p:nvPr>
        </p:nvPicPr>
        <p:blipFill>
          <a:blip r:embed="rId2"/>
          <a:stretch>
            <a:fillRect/>
          </a:stretch>
        </p:blipFill>
        <p:spPr>
          <a:xfrm>
            <a:off x="1948070" y="2499360"/>
            <a:ext cx="6878938" cy="2894456"/>
          </a:xfrm>
          <a:prstGeom prst="rect">
            <a:avLst/>
          </a:prstGeom>
        </p:spPr>
      </p:pic>
    </p:spTree>
    <p:extLst>
      <p:ext uri="{BB962C8B-B14F-4D97-AF65-F5344CB8AC3E}">
        <p14:creationId xmlns:p14="http://schemas.microsoft.com/office/powerpoint/2010/main" val="61603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E137AC-793F-B940-96F0-632F72F1E865}"/>
              </a:ext>
            </a:extLst>
          </p:cNvPr>
          <p:cNvSpPr>
            <a:spLocks noGrp="1"/>
          </p:cNvSpPr>
          <p:nvPr>
            <p:ph type="title"/>
          </p:nvPr>
        </p:nvSpPr>
        <p:spPr/>
        <p:txBody>
          <a:bodyPr/>
          <a:lstStyle/>
          <a:p>
            <a:r>
              <a:rPr lang="en-US" dirty="0"/>
              <a:t>How to create Web App using Flask</a:t>
            </a:r>
          </a:p>
        </p:txBody>
      </p:sp>
      <p:sp>
        <p:nvSpPr>
          <p:cNvPr id="6" name="Content Placeholder 5">
            <a:extLst>
              <a:ext uri="{FF2B5EF4-FFF2-40B4-BE49-F238E27FC236}">
                <a16:creationId xmlns:a16="http://schemas.microsoft.com/office/drawing/2014/main" id="{60AF5C34-0DFD-DB4B-96D0-A730B3E39EEE}"/>
              </a:ext>
            </a:extLst>
          </p:cNvPr>
          <p:cNvSpPr>
            <a:spLocks noGrp="1"/>
          </p:cNvSpPr>
          <p:nvPr>
            <p:ph idx="1"/>
          </p:nvPr>
        </p:nvSpPr>
        <p:spPr/>
        <p:txBody>
          <a:bodyPr/>
          <a:lstStyle/>
          <a:p>
            <a:r>
              <a:rPr lang="en-US" dirty="0"/>
              <a:t>First we imported the Flask class.</a:t>
            </a:r>
          </a:p>
          <a:p>
            <a:r>
              <a:rPr lang="en-IN" dirty="0"/>
              <a:t>Next we create an instance of this class.</a:t>
            </a:r>
          </a:p>
          <a:p>
            <a:r>
              <a:rPr lang="en-US" dirty="0"/>
              <a:t>We then use the route() decorator to tell Flask what URL should trigger our function.</a:t>
            </a:r>
          </a:p>
          <a:p>
            <a:r>
              <a:rPr lang="en-IN" dirty="0"/>
              <a:t>The function is given a name which is also used to generate URLs for that particular function and returns the message we want to display in the user’s browser.</a:t>
            </a:r>
            <a:endParaRPr lang="en-US" dirty="0"/>
          </a:p>
          <a:p>
            <a:endParaRPr lang="en-US" dirty="0"/>
          </a:p>
        </p:txBody>
      </p:sp>
    </p:spTree>
    <p:extLst>
      <p:ext uri="{BB962C8B-B14F-4D97-AF65-F5344CB8AC3E}">
        <p14:creationId xmlns:p14="http://schemas.microsoft.com/office/powerpoint/2010/main" val="267423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49936"/>
            <a:ext cx="6556248" cy="914400"/>
          </a:xfrm>
        </p:spPr>
        <p:txBody>
          <a:bodyPr/>
          <a:lstStyle/>
          <a:p>
            <a:r>
              <a:rPr lang="en-US" dirty="0"/>
              <a:t>Implementation </a:t>
            </a:r>
          </a:p>
        </p:txBody>
      </p:sp>
      <p:sp>
        <p:nvSpPr>
          <p:cNvPr id="6" name="Content Placeholder 5">
            <a:extLst>
              <a:ext uri="{FF2B5EF4-FFF2-40B4-BE49-F238E27FC236}">
                <a16:creationId xmlns:a16="http://schemas.microsoft.com/office/drawing/2014/main" id="{E8896039-917A-5448-A6D8-BBD635B89A59}"/>
              </a:ext>
            </a:extLst>
          </p:cNvPr>
          <p:cNvSpPr>
            <a:spLocks noGrp="1"/>
          </p:cNvSpPr>
          <p:nvPr>
            <p:ph idx="1"/>
          </p:nvPr>
        </p:nvSpPr>
        <p:spPr>
          <a:xfrm>
            <a:off x="640080" y="1280160"/>
            <a:ext cx="6909816" cy="5327904"/>
          </a:xfrm>
        </p:spPr>
        <p:txBody>
          <a:bodyPr>
            <a:normAutofit/>
          </a:bodyPr>
          <a:lstStyle/>
          <a:p>
            <a:r>
              <a:rPr lang="en-US" dirty="0"/>
              <a:t>Model</a:t>
            </a:r>
          </a:p>
          <a:p>
            <a:pPr marL="742950" lvl="1" indent="-285750">
              <a:buFont typeface="Arial" panose="020B0604020202020204" pitchFamily="34" charset="0"/>
              <a:buChar char="•"/>
            </a:pPr>
            <a:r>
              <a:rPr lang="en-US" sz="1600" dirty="0"/>
              <a:t>Code for image style transfer</a:t>
            </a:r>
          </a:p>
          <a:p>
            <a:r>
              <a:rPr lang="en-US" dirty="0"/>
              <a:t>Static</a:t>
            </a:r>
          </a:p>
          <a:p>
            <a:pPr marL="742950" lvl="1" indent="-285750">
              <a:buFont typeface="Arial" panose="020B0604020202020204" pitchFamily="34" charset="0"/>
              <a:buChar char="•"/>
            </a:pPr>
            <a:r>
              <a:rPr lang="en-US" sz="1600" dirty="0"/>
              <a:t>CSS and JS file related to HTML </a:t>
            </a:r>
          </a:p>
          <a:p>
            <a:r>
              <a:rPr lang="en-US" dirty="0"/>
              <a:t>Styles </a:t>
            </a:r>
          </a:p>
          <a:p>
            <a:pPr marL="742950" lvl="1" indent="-285750">
              <a:buFont typeface="Arial" panose="020B0604020202020204" pitchFamily="34" charset="0"/>
              <a:buChar char="•"/>
            </a:pPr>
            <a:r>
              <a:rPr lang="en-US" sz="1600" dirty="0"/>
              <a:t>Recommended pictures for style transfer</a:t>
            </a:r>
          </a:p>
          <a:p>
            <a:r>
              <a:rPr lang="en-US" dirty="0"/>
              <a:t>Templates</a:t>
            </a:r>
          </a:p>
          <a:p>
            <a:pPr marL="742950" lvl="1" indent="-285750">
              <a:buFont typeface="Arial" panose="020B0604020202020204" pitchFamily="34" charset="0"/>
              <a:buChar char="•"/>
            </a:pPr>
            <a:r>
              <a:rPr lang="en-US" sz="1600" dirty="0"/>
              <a:t>HTML files for UI</a:t>
            </a:r>
          </a:p>
          <a:p>
            <a:r>
              <a:rPr lang="en-US" dirty="0"/>
              <a:t>Init.py</a:t>
            </a:r>
          </a:p>
          <a:p>
            <a:pPr marL="742950" lvl="1" indent="-285750">
              <a:buFont typeface="Arial" panose="020B0604020202020204" pitchFamily="34" charset="0"/>
              <a:buChar char="•"/>
            </a:pPr>
            <a:r>
              <a:rPr lang="en-US" sz="1600" dirty="0"/>
              <a:t>base setup for the flask app</a:t>
            </a:r>
          </a:p>
          <a:p>
            <a:r>
              <a:rPr lang="en-US" dirty="0" err="1"/>
              <a:t>Neural_style.py</a:t>
            </a:r>
            <a:endParaRPr lang="en-US" dirty="0"/>
          </a:p>
          <a:p>
            <a:pPr marL="742950" lvl="1" indent="-285750">
              <a:buFont typeface="Arial" panose="020B0604020202020204" pitchFamily="34" charset="0"/>
              <a:buChar char="•"/>
            </a:pPr>
            <a:r>
              <a:rPr lang="en-US" sz="1600" dirty="0"/>
              <a:t>Base page for the flask app</a:t>
            </a:r>
          </a:p>
          <a:p>
            <a:r>
              <a:rPr lang="en-US" dirty="0" err="1"/>
              <a:t>Wsgi.py</a:t>
            </a:r>
            <a:endParaRPr lang="en-US" dirty="0"/>
          </a:p>
          <a:p>
            <a:pPr marL="742950" lvl="1" indent="-285750">
              <a:buFont typeface="Arial" panose="020B0604020202020204" pitchFamily="34" charset="0"/>
              <a:buChar char="•"/>
            </a:pPr>
            <a:r>
              <a:rPr lang="en-IN" sz="1600" dirty="0"/>
              <a:t>Code related to the Python Web Server Gateway Interface HTTP server.</a:t>
            </a:r>
            <a:endParaRPr lang="en-US" sz="1600" dirty="0"/>
          </a:p>
          <a:p>
            <a:endParaRPr lang="en-US" dirty="0"/>
          </a:p>
          <a:p>
            <a:endParaRPr lang="en-US" dirty="0"/>
          </a:p>
          <a:p>
            <a:endParaRPr lang="en-US" dirty="0"/>
          </a:p>
        </p:txBody>
      </p:sp>
      <p:sp>
        <p:nvSpPr>
          <p:cNvPr id="3" name="Content Placeholder 2"/>
          <p:cNvSpPr>
            <a:spLocks noGrp="1"/>
          </p:cNvSpPr>
          <p:nvPr>
            <p:ph type="body" sz="half" idx="2"/>
          </p:nvPr>
        </p:nvSpPr>
        <p:spPr/>
        <p:txBody>
          <a:bodyPr/>
          <a:lstStyle/>
          <a:p>
            <a:endParaRPr lang="en-US" dirty="0"/>
          </a:p>
        </p:txBody>
      </p:sp>
      <p:pic>
        <p:nvPicPr>
          <p:cNvPr id="9" name="Picture Placeholder 6">
            <a:extLst>
              <a:ext uri="{FF2B5EF4-FFF2-40B4-BE49-F238E27FC236}">
                <a16:creationId xmlns:a16="http://schemas.microsoft.com/office/drawing/2014/main" id="{85A68C8B-BA80-2046-9BFA-03CDA681AE0E}"/>
              </a:ext>
            </a:extLst>
          </p:cNvPr>
          <p:cNvPicPr>
            <a:picLocks noChangeAspect="1"/>
          </p:cNvPicPr>
          <p:nvPr/>
        </p:nvPicPr>
        <p:blipFill rotWithShape="1">
          <a:blip r:embed="rId2"/>
          <a:srcRect l="-83308" t="-3142" r="-83308" b="-3142"/>
          <a:stretch/>
        </p:blipFill>
        <p:spPr>
          <a:xfrm>
            <a:off x="5679620" y="-210312"/>
            <a:ext cx="8477813" cy="7278624"/>
          </a:xfrm>
          <a:prstGeom prst="rect">
            <a:avLst/>
          </a:prstGeom>
          <a:noFill/>
        </p:spPr>
      </p:pic>
    </p:spTree>
    <p:extLst>
      <p:ext uri="{BB962C8B-B14F-4D97-AF65-F5344CB8AC3E}">
        <p14:creationId xmlns:p14="http://schemas.microsoft.com/office/powerpoint/2010/main" val="211491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UI snapshot</a:t>
            </a:r>
          </a:p>
        </p:txBody>
      </p:sp>
      <p:pic>
        <p:nvPicPr>
          <p:cNvPr id="5" name="Content Placeholder 4">
            <a:extLst>
              <a:ext uri="{FF2B5EF4-FFF2-40B4-BE49-F238E27FC236}">
                <a16:creationId xmlns:a16="http://schemas.microsoft.com/office/drawing/2014/main" id="{9EB84B3A-8117-1742-9A07-19392A159823}"/>
              </a:ext>
            </a:extLst>
          </p:cNvPr>
          <p:cNvPicPr>
            <a:picLocks noGrp="1" noChangeAspect="1"/>
          </p:cNvPicPr>
          <p:nvPr>
            <p:ph idx="1"/>
          </p:nvPr>
        </p:nvPicPr>
        <p:blipFill>
          <a:blip r:embed="rId2"/>
          <a:stretch>
            <a:fillRect/>
          </a:stretch>
        </p:blipFill>
        <p:spPr>
          <a:xfrm>
            <a:off x="2133467" y="1759226"/>
            <a:ext cx="7925065" cy="4693655"/>
          </a:xfrm>
        </p:spPr>
      </p:pic>
    </p:spTree>
    <p:extLst>
      <p:ext uri="{BB962C8B-B14F-4D97-AF65-F5344CB8AC3E}">
        <p14:creationId xmlns:p14="http://schemas.microsoft.com/office/powerpoint/2010/main" val="421514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the Web Application</a:t>
            </a:r>
          </a:p>
        </p:txBody>
      </p:sp>
      <p:sp>
        <p:nvSpPr>
          <p:cNvPr id="3" name="Content Placeholder 2"/>
          <p:cNvSpPr>
            <a:spLocks noGrp="1"/>
          </p:cNvSpPr>
          <p:nvPr>
            <p:ph idx="1"/>
          </p:nvPr>
        </p:nvSpPr>
        <p:spPr/>
        <p:txBody>
          <a:bodyPr/>
          <a:lstStyle/>
          <a:p>
            <a:r>
              <a:rPr lang="en-IN" dirty="0"/>
              <a:t>To show others the project we made, we will need to deploy it by using  Cloud Services.</a:t>
            </a:r>
          </a:p>
          <a:p>
            <a:r>
              <a:rPr lang="en-IN" dirty="0"/>
              <a:t>To deploy our web application to the cloud, we will use </a:t>
            </a:r>
            <a:r>
              <a:rPr lang="en-IN" b="1" dirty="0"/>
              <a:t>Platform as a Service (PaaS).</a:t>
            </a:r>
          </a:p>
          <a:p>
            <a:r>
              <a:rPr lang="en-IN" dirty="0"/>
              <a:t>Ex : Heroku, Google App Engine, AWS Elastic Beanstalk, Azure (IIS),PythonAnywhere</a:t>
            </a:r>
          </a:p>
        </p:txBody>
      </p:sp>
    </p:spTree>
    <p:extLst>
      <p:ext uri="{BB962C8B-B14F-4D97-AF65-F5344CB8AC3E}">
        <p14:creationId xmlns:p14="http://schemas.microsoft.com/office/powerpoint/2010/main" val="3660052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38</TotalTime>
  <Words>323</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Group 1-A</vt:lpstr>
      <vt:lpstr>Artistic Image style Transfer </vt:lpstr>
      <vt:lpstr>objective </vt:lpstr>
      <vt:lpstr>Developing WebApp using Flask</vt:lpstr>
      <vt:lpstr>Basic Flask structure</vt:lpstr>
      <vt:lpstr>How to create Web App using Flask</vt:lpstr>
      <vt:lpstr>Implementation </vt:lpstr>
      <vt:lpstr>Front End UI snapshot</vt:lpstr>
      <vt:lpstr>Deploying the Web Application</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Artistic Image style Transfer </dc:title>
  <dc:creator>Kapashi, Narendra S</dc:creator>
  <cp:lastModifiedBy>Keertiraj Laxman Malik</cp:lastModifiedBy>
  <cp:revision>16</cp:revision>
  <dcterms:created xsi:type="dcterms:W3CDTF">2020-02-29T04:00:39Z</dcterms:created>
  <dcterms:modified xsi:type="dcterms:W3CDTF">2020-04-29T02:16:37Z</dcterms:modified>
</cp:coreProperties>
</file>