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86470" autoAdjust="0"/>
  </p:normalViewPr>
  <p:slideViewPr>
    <p:cSldViewPr showGuides="1">
      <p:cViewPr varScale="1">
        <p:scale>
          <a:sx n="77" d="100"/>
          <a:sy n="77" d="100"/>
        </p:scale>
        <p:origin x="869" y="5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7/7/2024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7/7/2024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stanfordnlp/sst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York Times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Keese Phillips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DFD6-FFB7-676A-C38F-E89DBE16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Naïve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BAB4-5FE9-E4F5-F542-EB0002E3C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fine-tuned BERT model with an added linear layer:</a:t>
            </a:r>
          </a:p>
          <a:p>
            <a:pPr lvl="1"/>
            <a:r>
              <a:rPr lang="en-US" dirty="0"/>
              <a:t>94.98% accuracy on the test set</a:t>
            </a:r>
          </a:p>
          <a:p>
            <a:pPr lvl="1"/>
            <a:endParaRPr lang="en-US" dirty="0"/>
          </a:p>
          <a:p>
            <a:r>
              <a:rPr lang="en-US" dirty="0"/>
              <a:t>The BERT model without a linear layer:</a:t>
            </a:r>
          </a:p>
          <a:p>
            <a:pPr lvl="1"/>
            <a:r>
              <a:rPr lang="en-US" dirty="0"/>
              <a:t>94.92% accuracy on the test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9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DD9-38C4-08ED-E510-C132F99A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1984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bombarded everyday with news. Oftentimes so much news that it can be difficult to keep track of the most important information in each month. A possible solution to sift through the information is to determine the best and worst sentiment towards the monthly news. While one given data source might not provide a full picture of people’s feelings toward certain topics, it can certainly provide some analysis of the overall sentiment of topics within a month and provide a helpful means of choosing with article to read and information to keep up to date on. 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source comes from the Stanford Sentiment Treebank which is a series of 11,855 sentences from movie reviews. </a:t>
            </a:r>
          </a:p>
          <a:p>
            <a:r>
              <a:rPr lang="en-US" dirty="0"/>
              <a:t>The data source is a binary classification of positive and negative classification of the sentences</a:t>
            </a:r>
          </a:p>
          <a:p>
            <a:r>
              <a:rPr lang="en-US" dirty="0">
                <a:hlinkClick r:id="rId2"/>
              </a:rPr>
              <a:t>https://huggingface.co/datasets/stanfordnlp/sst2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The data is downloaded from the Stanford Sentiment Treebank in the form of parquet files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 New York Times Article metadata is downloaded from their API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 Stanford Sentiment Treebank data is then split into training and validation sets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 data is then tokenized and padded so that is in the form the BERT model will accept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NLP approach has proved to be a good approach to performing sentiment analysis on text. </a:t>
            </a:r>
          </a:p>
          <a:p>
            <a:r>
              <a:rPr lang="en-US" dirty="0"/>
              <a:t>The Bidirectional Encoder Representations from Transformers (BERT) model is a SOTA model developed by Google that employs transformers and attention mechanisms and performs very well on text classification, question answering, and sentiment analysis. </a:t>
            </a:r>
          </a:p>
          <a:p>
            <a:r>
              <a:rPr lang="en-US" dirty="0"/>
              <a:t>The BERT pretrained model was used with a Linear Layer added as the last layer to aid in sentiment classification. </a:t>
            </a:r>
          </a:p>
          <a:p>
            <a:r>
              <a:rPr lang="en-US" dirty="0"/>
              <a:t>The model was trained using 4 epochs and a very low learning rate to not overfit the small dataset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models, I used the accuracy metric on the test dataset</a:t>
            </a:r>
          </a:p>
          <a:p>
            <a:r>
              <a:rPr lang="en-US" dirty="0"/>
              <a:t>The test dataset provides an unbiased comparison as the model will have never seen the data before</a:t>
            </a:r>
          </a:p>
          <a:p>
            <a:r>
              <a:rPr lang="en-US" dirty="0"/>
              <a:t>The accuracy metric also provides a measure of preventing overfitting</a:t>
            </a:r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7465-86FF-A192-BCA9-FEFBEF0B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 to previous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A2AD-FD3D-7CC3-3CF2-E3028B0F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7C15A-3509-67A6-FC16-BCDCE24A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 of deep learning approach vs non deep learning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93B3-533E-9321-F146-B402AA80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fine-tuned BERT model:</a:t>
            </a:r>
          </a:p>
          <a:p>
            <a:pPr lvl="1"/>
            <a:r>
              <a:rPr lang="en-US" dirty="0"/>
              <a:t>94.98% accuracy on the test set</a:t>
            </a:r>
          </a:p>
          <a:p>
            <a:pPr lvl="1"/>
            <a:endParaRPr lang="en-US" dirty="0"/>
          </a:p>
          <a:p>
            <a:r>
              <a:rPr lang="en-US" dirty="0"/>
              <a:t>The random forest model:</a:t>
            </a:r>
          </a:p>
          <a:p>
            <a:pPr lvl="1"/>
            <a:r>
              <a:rPr lang="en-US" dirty="0"/>
              <a:t>70.10% accuracy on the test set</a:t>
            </a:r>
          </a:p>
        </p:txBody>
      </p:sp>
    </p:spTree>
    <p:extLst>
      <p:ext uri="{BB962C8B-B14F-4D97-AF65-F5344CB8AC3E}">
        <p14:creationId xmlns:p14="http://schemas.microsoft.com/office/powerpoint/2010/main" val="1663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87</TotalTime>
  <Words>439</Words>
  <Application>Microsoft Office PowerPoint</Application>
  <PresentationFormat>Custom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Palatino Linotype</vt:lpstr>
      <vt:lpstr>Business strategy presentation</vt:lpstr>
      <vt:lpstr>New York Times Sentiment Analysis</vt:lpstr>
      <vt:lpstr>Problem Definition</vt:lpstr>
      <vt:lpstr>Data Description</vt:lpstr>
      <vt:lpstr>Data Pipeline</vt:lpstr>
      <vt:lpstr>Modeling Approach</vt:lpstr>
      <vt:lpstr>Modeling Evaluation</vt:lpstr>
      <vt:lpstr>Previous Approaches</vt:lpstr>
      <vt:lpstr>Performance Comparison to previous approaches</vt:lpstr>
      <vt:lpstr>Discussion of deep learning approach vs non deep learning approach </vt:lpstr>
      <vt:lpstr>Comparison to Naïve Approach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Keese Phillips</dc:creator>
  <cp:lastModifiedBy>Keese Phillips</cp:lastModifiedBy>
  <cp:revision>2</cp:revision>
  <dcterms:created xsi:type="dcterms:W3CDTF">2024-07-07T21:57:58Z</dcterms:created>
  <dcterms:modified xsi:type="dcterms:W3CDTF">2024-07-07T23:26:03Z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