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 SemiBold"/>
      <p:regular r:id="rId16"/>
      <p:bold r:id="rId17"/>
      <p:italic r:id="rId18"/>
      <p:boldItalic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Raleway ExtraBold"/>
      <p:bold r:id="rId24"/>
      <p:boldItalic r:id="rId25"/>
    </p:embeddedFont>
    <p:embeddedFont>
      <p:font typeface="Anaheim"/>
      <p:regular r:id="rId26"/>
    </p:embeddedFont>
    <p:embeddedFont>
      <p:font typeface="Bebas Neue"/>
      <p:regular r:id="rId27"/>
    </p:embeddedFont>
    <p:embeddedFont>
      <p:font typeface="Raleway Black"/>
      <p:bold r:id="rId28"/>
      <p:boldItalic r:id="rId29"/>
    </p:embeddedFont>
    <p:embeddedFont>
      <p:font typeface="Hepta Slab SemiBold"/>
      <p:regular r:id="rId30"/>
      <p:bold r:id="rId31"/>
    </p:embeddedFont>
    <p:embeddedFont>
      <p:font typeface="Raleway Medium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9EF85F-DDE4-4BF0-A2AF-1A754F1A39A5}">
  <a:tblStyle styleId="{509EF85F-DDE4-4BF0-A2AF-1A754F1A3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ExtraBold-bold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naheim-regular.fntdata"/><Relationship Id="rId25" Type="http://schemas.openxmlformats.org/officeDocument/2006/relationships/font" Target="fonts/RalewayExtraBold-boldItalic.fntdata"/><Relationship Id="rId28" Type="http://schemas.openxmlformats.org/officeDocument/2006/relationships/font" Target="fonts/RalewayBlack-bold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ptaSlabSemiBold-bold.fntdata"/><Relationship Id="rId30" Type="http://schemas.openxmlformats.org/officeDocument/2006/relationships/font" Target="fonts/HeptaSlab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RalewayMedium-bold.fntdata"/><Relationship Id="rId10" Type="http://schemas.openxmlformats.org/officeDocument/2006/relationships/slide" Target="slides/slide4.xml"/><Relationship Id="rId32" Type="http://schemas.openxmlformats.org/officeDocument/2006/relationships/font" Target="fonts/RalewayMedium-regular.fntdata"/><Relationship Id="rId13" Type="http://schemas.openxmlformats.org/officeDocument/2006/relationships/slide" Target="slides/slide7.xml"/><Relationship Id="rId35" Type="http://schemas.openxmlformats.org/officeDocument/2006/relationships/font" Target="fonts/Raleway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Medium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font" Target="fonts/RalewaySemiBold-bold.fntdata"/><Relationship Id="rId39" Type="http://schemas.openxmlformats.org/officeDocument/2006/relationships/font" Target="fonts/OpenSans-boldItalic.fntdata"/><Relationship Id="rId16" Type="http://schemas.openxmlformats.org/officeDocument/2006/relationships/font" Target="fonts/RalewaySemiBold-regular.fntdata"/><Relationship Id="rId38" Type="http://schemas.openxmlformats.org/officeDocument/2006/relationships/font" Target="fonts/OpenSans-italic.fntdata"/><Relationship Id="rId19" Type="http://schemas.openxmlformats.org/officeDocument/2006/relationships/font" Target="fonts/RalewaySemiBold-boldItalic.fntdata"/><Relationship Id="rId18" Type="http://schemas.openxmlformats.org/officeDocument/2006/relationships/font" Target="fonts/Raleway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a386165da5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a386165da5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a42e980e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a42e980e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a386165da5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a386165da5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a42e980e8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a42e980e8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a5704627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a5704627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a42e980e8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a42e980e8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a386165da5_0_1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a386165da5_0_1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5704627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a5704627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a386165da5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a386165da5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432175"/>
            <a:ext cx="4762500" cy="21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378025"/>
            <a:ext cx="4762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333670" y="-733424"/>
            <a:ext cx="4762500" cy="1386000"/>
            <a:chOff x="-2333670" y="-733424"/>
            <a:chExt cx="4762500" cy="1386000"/>
          </a:xfrm>
        </p:grpSpPr>
        <p:sp>
          <p:nvSpPr>
            <p:cNvPr id="13" name="Google Shape;13;p2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hasCustomPrompt="1" type="title"/>
          </p:nvPr>
        </p:nvSpPr>
        <p:spPr>
          <a:xfrm>
            <a:off x="715100" y="1752600"/>
            <a:ext cx="4714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" name="Google Shape;167;p11"/>
          <p:cNvSpPr txBox="1"/>
          <p:nvPr>
            <p:ph idx="1" type="subTitle"/>
          </p:nvPr>
        </p:nvSpPr>
        <p:spPr>
          <a:xfrm>
            <a:off x="715100" y="3022000"/>
            <a:ext cx="4714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11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-2333670" y="-733424"/>
            <a:ext cx="4762500" cy="1386000"/>
            <a:chOff x="-2333670" y="-733424"/>
            <a:chExt cx="4762500" cy="1386000"/>
          </a:xfrm>
        </p:grpSpPr>
        <p:sp>
          <p:nvSpPr>
            <p:cNvPr id="170" name="Google Shape;170;p11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3"/>
          <p:cNvGrpSpPr/>
          <p:nvPr/>
        </p:nvGrpSpPr>
        <p:grpSpPr>
          <a:xfrm rot="5400000">
            <a:off x="7203370" y="-1407709"/>
            <a:ext cx="3589973" cy="1044767"/>
            <a:chOff x="-2333670" y="-733424"/>
            <a:chExt cx="4762500" cy="1386000"/>
          </a:xfrm>
        </p:grpSpPr>
        <p:sp>
          <p:nvSpPr>
            <p:cNvPr id="178" name="Google Shape;178;p13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3"/>
          <p:cNvSpPr txBox="1"/>
          <p:nvPr>
            <p:ph hasCustomPrompt="1" type="title"/>
          </p:nvPr>
        </p:nvSpPr>
        <p:spPr>
          <a:xfrm>
            <a:off x="3524525" y="1486950"/>
            <a:ext cx="9186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/>
          <p:nvPr>
            <p:ph idx="1" type="subTitle"/>
          </p:nvPr>
        </p:nvSpPr>
        <p:spPr>
          <a:xfrm>
            <a:off x="4391025" y="1713425"/>
            <a:ext cx="4038000" cy="31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2" type="subTitle"/>
          </p:nvPr>
        </p:nvSpPr>
        <p:spPr>
          <a:xfrm>
            <a:off x="4391025" y="1331700"/>
            <a:ext cx="4038000" cy="49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3" type="title"/>
          </p:nvPr>
        </p:nvSpPr>
        <p:spPr>
          <a:xfrm>
            <a:off x="3505200" y="535000"/>
            <a:ext cx="4918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4" type="title"/>
          </p:nvPr>
        </p:nvSpPr>
        <p:spPr>
          <a:xfrm>
            <a:off x="3524525" y="4051550"/>
            <a:ext cx="9186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5" type="subTitle"/>
          </p:nvPr>
        </p:nvSpPr>
        <p:spPr>
          <a:xfrm>
            <a:off x="4391025" y="4295300"/>
            <a:ext cx="4038000" cy="31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6" type="subTitle"/>
          </p:nvPr>
        </p:nvSpPr>
        <p:spPr>
          <a:xfrm>
            <a:off x="4391025" y="3913700"/>
            <a:ext cx="4038000" cy="49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7" type="title"/>
          </p:nvPr>
        </p:nvSpPr>
        <p:spPr>
          <a:xfrm>
            <a:off x="3524525" y="3196683"/>
            <a:ext cx="9186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8" type="subTitle"/>
          </p:nvPr>
        </p:nvSpPr>
        <p:spPr>
          <a:xfrm>
            <a:off x="4391025" y="3434675"/>
            <a:ext cx="4038000" cy="31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9" type="subTitle"/>
          </p:nvPr>
        </p:nvSpPr>
        <p:spPr>
          <a:xfrm>
            <a:off x="4391025" y="3053033"/>
            <a:ext cx="4038000" cy="49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13" type="title"/>
          </p:nvPr>
        </p:nvSpPr>
        <p:spPr>
          <a:xfrm>
            <a:off x="3524525" y="2341817"/>
            <a:ext cx="9186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14" type="subTitle"/>
          </p:nvPr>
        </p:nvSpPr>
        <p:spPr>
          <a:xfrm>
            <a:off x="4391025" y="2574050"/>
            <a:ext cx="4038000" cy="31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5" type="subTitle"/>
          </p:nvPr>
        </p:nvSpPr>
        <p:spPr>
          <a:xfrm>
            <a:off x="4391025" y="2192367"/>
            <a:ext cx="4038000" cy="49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4"/>
          <p:cNvGrpSpPr/>
          <p:nvPr/>
        </p:nvGrpSpPr>
        <p:grpSpPr>
          <a:xfrm rot="-5400000">
            <a:off x="6471429" y="-957899"/>
            <a:ext cx="4762500" cy="1386000"/>
            <a:chOff x="-2333670" y="-733424"/>
            <a:chExt cx="4762500" cy="1386000"/>
          </a:xfrm>
        </p:grpSpPr>
        <p:sp>
          <p:nvSpPr>
            <p:cNvPr id="198" name="Google Shape;198;p14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4"/>
          <p:cNvSpPr txBox="1"/>
          <p:nvPr>
            <p:ph type="title"/>
          </p:nvPr>
        </p:nvSpPr>
        <p:spPr>
          <a:xfrm flipH="1">
            <a:off x="4104475" y="2587625"/>
            <a:ext cx="39093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3" name="Google Shape;203;p14"/>
          <p:cNvSpPr txBox="1"/>
          <p:nvPr>
            <p:ph hasCustomPrompt="1" idx="2" type="title"/>
          </p:nvPr>
        </p:nvSpPr>
        <p:spPr>
          <a:xfrm flipH="1">
            <a:off x="5023675" y="1013256"/>
            <a:ext cx="2070900" cy="11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 flipH="1">
            <a:off x="4104475" y="4044894"/>
            <a:ext cx="3909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 flipH="1">
            <a:off x="791307" y="2616238"/>
            <a:ext cx="44622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15"/>
          <p:cNvSpPr txBox="1"/>
          <p:nvPr>
            <p:ph hasCustomPrompt="1" idx="2" type="title"/>
          </p:nvPr>
        </p:nvSpPr>
        <p:spPr>
          <a:xfrm flipH="1">
            <a:off x="791300" y="639775"/>
            <a:ext cx="2070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" name="Google Shape;208;p15"/>
          <p:cNvSpPr txBox="1"/>
          <p:nvPr>
            <p:ph idx="1" type="subTitle"/>
          </p:nvPr>
        </p:nvSpPr>
        <p:spPr>
          <a:xfrm flipH="1">
            <a:off x="791307" y="4073525"/>
            <a:ext cx="44622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9" name="Google Shape;209;p15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5"/>
          <p:cNvGrpSpPr/>
          <p:nvPr/>
        </p:nvGrpSpPr>
        <p:grpSpPr>
          <a:xfrm rot="5400000">
            <a:off x="3212645" y="-1685309"/>
            <a:ext cx="3589973" cy="1044767"/>
            <a:chOff x="-2333670" y="-733424"/>
            <a:chExt cx="4762500" cy="1386000"/>
          </a:xfrm>
        </p:grpSpPr>
        <p:sp>
          <p:nvSpPr>
            <p:cNvPr id="211" name="Google Shape;211;p1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5"/>
          <p:cNvGrpSpPr/>
          <p:nvPr/>
        </p:nvGrpSpPr>
        <p:grpSpPr>
          <a:xfrm rot="10800000">
            <a:off x="-1155617" y="4741241"/>
            <a:ext cx="3589973" cy="1044767"/>
            <a:chOff x="-2333670" y="-733424"/>
            <a:chExt cx="4762500" cy="1386000"/>
          </a:xfrm>
        </p:grpSpPr>
        <p:sp>
          <p:nvSpPr>
            <p:cNvPr id="216" name="Google Shape;216;p1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 txBox="1"/>
          <p:nvPr>
            <p:ph type="title"/>
          </p:nvPr>
        </p:nvSpPr>
        <p:spPr>
          <a:xfrm>
            <a:off x="3892916" y="2582250"/>
            <a:ext cx="44622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16"/>
          <p:cNvSpPr txBox="1"/>
          <p:nvPr>
            <p:ph hasCustomPrompt="1" idx="2" type="title"/>
          </p:nvPr>
        </p:nvSpPr>
        <p:spPr>
          <a:xfrm>
            <a:off x="6284223" y="639775"/>
            <a:ext cx="2070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3892916" y="4073525"/>
            <a:ext cx="44622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25" name="Google Shape;225;p16"/>
          <p:cNvGrpSpPr/>
          <p:nvPr/>
        </p:nvGrpSpPr>
        <p:grpSpPr>
          <a:xfrm flipH="1" rot="-5400000">
            <a:off x="2343805" y="-1685309"/>
            <a:ext cx="3589973" cy="1044767"/>
            <a:chOff x="-2333670" y="-733424"/>
            <a:chExt cx="4762500" cy="1386000"/>
          </a:xfrm>
        </p:grpSpPr>
        <p:sp>
          <p:nvSpPr>
            <p:cNvPr id="226" name="Google Shape;226;p1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6"/>
          <p:cNvGrpSpPr/>
          <p:nvPr/>
        </p:nvGrpSpPr>
        <p:grpSpPr>
          <a:xfrm flipH="1" rot="10800000">
            <a:off x="6712067" y="4741241"/>
            <a:ext cx="3589972" cy="1044767"/>
            <a:chOff x="-2333670" y="-733424"/>
            <a:chExt cx="4762500" cy="1386000"/>
          </a:xfrm>
        </p:grpSpPr>
        <p:sp>
          <p:nvSpPr>
            <p:cNvPr id="231" name="Google Shape;231;p1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>
            <a:off x="8428800" y="0"/>
            <a:ext cx="7152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 txBox="1"/>
          <p:nvPr>
            <p:ph type="title"/>
          </p:nvPr>
        </p:nvSpPr>
        <p:spPr>
          <a:xfrm>
            <a:off x="1960650" y="3497325"/>
            <a:ext cx="5222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8" name="Google Shape;238;p17"/>
          <p:cNvSpPr txBox="1"/>
          <p:nvPr>
            <p:ph idx="1" type="subTitle"/>
          </p:nvPr>
        </p:nvSpPr>
        <p:spPr>
          <a:xfrm>
            <a:off x="1960650" y="1114275"/>
            <a:ext cx="52227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39" name="Google Shape;239;p17"/>
          <p:cNvGrpSpPr/>
          <p:nvPr/>
        </p:nvGrpSpPr>
        <p:grpSpPr>
          <a:xfrm>
            <a:off x="8527796" y="4325935"/>
            <a:ext cx="517208" cy="531886"/>
            <a:chOff x="2080625" y="3637225"/>
            <a:chExt cx="358525" cy="368725"/>
          </a:xfrm>
        </p:grpSpPr>
        <p:sp>
          <p:nvSpPr>
            <p:cNvPr id="240" name="Google Shape;240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0" y="75"/>
            <a:ext cx="7152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7"/>
          <p:cNvGrpSpPr/>
          <p:nvPr/>
        </p:nvGrpSpPr>
        <p:grpSpPr>
          <a:xfrm flipH="1">
            <a:off x="98996" y="285560"/>
            <a:ext cx="517208" cy="531886"/>
            <a:chOff x="2080625" y="3637225"/>
            <a:chExt cx="358525" cy="368725"/>
          </a:xfrm>
        </p:grpSpPr>
        <p:sp>
          <p:nvSpPr>
            <p:cNvPr id="246" name="Google Shape;246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7"/>
          <p:cNvGrpSpPr/>
          <p:nvPr/>
        </p:nvGrpSpPr>
        <p:grpSpPr>
          <a:xfrm>
            <a:off x="98996" y="1093650"/>
            <a:ext cx="517208" cy="531886"/>
            <a:chOff x="2080625" y="3637225"/>
            <a:chExt cx="358525" cy="368725"/>
          </a:xfrm>
        </p:grpSpPr>
        <p:sp>
          <p:nvSpPr>
            <p:cNvPr id="251" name="Google Shape;251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7"/>
          <p:cNvGrpSpPr/>
          <p:nvPr/>
        </p:nvGrpSpPr>
        <p:grpSpPr>
          <a:xfrm flipH="1">
            <a:off x="98996" y="1901740"/>
            <a:ext cx="517208" cy="531886"/>
            <a:chOff x="2080625" y="3637225"/>
            <a:chExt cx="358525" cy="368725"/>
          </a:xfrm>
        </p:grpSpPr>
        <p:sp>
          <p:nvSpPr>
            <p:cNvPr id="256" name="Google Shape;256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7"/>
          <p:cNvGrpSpPr/>
          <p:nvPr/>
        </p:nvGrpSpPr>
        <p:grpSpPr>
          <a:xfrm>
            <a:off x="98996" y="2709830"/>
            <a:ext cx="517208" cy="531886"/>
            <a:chOff x="2080625" y="3637225"/>
            <a:chExt cx="358525" cy="368725"/>
          </a:xfrm>
        </p:grpSpPr>
        <p:sp>
          <p:nvSpPr>
            <p:cNvPr id="261" name="Google Shape;261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7"/>
          <p:cNvGrpSpPr/>
          <p:nvPr/>
        </p:nvGrpSpPr>
        <p:grpSpPr>
          <a:xfrm flipH="1">
            <a:off x="98996" y="3517920"/>
            <a:ext cx="517208" cy="531886"/>
            <a:chOff x="2080625" y="3637225"/>
            <a:chExt cx="358525" cy="368725"/>
          </a:xfrm>
        </p:grpSpPr>
        <p:sp>
          <p:nvSpPr>
            <p:cNvPr id="266" name="Google Shape;266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98996" y="4326010"/>
            <a:ext cx="517208" cy="531886"/>
            <a:chOff x="2080625" y="3637225"/>
            <a:chExt cx="358525" cy="368725"/>
          </a:xfrm>
        </p:grpSpPr>
        <p:sp>
          <p:nvSpPr>
            <p:cNvPr id="271" name="Google Shape;271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 flipH="1">
            <a:off x="8527796" y="285485"/>
            <a:ext cx="517208" cy="531886"/>
            <a:chOff x="2080625" y="3637225"/>
            <a:chExt cx="358525" cy="368725"/>
          </a:xfrm>
        </p:grpSpPr>
        <p:sp>
          <p:nvSpPr>
            <p:cNvPr id="276" name="Google Shape;276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8527796" y="1093575"/>
            <a:ext cx="517208" cy="531886"/>
            <a:chOff x="2080625" y="3637225"/>
            <a:chExt cx="358525" cy="368725"/>
          </a:xfrm>
        </p:grpSpPr>
        <p:sp>
          <p:nvSpPr>
            <p:cNvPr id="281" name="Google Shape;281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 flipH="1">
            <a:off x="8527796" y="1901665"/>
            <a:ext cx="517208" cy="531886"/>
            <a:chOff x="2080625" y="3637225"/>
            <a:chExt cx="358525" cy="368725"/>
          </a:xfrm>
        </p:grpSpPr>
        <p:sp>
          <p:nvSpPr>
            <p:cNvPr id="286" name="Google Shape;286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8527796" y="2709755"/>
            <a:ext cx="517208" cy="531886"/>
            <a:chOff x="2080625" y="3637225"/>
            <a:chExt cx="358525" cy="368725"/>
          </a:xfrm>
        </p:grpSpPr>
        <p:sp>
          <p:nvSpPr>
            <p:cNvPr id="291" name="Google Shape;291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 flipH="1">
            <a:off x="8527796" y="3517845"/>
            <a:ext cx="517208" cy="531886"/>
            <a:chOff x="2080625" y="3637225"/>
            <a:chExt cx="358525" cy="368725"/>
          </a:xfrm>
        </p:grpSpPr>
        <p:sp>
          <p:nvSpPr>
            <p:cNvPr id="296" name="Google Shape;296;p17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2777014" y="4617541"/>
            <a:ext cx="3589973" cy="1044767"/>
            <a:chOff x="-2333670" y="-733424"/>
            <a:chExt cx="4762500" cy="1386000"/>
          </a:xfrm>
        </p:grpSpPr>
        <p:sp>
          <p:nvSpPr>
            <p:cNvPr id="301" name="Google Shape;301;p17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720000" y="535000"/>
            <a:ext cx="77040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18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8"/>
          <p:cNvGrpSpPr/>
          <p:nvPr/>
        </p:nvGrpSpPr>
        <p:grpSpPr>
          <a:xfrm rot="10800000">
            <a:off x="8576395" y="154391"/>
            <a:ext cx="3589973" cy="1044767"/>
            <a:chOff x="-2333670" y="-733424"/>
            <a:chExt cx="4762500" cy="1386000"/>
          </a:xfrm>
        </p:grpSpPr>
        <p:sp>
          <p:nvSpPr>
            <p:cNvPr id="309" name="Google Shape;309;p18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9"/>
          <p:cNvGrpSpPr/>
          <p:nvPr/>
        </p:nvGrpSpPr>
        <p:grpSpPr>
          <a:xfrm flipH="1" rot="10800000">
            <a:off x="-3022375" y="154316"/>
            <a:ext cx="3589973" cy="1044767"/>
            <a:chOff x="-2333670" y="-733424"/>
            <a:chExt cx="4762500" cy="1386000"/>
          </a:xfrm>
        </p:grpSpPr>
        <p:sp>
          <p:nvSpPr>
            <p:cNvPr id="315" name="Google Shape;315;p19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9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0"/>
          <p:cNvGrpSpPr/>
          <p:nvPr/>
        </p:nvGrpSpPr>
        <p:grpSpPr>
          <a:xfrm rot="5400000">
            <a:off x="7203370" y="-1407709"/>
            <a:ext cx="3589973" cy="1044767"/>
            <a:chOff x="-2333670" y="-733424"/>
            <a:chExt cx="4762500" cy="1386000"/>
          </a:xfrm>
        </p:grpSpPr>
        <p:sp>
          <p:nvSpPr>
            <p:cNvPr id="325" name="Google Shape;325;p20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20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00925" y="2587625"/>
            <a:ext cx="39093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020125" y="1013256"/>
            <a:ext cx="2070900" cy="11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100925" y="4044894"/>
            <a:ext cx="3909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 flipH="1" rot="5400000">
            <a:off x="-2085979" y="-957899"/>
            <a:ext cx="4762500" cy="1386000"/>
            <a:chOff x="-2333670" y="-733424"/>
            <a:chExt cx="4762500" cy="1386000"/>
          </a:xfrm>
        </p:grpSpPr>
        <p:sp>
          <p:nvSpPr>
            <p:cNvPr id="23" name="Google Shape;23;p3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1"/>
          <p:cNvGrpSpPr/>
          <p:nvPr/>
        </p:nvGrpSpPr>
        <p:grpSpPr>
          <a:xfrm flipH="1" rot="-5400000">
            <a:off x="7396461" y="-1285259"/>
            <a:ext cx="3589973" cy="1044767"/>
            <a:chOff x="-2333670" y="-733424"/>
            <a:chExt cx="4762500" cy="1386000"/>
          </a:xfrm>
        </p:grpSpPr>
        <p:sp>
          <p:nvSpPr>
            <p:cNvPr id="332" name="Google Shape;332;p21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1"/>
          <p:cNvGrpSpPr/>
          <p:nvPr/>
        </p:nvGrpSpPr>
        <p:grpSpPr>
          <a:xfrm flipH="1" rot="10800000">
            <a:off x="-3012239" y="372341"/>
            <a:ext cx="3589973" cy="1044767"/>
            <a:chOff x="-2333670" y="-733424"/>
            <a:chExt cx="4762500" cy="1386000"/>
          </a:xfrm>
        </p:grpSpPr>
        <p:sp>
          <p:nvSpPr>
            <p:cNvPr id="337" name="Google Shape;337;p21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1"/>
          <p:cNvSpPr/>
          <p:nvPr/>
        </p:nvSpPr>
        <p:spPr>
          <a:xfrm flipH="1" rot="-5400000">
            <a:off x="4431791" y="416400"/>
            <a:ext cx="291300" cy="916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2"/>
          <p:cNvGrpSpPr/>
          <p:nvPr/>
        </p:nvGrpSpPr>
        <p:grpSpPr>
          <a:xfrm flipH="1" rot="-5400000">
            <a:off x="7396461" y="-1285259"/>
            <a:ext cx="3589973" cy="1044767"/>
            <a:chOff x="-2333670" y="-733424"/>
            <a:chExt cx="4762500" cy="1386000"/>
          </a:xfrm>
        </p:grpSpPr>
        <p:sp>
          <p:nvSpPr>
            <p:cNvPr id="345" name="Google Shape;345;p22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2"/>
          <p:cNvGrpSpPr/>
          <p:nvPr/>
        </p:nvGrpSpPr>
        <p:grpSpPr>
          <a:xfrm flipH="1" rot="10800000">
            <a:off x="-3012239" y="372341"/>
            <a:ext cx="3589973" cy="1044767"/>
            <a:chOff x="-2333670" y="-733424"/>
            <a:chExt cx="4762500" cy="1386000"/>
          </a:xfrm>
        </p:grpSpPr>
        <p:sp>
          <p:nvSpPr>
            <p:cNvPr id="350" name="Google Shape;350;p22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2"/>
          <p:cNvSpPr/>
          <p:nvPr/>
        </p:nvSpPr>
        <p:spPr>
          <a:xfrm flipH="1" rot="-5400000">
            <a:off x="4431791" y="416400"/>
            <a:ext cx="291300" cy="91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23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23"/>
          <p:cNvGrpSpPr/>
          <p:nvPr/>
        </p:nvGrpSpPr>
        <p:grpSpPr>
          <a:xfrm rot="10800000">
            <a:off x="8576395" y="154391"/>
            <a:ext cx="3589973" cy="1044767"/>
            <a:chOff x="-2333670" y="-733424"/>
            <a:chExt cx="4762500" cy="1386000"/>
          </a:xfrm>
        </p:grpSpPr>
        <p:sp>
          <p:nvSpPr>
            <p:cNvPr id="360" name="Google Shape;360;p23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2517000" y="1781125"/>
            <a:ext cx="4110000" cy="20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6" name="Google Shape;366;p24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7" name="Google Shape;367;p24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4"/>
          <p:cNvGrpSpPr/>
          <p:nvPr/>
        </p:nvGrpSpPr>
        <p:grpSpPr>
          <a:xfrm flipH="1" rot="10800000">
            <a:off x="2777014" y="4684691"/>
            <a:ext cx="3589973" cy="1044767"/>
            <a:chOff x="-2333670" y="-733424"/>
            <a:chExt cx="4762500" cy="1386000"/>
          </a:xfrm>
        </p:grpSpPr>
        <p:sp>
          <p:nvSpPr>
            <p:cNvPr id="370" name="Google Shape;370;p24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4"/>
          <p:cNvGrpSpPr/>
          <p:nvPr/>
        </p:nvGrpSpPr>
        <p:grpSpPr>
          <a:xfrm rot="5400000">
            <a:off x="-1674992" y="-1285259"/>
            <a:ext cx="3589973" cy="1044767"/>
            <a:chOff x="-2333670" y="-733424"/>
            <a:chExt cx="4762500" cy="1386000"/>
          </a:xfrm>
        </p:grpSpPr>
        <p:sp>
          <p:nvSpPr>
            <p:cNvPr id="375" name="Google Shape;375;p24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idx="1" type="subTitle"/>
          </p:nvPr>
        </p:nvSpPr>
        <p:spPr>
          <a:xfrm>
            <a:off x="1101000" y="2853743"/>
            <a:ext cx="2461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1" name="Google Shape;381;p25"/>
          <p:cNvSpPr txBox="1"/>
          <p:nvPr>
            <p:ph type="title"/>
          </p:nvPr>
        </p:nvSpPr>
        <p:spPr>
          <a:xfrm>
            <a:off x="1101000" y="1330657"/>
            <a:ext cx="24615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2" name="Google Shape;382;p25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25"/>
          <p:cNvGrpSpPr/>
          <p:nvPr/>
        </p:nvGrpSpPr>
        <p:grpSpPr>
          <a:xfrm flipH="1" rot="10800000">
            <a:off x="-2869975" y="154316"/>
            <a:ext cx="3589973" cy="1044767"/>
            <a:chOff x="-2333670" y="-733424"/>
            <a:chExt cx="4762500" cy="1386000"/>
          </a:xfrm>
        </p:grpSpPr>
        <p:sp>
          <p:nvSpPr>
            <p:cNvPr id="385" name="Google Shape;385;p2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25"/>
          <p:cNvGrpSpPr/>
          <p:nvPr/>
        </p:nvGrpSpPr>
        <p:grpSpPr>
          <a:xfrm flipH="1" rot="10800000">
            <a:off x="2777014" y="4684691"/>
            <a:ext cx="3589973" cy="1044767"/>
            <a:chOff x="-2333670" y="-733424"/>
            <a:chExt cx="4762500" cy="1386000"/>
          </a:xfrm>
        </p:grpSpPr>
        <p:sp>
          <p:nvSpPr>
            <p:cNvPr id="390" name="Google Shape;390;p2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idx="1" type="body"/>
          </p:nvPr>
        </p:nvSpPr>
        <p:spPr>
          <a:xfrm>
            <a:off x="720000" y="1152525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6" name="Google Shape;396;p26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7" name="Google Shape;397;p26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6"/>
          <p:cNvGrpSpPr/>
          <p:nvPr/>
        </p:nvGrpSpPr>
        <p:grpSpPr>
          <a:xfrm rot="5400000">
            <a:off x="7203370" y="-1407709"/>
            <a:ext cx="3589973" cy="1044767"/>
            <a:chOff x="-2333670" y="-733424"/>
            <a:chExt cx="4762500" cy="1386000"/>
          </a:xfrm>
        </p:grpSpPr>
        <p:sp>
          <p:nvSpPr>
            <p:cNvPr id="400" name="Google Shape;400;p2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 flipH="1" rot="10800000">
            <a:off x="-2936039" y="4487141"/>
            <a:ext cx="3589973" cy="1044767"/>
            <a:chOff x="-2333670" y="-733424"/>
            <a:chExt cx="4762500" cy="1386000"/>
          </a:xfrm>
        </p:grpSpPr>
        <p:sp>
          <p:nvSpPr>
            <p:cNvPr id="405" name="Google Shape;405;p2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1" name="Google Shape;411;p27"/>
          <p:cNvSpPr txBox="1"/>
          <p:nvPr>
            <p:ph idx="1" type="subTitle"/>
          </p:nvPr>
        </p:nvSpPr>
        <p:spPr>
          <a:xfrm>
            <a:off x="1354299" y="3538525"/>
            <a:ext cx="22737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27"/>
          <p:cNvSpPr txBox="1"/>
          <p:nvPr>
            <p:ph idx="2" type="subTitle"/>
          </p:nvPr>
        </p:nvSpPr>
        <p:spPr>
          <a:xfrm>
            <a:off x="1354300" y="4026800"/>
            <a:ext cx="22737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3" name="Google Shape;413;p27"/>
          <p:cNvSpPr txBox="1"/>
          <p:nvPr>
            <p:ph idx="3" type="subTitle"/>
          </p:nvPr>
        </p:nvSpPr>
        <p:spPr>
          <a:xfrm>
            <a:off x="5522148" y="3538525"/>
            <a:ext cx="22737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27"/>
          <p:cNvSpPr txBox="1"/>
          <p:nvPr>
            <p:ph idx="4" type="subTitle"/>
          </p:nvPr>
        </p:nvSpPr>
        <p:spPr>
          <a:xfrm>
            <a:off x="5522150" y="4026800"/>
            <a:ext cx="22737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5" name="Google Shape;415;p27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 rot="5400000">
            <a:off x="-1674992" y="-1285259"/>
            <a:ext cx="3589973" cy="1044767"/>
            <a:chOff x="-2333670" y="-733424"/>
            <a:chExt cx="4762500" cy="1386000"/>
          </a:xfrm>
        </p:grpSpPr>
        <p:sp>
          <p:nvSpPr>
            <p:cNvPr id="418" name="Google Shape;418;p27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7"/>
          <p:cNvGrpSpPr/>
          <p:nvPr/>
        </p:nvGrpSpPr>
        <p:grpSpPr>
          <a:xfrm rot="10800000">
            <a:off x="8505108" y="372341"/>
            <a:ext cx="3589973" cy="1044767"/>
            <a:chOff x="-2333670" y="-733424"/>
            <a:chExt cx="4762500" cy="1386000"/>
          </a:xfrm>
        </p:grpSpPr>
        <p:sp>
          <p:nvSpPr>
            <p:cNvPr id="423" name="Google Shape;423;p27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9" name="Google Shape;429;p28"/>
          <p:cNvSpPr txBox="1"/>
          <p:nvPr>
            <p:ph idx="1" type="subTitle"/>
          </p:nvPr>
        </p:nvSpPr>
        <p:spPr>
          <a:xfrm>
            <a:off x="715100" y="3063925"/>
            <a:ext cx="22737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28"/>
          <p:cNvSpPr txBox="1"/>
          <p:nvPr>
            <p:ph idx="2" type="subTitle"/>
          </p:nvPr>
        </p:nvSpPr>
        <p:spPr>
          <a:xfrm>
            <a:off x="6155195" y="3063925"/>
            <a:ext cx="22737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1" name="Google Shape;431;p28"/>
          <p:cNvSpPr txBox="1"/>
          <p:nvPr>
            <p:ph idx="3" type="subTitle"/>
          </p:nvPr>
        </p:nvSpPr>
        <p:spPr>
          <a:xfrm>
            <a:off x="715100" y="3552200"/>
            <a:ext cx="22737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8"/>
          <p:cNvSpPr txBox="1"/>
          <p:nvPr>
            <p:ph idx="4" type="subTitle"/>
          </p:nvPr>
        </p:nvSpPr>
        <p:spPr>
          <a:xfrm>
            <a:off x="6155195" y="3552200"/>
            <a:ext cx="22737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3" name="Google Shape;433;p28"/>
          <p:cNvSpPr txBox="1"/>
          <p:nvPr>
            <p:ph idx="5" type="subTitle"/>
          </p:nvPr>
        </p:nvSpPr>
        <p:spPr>
          <a:xfrm>
            <a:off x="3435149" y="3063925"/>
            <a:ext cx="22737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4" name="Google Shape;434;p28"/>
          <p:cNvSpPr txBox="1"/>
          <p:nvPr>
            <p:ph idx="6" type="subTitle"/>
          </p:nvPr>
        </p:nvSpPr>
        <p:spPr>
          <a:xfrm>
            <a:off x="3435151" y="3552200"/>
            <a:ext cx="22737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28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 flipH="1" rot="10800000">
            <a:off x="-2917600" y="4516766"/>
            <a:ext cx="3589973" cy="1044767"/>
            <a:chOff x="-2333670" y="-733424"/>
            <a:chExt cx="4762500" cy="1386000"/>
          </a:xfrm>
        </p:grpSpPr>
        <p:sp>
          <p:nvSpPr>
            <p:cNvPr id="438" name="Google Shape;438;p28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8"/>
          <p:cNvGrpSpPr/>
          <p:nvPr/>
        </p:nvGrpSpPr>
        <p:grpSpPr>
          <a:xfrm rot="5400000">
            <a:off x="7203370" y="-1407709"/>
            <a:ext cx="3589973" cy="1044767"/>
            <a:chOff x="-2333670" y="-733424"/>
            <a:chExt cx="4762500" cy="1386000"/>
          </a:xfrm>
        </p:grpSpPr>
        <p:sp>
          <p:nvSpPr>
            <p:cNvPr id="443" name="Google Shape;443;p28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9" name="Google Shape;449;p29"/>
          <p:cNvSpPr txBox="1"/>
          <p:nvPr>
            <p:ph idx="1" type="subTitle"/>
          </p:nvPr>
        </p:nvSpPr>
        <p:spPr>
          <a:xfrm>
            <a:off x="1781131" y="1827250"/>
            <a:ext cx="25959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29"/>
          <p:cNvSpPr txBox="1"/>
          <p:nvPr>
            <p:ph idx="2" type="subTitle"/>
          </p:nvPr>
        </p:nvSpPr>
        <p:spPr>
          <a:xfrm>
            <a:off x="1781156" y="2239325"/>
            <a:ext cx="2595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29"/>
          <p:cNvSpPr txBox="1"/>
          <p:nvPr>
            <p:ph idx="3" type="subTitle"/>
          </p:nvPr>
        </p:nvSpPr>
        <p:spPr>
          <a:xfrm>
            <a:off x="4762469" y="1827250"/>
            <a:ext cx="26004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2" name="Google Shape;452;p29"/>
          <p:cNvSpPr txBox="1"/>
          <p:nvPr>
            <p:ph idx="4" type="subTitle"/>
          </p:nvPr>
        </p:nvSpPr>
        <p:spPr>
          <a:xfrm>
            <a:off x="4762469" y="2239325"/>
            <a:ext cx="26004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29"/>
          <p:cNvSpPr txBox="1"/>
          <p:nvPr>
            <p:ph idx="5" type="subTitle"/>
          </p:nvPr>
        </p:nvSpPr>
        <p:spPr>
          <a:xfrm>
            <a:off x="1781131" y="3349525"/>
            <a:ext cx="25959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4" name="Google Shape;454;p29"/>
          <p:cNvSpPr txBox="1"/>
          <p:nvPr>
            <p:ph idx="6" type="subTitle"/>
          </p:nvPr>
        </p:nvSpPr>
        <p:spPr>
          <a:xfrm>
            <a:off x="1781156" y="3761600"/>
            <a:ext cx="2595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" name="Google Shape;455;p29"/>
          <p:cNvSpPr txBox="1"/>
          <p:nvPr>
            <p:ph idx="7" type="subTitle"/>
          </p:nvPr>
        </p:nvSpPr>
        <p:spPr>
          <a:xfrm>
            <a:off x="4762469" y="3349525"/>
            <a:ext cx="26004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6" name="Google Shape;456;p29"/>
          <p:cNvSpPr txBox="1"/>
          <p:nvPr>
            <p:ph idx="8" type="subTitle"/>
          </p:nvPr>
        </p:nvSpPr>
        <p:spPr>
          <a:xfrm>
            <a:off x="4762469" y="3761600"/>
            <a:ext cx="26004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7" name="Google Shape;457;p29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9"/>
          <p:cNvGrpSpPr/>
          <p:nvPr/>
        </p:nvGrpSpPr>
        <p:grpSpPr>
          <a:xfrm rot="5400000">
            <a:off x="-1674992" y="-1285259"/>
            <a:ext cx="3589973" cy="1044767"/>
            <a:chOff x="-2333670" y="-733424"/>
            <a:chExt cx="4762500" cy="1386000"/>
          </a:xfrm>
        </p:grpSpPr>
        <p:sp>
          <p:nvSpPr>
            <p:cNvPr id="460" name="Google Shape;460;p29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8" name="Google Shape;468;p30"/>
          <p:cNvSpPr txBox="1"/>
          <p:nvPr>
            <p:ph idx="1" type="subTitle"/>
          </p:nvPr>
        </p:nvSpPr>
        <p:spPr>
          <a:xfrm>
            <a:off x="716338" y="2974938"/>
            <a:ext cx="17745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30"/>
          <p:cNvSpPr txBox="1"/>
          <p:nvPr>
            <p:ph idx="2" type="subTitle"/>
          </p:nvPr>
        </p:nvSpPr>
        <p:spPr>
          <a:xfrm>
            <a:off x="716338" y="3415588"/>
            <a:ext cx="17745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30"/>
          <p:cNvSpPr txBox="1"/>
          <p:nvPr>
            <p:ph idx="3" type="subTitle"/>
          </p:nvPr>
        </p:nvSpPr>
        <p:spPr>
          <a:xfrm>
            <a:off x="2743268" y="2974938"/>
            <a:ext cx="17013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1" name="Google Shape;471;p30"/>
          <p:cNvSpPr txBox="1"/>
          <p:nvPr>
            <p:ph idx="4" type="subTitle"/>
          </p:nvPr>
        </p:nvSpPr>
        <p:spPr>
          <a:xfrm>
            <a:off x="2743268" y="3415588"/>
            <a:ext cx="17013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2" name="Google Shape;472;p30"/>
          <p:cNvSpPr txBox="1"/>
          <p:nvPr>
            <p:ph idx="5" type="subTitle"/>
          </p:nvPr>
        </p:nvSpPr>
        <p:spPr>
          <a:xfrm>
            <a:off x="4696997" y="2974938"/>
            <a:ext cx="17745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3" name="Google Shape;473;p30"/>
          <p:cNvSpPr txBox="1"/>
          <p:nvPr>
            <p:ph idx="6" type="subTitle"/>
          </p:nvPr>
        </p:nvSpPr>
        <p:spPr>
          <a:xfrm>
            <a:off x="4696997" y="3415588"/>
            <a:ext cx="17745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4" name="Google Shape;474;p30"/>
          <p:cNvSpPr txBox="1"/>
          <p:nvPr>
            <p:ph idx="7" type="subTitle"/>
          </p:nvPr>
        </p:nvSpPr>
        <p:spPr>
          <a:xfrm>
            <a:off x="6723926" y="2974938"/>
            <a:ext cx="17013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5" name="Google Shape;475;p30"/>
          <p:cNvSpPr txBox="1"/>
          <p:nvPr>
            <p:ph idx="8" type="subTitle"/>
          </p:nvPr>
        </p:nvSpPr>
        <p:spPr>
          <a:xfrm>
            <a:off x="6723926" y="3415588"/>
            <a:ext cx="17013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76" name="Google Shape;476;p30"/>
          <p:cNvGrpSpPr/>
          <p:nvPr/>
        </p:nvGrpSpPr>
        <p:grpSpPr>
          <a:xfrm rot="5400000">
            <a:off x="-1674992" y="-1285259"/>
            <a:ext cx="3589973" cy="1044767"/>
            <a:chOff x="-2333670" y="-733424"/>
            <a:chExt cx="4762500" cy="1386000"/>
          </a:xfrm>
        </p:grpSpPr>
        <p:sp>
          <p:nvSpPr>
            <p:cNvPr id="477" name="Google Shape;477;p30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0"/>
          <p:cNvGrpSpPr/>
          <p:nvPr/>
        </p:nvGrpSpPr>
        <p:grpSpPr>
          <a:xfrm rot="10800000">
            <a:off x="8505108" y="372341"/>
            <a:ext cx="3589973" cy="1044767"/>
            <a:chOff x="-2333670" y="-733424"/>
            <a:chExt cx="4762500" cy="1386000"/>
          </a:xfrm>
        </p:grpSpPr>
        <p:sp>
          <p:nvSpPr>
            <p:cNvPr id="482" name="Google Shape;482;p30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181100"/>
            <a:ext cx="77040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 flipH="1" rot="10800000">
            <a:off x="-2869975" y="154316"/>
            <a:ext cx="3589973" cy="1044767"/>
            <a:chOff x="-2333670" y="-733424"/>
            <a:chExt cx="4762500" cy="1386000"/>
          </a:xfrm>
        </p:grpSpPr>
        <p:sp>
          <p:nvSpPr>
            <p:cNvPr id="32" name="Google Shape;32;p4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/>
          <p:nvPr>
            <p:ph idx="1" type="subTitle"/>
          </p:nvPr>
        </p:nvSpPr>
        <p:spPr>
          <a:xfrm>
            <a:off x="793136" y="2310785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31"/>
          <p:cNvSpPr txBox="1"/>
          <p:nvPr>
            <p:ph idx="2" type="subTitle"/>
          </p:nvPr>
        </p:nvSpPr>
        <p:spPr>
          <a:xfrm>
            <a:off x="3530700" y="2310785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31"/>
          <p:cNvSpPr txBox="1"/>
          <p:nvPr>
            <p:ph idx="3" type="subTitle"/>
          </p:nvPr>
        </p:nvSpPr>
        <p:spPr>
          <a:xfrm>
            <a:off x="6268264" y="2310785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31"/>
          <p:cNvSpPr txBox="1"/>
          <p:nvPr>
            <p:ph idx="4" type="subTitle"/>
          </p:nvPr>
        </p:nvSpPr>
        <p:spPr>
          <a:xfrm>
            <a:off x="795320" y="4123700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31"/>
          <p:cNvSpPr txBox="1"/>
          <p:nvPr>
            <p:ph idx="5" type="subTitle"/>
          </p:nvPr>
        </p:nvSpPr>
        <p:spPr>
          <a:xfrm>
            <a:off x="3530700" y="4123700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31"/>
          <p:cNvSpPr txBox="1"/>
          <p:nvPr>
            <p:ph idx="6" type="subTitle"/>
          </p:nvPr>
        </p:nvSpPr>
        <p:spPr>
          <a:xfrm>
            <a:off x="6266080" y="4123700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31"/>
          <p:cNvSpPr txBox="1"/>
          <p:nvPr>
            <p:ph idx="7" type="subTitle"/>
          </p:nvPr>
        </p:nvSpPr>
        <p:spPr>
          <a:xfrm>
            <a:off x="793136" y="1927359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4" name="Google Shape;494;p31"/>
          <p:cNvSpPr txBox="1"/>
          <p:nvPr>
            <p:ph idx="8" type="subTitle"/>
          </p:nvPr>
        </p:nvSpPr>
        <p:spPr>
          <a:xfrm>
            <a:off x="3530700" y="1927359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5" name="Google Shape;495;p31"/>
          <p:cNvSpPr txBox="1"/>
          <p:nvPr>
            <p:ph idx="9" type="subTitle"/>
          </p:nvPr>
        </p:nvSpPr>
        <p:spPr>
          <a:xfrm>
            <a:off x="6268264" y="1927359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6" name="Google Shape;496;p31"/>
          <p:cNvSpPr txBox="1"/>
          <p:nvPr>
            <p:ph idx="13" type="subTitle"/>
          </p:nvPr>
        </p:nvSpPr>
        <p:spPr>
          <a:xfrm>
            <a:off x="790952" y="3735656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7" name="Google Shape;497;p31"/>
          <p:cNvSpPr txBox="1"/>
          <p:nvPr>
            <p:ph idx="14" type="subTitle"/>
          </p:nvPr>
        </p:nvSpPr>
        <p:spPr>
          <a:xfrm>
            <a:off x="3530700" y="3735656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8" name="Google Shape;498;p31"/>
          <p:cNvSpPr txBox="1"/>
          <p:nvPr>
            <p:ph idx="15" type="subTitle"/>
          </p:nvPr>
        </p:nvSpPr>
        <p:spPr>
          <a:xfrm>
            <a:off x="6270448" y="3735656"/>
            <a:ext cx="2082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9" name="Google Shape;499;p31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31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1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31"/>
          <p:cNvGrpSpPr/>
          <p:nvPr/>
        </p:nvGrpSpPr>
        <p:grpSpPr>
          <a:xfrm rot="5400000">
            <a:off x="-1674992" y="-1285259"/>
            <a:ext cx="3589973" cy="1044767"/>
            <a:chOff x="-2333670" y="-733424"/>
            <a:chExt cx="4762500" cy="1386000"/>
          </a:xfrm>
        </p:grpSpPr>
        <p:sp>
          <p:nvSpPr>
            <p:cNvPr id="503" name="Google Shape;503;p31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rot="10800000">
            <a:off x="8505108" y="372341"/>
            <a:ext cx="3589973" cy="1044767"/>
            <a:chOff x="-2333670" y="-733424"/>
            <a:chExt cx="4762500" cy="1386000"/>
          </a:xfrm>
        </p:grpSpPr>
        <p:sp>
          <p:nvSpPr>
            <p:cNvPr id="508" name="Google Shape;508;p31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BLANK_1_1_1_1_1_2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 txBox="1"/>
          <p:nvPr>
            <p:ph idx="1" type="subTitle"/>
          </p:nvPr>
        </p:nvSpPr>
        <p:spPr>
          <a:xfrm>
            <a:off x="1878773" y="1415450"/>
            <a:ext cx="24759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4" name="Google Shape;514;p32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32"/>
          <p:cNvSpPr txBox="1"/>
          <p:nvPr>
            <p:ph idx="2" type="subTitle"/>
          </p:nvPr>
        </p:nvSpPr>
        <p:spPr>
          <a:xfrm>
            <a:off x="1876524" y="4195100"/>
            <a:ext cx="24759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6" name="Google Shape;516;p32"/>
          <p:cNvSpPr txBox="1"/>
          <p:nvPr>
            <p:ph idx="3" type="subTitle"/>
          </p:nvPr>
        </p:nvSpPr>
        <p:spPr>
          <a:xfrm>
            <a:off x="1878773" y="3500188"/>
            <a:ext cx="24759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7" name="Google Shape;517;p32"/>
          <p:cNvSpPr txBox="1"/>
          <p:nvPr>
            <p:ph idx="4" type="subTitle"/>
          </p:nvPr>
        </p:nvSpPr>
        <p:spPr>
          <a:xfrm>
            <a:off x="1878773" y="2805275"/>
            <a:ext cx="24759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8" name="Google Shape;518;p32"/>
          <p:cNvSpPr txBox="1"/>
          <p:nvPr>
            <p:ph idx="5" type="subTitle"/>
          </p:nvPr>
        </p:nvSpPr>
        <p:spPr>
          <a:xfrm>
            <a:off x="1878773" y="2110363"/>
            <a:ext cx="24759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9" name="Google Shape;519;p32"/>
          <p:cNvSpPr txBox="1"/>
          <p:nvPr>
            <p:ph idx="6" type="subTitle"/>
          </p:nvPr>
        </p:nvSpPr>
        <p:spPr>
          <a:xfrm>
            <a:off x="5374412" y="1415450"/>
            <a:ext cx="24780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0" name="Google Shape;520;p32"/>
          <p:cNvSpPr txBox="1"/>
          <p:nvPr>
            <p:ph idx="7" type="subTitle"/>
          </p:nvPr>
        </p:nvSpPr>
        <p:spPr>
          <a:xfrm>
            <a:off x="5372199" y="4195100"/>
            <a:ext cx="24780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32"/>
          <p:cNvSpPr txBox="1"/>
          <p:nvPr>
            <p:ph idx="8" type="subTitle"/>
          </p:nvPr>
        </p:nvSpPr>
        <p:spPr>
          <a:xfrm>
            <a:off x="5374412" y="3500188"/>
            <a:ext cx="24780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32"/>
          <p:cNvSpPr txBox="1"/>
          <p:nvPr>
            <p:ph idx="9" type="subTitle"/>
          </p:nvPr>
        </p:nvSpPr>
        <p:spPr>
          <a:xfrm>
            <a:off x="5374412" y="2805275"/>
            <a:ext cx="24780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32"/>
          <p:cNvSpPr txBox="1"/>
          <p:nvPr>
            <p:ph idx="13" type="subTitle"/>
          </p:nvPr>
        </p:nvSpPr>
        <p:spPr>
          <a:xfrm>
            <a:off x="5374412" y="2110363"/>
            <a:ext cx="2478000" cy="31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32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2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2"/>
          <p:cNvGrpSpPr/>
          <p:nvPr/>
        </p:nvGrpSpPr>
        <p:grpSpPr>
          <a:xfrm rot="5400000">
            <a:off x="7203370" y="-1407709"/>
            <a:ext cx="3589973" cy="1044767"/>
            <a:chOff x="-2333670" y="-733424"/>
            <a:chExt cx="4762500" cy="1386000"/>
          </a:xfrm>
        </p:grpSpPr>
        <p:sp>
          <p:nvSpPr>
            <p:cNvPr id="527" name="Google Shape;527;p32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2"/>
          <p:cNvGrpSpPr/>
          <p:nvPr/>
        </p:nvGrpSpPr>
        <p:grpSpPr>
          <a:xfrm flipH="1" rot="10800000">
            <a:off x="-2936039" y="4487141"/>
            <a:ext cx="3589973" cy="1044767"/>
            <a:chOff x="-2333670" y="-733424"/>
            <a:chExt cx="4762500" cy="1386000"/>
          </a:xfrm>
        </p:grpSpPr>
        <p:sp>
          <p:nvSpPr>
            <p:cNvPr id="532" name="Google Shape;532;p32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hasCustomPrompt="1" type="title"/>
          </p:nvPr>
        </p:nvSpPr>
        <p:spPr>
          <a:xfrm>
            <a:off x="715088" y="1001382"/>
            <a:ext cx="3164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38" name="Google Shape;538;p33"/>
          <p:cNvSpPr txBox="1"/>
          <p:nvPr>
            <p:ph idx="1" type="subTitle"/>
          </p:nvPr>
        </p:nvSpPr>
        <p:spPr>
          <a:xfrm>
            <a:off x="715100" y="1782416"/>
            <a:ext cx="31641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9" name="Google Shape;539;p33"/>
          <p:cNvSpPr txBox="1"/>
          <p:nvPr>
            <p:ph hasCustomPrompt="1" idx="2" type="title"/>
          </p:nvPr>
        </p:nvSpPr>
        <p:spPr>
          <a:xfrm>
            <a:off x="715088" y="2990924"/>
            <a:ext cx="3164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0" name="Google Shape;540;p33"/>
          <p:cNvSpPr txBox="1"/>
          <p:nvPr>
            <p:ph idx="3" type="subTitle"/>
          </p:nvPr>
        </p:nvSpPr>
        <p:spPr>
          <a:xfrm>
            <a:off x="715100" y="3771918"/>
            <a:ext cx="31641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1" name="Google Shape;541;p33"/>
          <p:cNvSpPr txBox="1"/>
          <p:nvPr>
            <p:ph hasCustomPrompt="1" idx="4" type="title"/>
          </p:nvPr>
        </p:nvSpPr>
        <p:spPr>
          <a:xfrm>
            <a:off x="5264788" y="1001382"/>
            <a:ext cx="3164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2" name="Google Shape;542;p33"/>
          <p:cNvSpPr txBox="1"/>
          <p:nvPr>
            <p:ph idx="5" type="subTitle"/>
          </p:nvPr>
        </p:nvSpPr>
        <p:spPr>
          <a:xfrm>
            <a:off x="5264800" y="1782416"/>
            <a:ext cx="31641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3" name="Google Shape;543;p33"/>
          <p:cNvSpPr txBox="1"/>
          <p:nvPr>
            <p:ph hasCustomPrompt="1" idx="6" type="title"/>
          </p:nvPr>
        </p:nvSpPr>
        <p:spPr>
          <a:xfrm>
            <a:off x="5264788" y="2990924"/>
            <a:ext cx="3164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4" name="Google Shape;544;p33"/>
          <p:cNvSpPr txBox="1"/>
          <p:nvPr>
            <p:ph idx="7" type="subTitle"/>
          </p:nvPr>
        </p:nvSpPr>
        <p:spPr>
          <a:xfrm>
            <a:off x="5264800" y="3771918"/>
            <a:ext cx="31641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5" name="Google Shape;545;p33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33"/>
          <p:cNvGrpSpPr/>
          <p:nvPr/>
        </p:nvGrpSpPr>
        <p:grpSpPr>
          <a:xfrm rot="-5400000">
            <a:off x="2777014" y="-1728958"/>
            <a:ext cx="3589973" cy="1044767"/>
            <a:chOff x="-2333670" y="-733424"/>
            <a:chExt cx="4762500" cy="1386000"/>
          </a:xfrm>
        </p:grpSpPr>
        <p:sp>
          <p:nvSpPr>
            <p:cNvPr id="548" name="Google Shape;548;p33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3"/>
          <p:cNvGrpSpPr/>
          <p:nvPr/>
        </p:nvGrpSpPr>
        <p:grpSpPr>
          <a:xfrm rot="-5400000">
            <a:off x="2777014" y="5827692"/>
            <a:ext cx="3589973" cy="1044767"/>
            <a:chOff x="-2333670" y="-733424"/>
            <a:chExt cx="4762500" cy="1386000"/>
          </a:xfrm>
        </p:grpSpPr>
        <p:sp>
          <p:nvSpPr>
            <p:cNvPr id="553" name="Google Shape;553;p33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/>
          <p:nvPr>
            <p:ph hasCustomPrompt="1" type="title"/>
          </p:nvPr>
        </p:nvSpPr>
        <p:spPr>
          <a:xfrm>
            <a:off x="1095050" y="3245050"/>
            <a:ext cx="15138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59" name="Google Shape;559;p34"/>
          <p:cNvSpPr txBox="1"/>
          <p:nvPr>
            <p:ph idx="2"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0" name="Google Shape;560;p34"/>
          <p:cNvSpPr txBox="1"/>
          <p:nvPr>
            <p:ph idx="1" type="subTitle"/>
          </p:nvPr>
        </p:nvSpPr>
        <p:spPr>
          <a:xfrm>
            <a:off x="715100" y="1692325"/>
            <a:ext cx="22737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34"/>
          <p:cNvSpPr txBox="1"/>
          <p:nvPr>
            <p:ph idx="3" type="subTitle"/>
          </p:nvPr>
        </p:nvSpPr>
        <p:spPr>
          <a:xfrm>
            <a:off x="6155195" y="1692325"/>
            <a:ext cx="22737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2" name="Google Shape;562;p34"/>
          <p:cNvSpPr txBox="1"/>
          <p:nvPr>
            <p:ph idx="4" type="subTitle"/>
          </p:nvPr>
        </p:nvSpPr>
        <p:spPr>
          <a:xfrm>
            <a:off x="715100" y="2180600"/>
            <a:ext cx="22737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34"/>
          <p:cNvSpPr txBox="1"/>
          <p:nvPr>
            <p:ph idx="5" type="subTitle"/>
          </p:nvPr>
        </p:nvSpPr>
        <p:spPr>
          <a:xfrm>
            <a:off x="6155195" y="2180600"/>
            <a:ext cx="22737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4" name="Google Shape;564;p34"/>
          <p:cNvSpPr txBox="1"/>
          <p:nvPr>
            <p:ph idx="6" type="subTitle"/>
          </p:nvPr>
        </p:nvSpPr>
        <p:spPr>
          <a:xfrm>
            <a:off x="3435150" y="1692325"/>
            <a:ext cx="22737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5" name="Google Shape;565;p34"/>
          <p:cNvSpPr txBox="1"/>
          <p:nvPr>
            <p:ph idx="7" type="subTitle"/>
          </p:nvPr>
        </p:nvSpPr>
        <p:spPr>
          <a:xfrm>
            <a:off x="3435150" y="2180600"/>
            <a:ext cx="22737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6" name="Google Shape;566;p34"/>
          <p:cNvSpPr txBox="1"/>
          <p:nvPr>
            <p:ph hasCustomPrompt="1" idx="8" type="title"/>
          </p:nvPr>
        </p:nvSpPr>
        <p:spPr>
          <a:xfrm>
            <a:off x="6535145" y="3245050"/>
            <a:ext cx="15138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67" name="Google Shape;567;p34"/>
          <p:cNvSpPr txBox="1"/>
          <p:nvPr>
            <p:ph hasCustomPrompt="1" idx="9" type="title"/>
          </p:nvPr>
        </p:nvSpPr>
        <p:spPr>
          <a:xfrm>
            <a:off x="3815100" y="3245050"/>
            <a:ext cx="15138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68" name="Google Shape;568;p34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4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34"/>
          <p:cNvGrpSpPr/>
          <p:nvPr/>
        </p:nvGrpSpPr>
        <p:grpSpPr>
          <a:xfrm rot="5400000">
            <a:off x="-1674992" y="-1285259"/>
            <a:ext cx="3589973" cy="1044767"/>
            <a:chOff x="-2333670" y="-733424"/>
            <a:chExt cx="4762500" cy="1386000"/>
          </a:xfrm>
        </p:grpSpPr>
        <p:sp>
          <p:nvSpPr>
            <p:cNvPr id="571" name="Google Shape;571;p34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4"/>
          <p:cNvGrpSpPr/>
          <p:nvPr/>
        </p:nvGrpSpPr>
        <p:grpSpPr>
          <a:xfrm flipH="1" rot="10800000">
            <a:off x="2777014" y="4684691"/>
            <a:ext cx="3589973" cy="1044767"/>
            <a:chOff x="-2333670" y="-733424"/>
            <a:chExt cx="4762500" cy="1386000"/>
          </a:xfrm>
        </p:grpSpPr>
        <p:sp>
          <p:nvSpPr>
            <p:cNvPr id="576" name="Google Shape;576;p34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type="ctrTitle"/>
          </p:nvPr>
        </p:nvSpPr>
        <p:spPr>
          <a:xfrm>
            <a:off x="4204850" y="535025"/>
            <a:ext cx="38004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2" name="Google Shape;582;p35"/>
          <p:cNvSpPr txBox="1"/>
          <p:nvPr>
            <p:ph idx="1" type="subTitle"/>
          </p:nvPr>
        </p:nvSpPr>
        <p:spPr>
          <a:xfrm>
            <a:off x="4200525" y="1447825"/>
            <a:ext cx="38094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3" name="Google Shape;583;p35"/>
          <p:cNvSpPr txBox="1"/>
          <p:nvPr/>
        </p:nvSpPr>
        <p:spPr>
          <a:xfrm>
            <a:off x="4200525" y="3581425"/>
            <a:ext cx="380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35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p35"/>
          <p:cNvGrpSpPr/>
          <p:nvPr/>
        </p:nvGrpSpPr>
        <p:grpSpPr>
          <a:xfrm rot="5400000">
            <a:off x="6496005" y="-1319374"/>
            <a:ext cx="4762500" cy="1386000"/>
            <a:chOff x="-2333670" y="-733424"/>
            <a:chExt cx="4762500" cy="1386000"/>
          </a:xfrm>
        </p:grpSpPr>
        <p:sp>
          <p:nvSpPr>
            <p:cNvPr id="586" name="Google Shape;586;p3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5"/>
          <p:cNvGrpSpPr/>
          <p:nvPr/>
        </p:nvGrpSpPr>
        <p:grpSpPr>
          <a:xfrm flipH="1" rot="10800000">
            <a:off x="4310239" y="4754891"/>
            <a:ext cx="3589973" cy="1044767"/>
            <a:chOff x="-2333670" y="-733424"/>
            <a:chExt cx="4762500" cy="1386000"/>
          </a:xfrm>
        </p:grpSpPr>
        <p:sp>
          <p:nvSpPr>
            <p:cNvPr id="591" name="Google Shape;591;p3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6"/>
          <p:cNvGrpSpPr/>
          <p:nvPr/>
        </p:nvGrpSpPr>
        <p:grpSpPr>
          <a:xfrm rot="5400000">
            <a:off x="-1827392" y="-1285259"/>
            <a:ext cx="3589973" cy="1044767"/>
            <a:chOff x="-2333670" y="-733424"/>
            <a:chExt cx="4762500" cy="1386000"/>
          </a:xfrm>
        </p:grpSpPr>
        <p:sp>
          <p:nvSpPr>
            <p:cNvPr id="597" name="Google Shape;597;p3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6"/>
          <p:cNvGrpSpPr/>
          <p:nvPr/>
        </p:nvGrpSpPr>
        <p:grpSpPr>
          <a:xfrm rot="10800000">
            <a:off x="8581308" y="372341"/>
            <a:ext cx="3589973" cy="1044767"/>
            <a:chOff x="-2333670" y="-733424"/>
            <a:chExt cx="4762500" cy="1386000"/>
          </a:xfrm>
        </p:grpSpPr>
        <p:sp>
          <p:nvSpPr>
            <p:cNvPr id="602" name="Google Shape;602;p3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36"/>
          <p:cNvSpPr/>
          <p:nvPr/>
        </p:nvSpPr>
        <p:spPr>
          <a:xfrm rot="5400000">
            <a:off x="4435950" y="416400"/>
            <a:ext cx="291300" cy="916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37"/>
          <p:cNvGrpSpPr/>
          <p:nvPr/>
        </p:nvGrpSpPr>
        <p:grpSpPr>
          <a:xfrm rot="5400000">
            <a:off x="7203370" y="-1407709"/>
            <a:ext cx="3589973" cy="1044767"/>
            <a:chOff x="-2333670" y="-733424"/>
            <a:chExt cx="4762500" cy="1386000"/>
          </a:xfrm>
        </p:grpSpPr>
        <p:sp>
          <p:nvSpPr>
            <p:cNvPr id="611" name="Google Shape;611;p37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 rot="5400000">
            <a:off x="-1827392" y="-1285259"/>
            <a:ext cx="3589973" cy="1044767"/>
            <a:chOff x="-2333670" y="-733424"/>
            <a:chExt cx="4762500" cy="1386000"/>
          </a:xfrm>
        </p:grpSpPr>
        <p:sp>
          <p:nvSpPr>
            <p:cNvPr id="618" name="Google Shape;618;p38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/>
          <p:cNvSpPr/>
          <p:nvPr/>
        </p:nvSpPr>
        <p:spPr>
          <a:xfrm flipH="1">
            <a:off x="-21389" y="0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9"/>
          <p:cNvGrpSpPr/>
          <p:nvPr/>
        </p:nvGrpSpPr>
        <p:grpSpPr>
          <a:xfrm flipH="1" rot="-5400000">
            <a:off x="7360030" y="-1285259"/>
            <a:ext cx="3589973" cy="1044767"/>
            <a:chOff x="-2333670" y="-733424"/>
            <a:chExt cx="4762500" cy="1386000"/>
          </a:xfrm>
        </p:grpSpPr>
        <p:sp>
          <p:nvSpPr>
            <p:cNvPr id="625" name="Google Shape;625;p39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986050" y="2248675"/>
            <a:ext cx="32430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4914950" y="2248675"/>
            <a:ext cx="32430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986197" y="2760175"/>
            <a:ext cx="32427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body"/>
          </p:nvPr>
        </p:nvSpPr>
        <p:spPr>
          <a:xfrm>
            <a:off x="4915244" y="2760175"/>
            <a:ext cx="32424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 rot="5400000">
            <a:off x="7203370" y="-1407709"/>
            <a:ext cx="3589973" cy="1044767"/>
            <a:chOff x="-2333670" y="-733424"/>
            <a:chExt cx="4762500" cy="1386000"/>
          </a:xfrm>
        </p:grpSpPr>
        <p:sp>
          <p:nvSpPr>
            <p:cNvPr id="46" name="Google Shape;46;p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 rot="5400000">
            <a:off x="-1827392" y="-1285259"/>
            <a:ext cx="3589973" cy="1044767"/>
            <a:chOff x="-2333670" y="-733424"/>
            <a:chExt cx="4762500" cy="1386000"/>
          </a:xfrm>
        </p:grpSpPr>
        <p:sp>
          <p:nvSpPr>
            <p:cNvPr id="53" name="Google Shape;53;p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6"/>
          <p:cNvGrpSpPr/>
          <p:nvPr/>
        </p:nvGrpSpPr>
        <p:grpSpPr>
          <a:xfrm rot="10800000">
            <a:off x="8581308" y="372341"/>
            <a:ext cx="3589973" cy="1044767"/>
            <a:chOff x="-2333670" y="-733424"/>
            <a:chExt cx="4762500" cy="1386000"/>
          </a:xfrm>
        </p:grpSpPr>
        <p:sp>
          <p:nvSpPr>
            <p:cNvPr id="58" name="Google Shape;58;p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/>
          <p:nvPr/>
        </p:nvSpPr>
        <p:spPr>
          <a:xfrm rot="5400000">
            <a:off x="4435950" y="416400"/>
            <a:ext cx="291300" cy="916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898912" y="1110450"/>
            <a:ext cx="31947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1139362" y="3218250"/>
            <a:ext cx="2713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>
            <p:ph idx="2" type="pic"/>
          </p:nvPr>
        </p:nvSpPr>
        <p:spPr>
          <a:xfrm>
            <a:off x="4695700" y="742950"/>
            <a:ext cx="3733200" cy="365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7" name="Google Shape;67;p7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 flipH="1" rot="10800000">
            <a:off x="-2869975" y="154316"/>
            <a:ext cx="3589973" cy="1044767"/>
            <a:chOff x="-2333670" y="-733424"/>
            <a:chExt cx="4762500" cy="1386000"/>
          </a:xfrm>
        </p:grpSpPr>
        <p:sp>
          <p:nvSpPr>
            <p:cNvPr id="70" name="Google Shape;70;p7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 flipH="1" rot="10800000">
            <a:off x="2777014" y="4684691"/>
            <a:ext cx="3589973" cy="1044767"/>
            <a:chOff x="-2333670" y="-733424"/>
            <a:chExt cx="4762500" cy="1386000"/>
          </a:xfrm>
        </p:grpSpPr>
        <p:sp>
          <p:nvSpPr>
            <p:cNvPr id="75" name="Google Shape;75;p7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715100" y="1357950"/>
            <a:ext cx="7713900" cy="25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1" name="Google Shape;81;p8"/>
          <p:cNvSpPr/>
          <p:nvPr/>
        </p:nvSpPr>
        <p:spPr>
          <a:xfrm>
            <a:off x="0" y="75"/>
            <a:ext cx="7152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 flipH="1">
            <a:off x="98996" y="285560"/>
            <a:ext cx="517208" cy="531886"/>
            <a:chOff x="2080625" y="3637225"/>
            <a:chExt cx="358525" cy="368725"/>
          </a:xfrm>
        </p:grpSpPr>
        <p:sp>
          <p:nvSpPr>
            <p:cNvPr id="83" name="Google Shape;83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98996" y="1093650"/>
            <a:ext cx="517208" cy="531886"/>
            <a:chOff x="2080625" y="3637225"/>
            <a:chExt cx="358525" cy="368725"/>
          </a:xfrm>
        </p:grpSpPr>
        <p:sp>
          <p:nvSpPr>
            <p:cNvPr id="88" name="Google Shape;88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8"/>
          <p:cNvGrpSpPr/>
          <p:nvPr/>
        </p:nvGrpSpPr>
        <p:grpSpPr>
          <a:xfrm flipH="1">
            <a:off x="98996" y="1901740"/>
            <a:ext cx="517208" cy="531886"/>
            <a:chOff x="2080625" y="3637225"/>
            <a:chExt cx="358525" cy="368725"/>
          </a:xfrm>
        </p:grpSpPr>
        <p:sp>
          <p:nvSpPr>
            <p:cNvPr id="93" name="Google Shape;93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8"/>
          <p:cNvGrpSpPr/>
          <p:nvPr/>
        </p:nvGrpSpPr>
        <p:grpSpPr>
          <a:xfrm>
            <a:off x="98996" y="2709830"/>
            <a:ext cx="517208" cy="531886"/>
            <a:chOff x="2080625" y="3637225"/>
            <a:chExt cx="358525" cy="368725"/>
          </a:xfrm>
        </p:grpSpPr>
        <p:sp>
          <p:nvSpPr>
            <p:cNvPr id="98" name="Google Shape;98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 flipH="1">
            <a:off x="98996" y="3517920"/>
            <a:ext cx="517208" cy="531886"/>
            <a:chOff x="2080625" y="3637225"/>
            <a:chExt cx="358525" cy="368725"/>
          </a:xfrm>
        </p:grpSpPr>
        <p:sp>
          <p:nvSpPr>
            <p:cNvPr id="103" name="Google Shape;103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98996" y="4326010"/>
            <a:ext cx="517208" cy="531886"/>
            <a:chOff x="2080625" y="3637225"/>
            <a:chExt cx="358525" cy="368725"/>
          </a:xfrm>
        </p:grpSpPr>
        <p:sp>
          <p:nvSpPr>
            <p:cNvPr id="108" name="Google Shape;108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8"/>
          <p:cNvSpPr/>
          <p:nvPr/>
        </p:nvSpPr>
        <p:spPr>
          <a:xfrm>
            <a:off x="8428800" y="0"/>
            <a:ext cx="7152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 flipH="1">
            <a:off x="8527796" y="285485"/>
            <a:ext cx="517208" cy="531886"/>
            <a:chOff x="2080625" y="3637225"/>
            <a:chExt cx="358525" cy="368725"/>
          </a:xfrm>
        </p:grpSpPr>
        <p:sp>
          <p:nvSpPr>
            <p:cNvPr id="114" name="Google Shape;114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8"/>
          <p:cNvGrpSpPr/>
          <p:nvPr/>
        </p:nvGrpSpPr>
        <p:grpSpPr>
          <a:xfrm>
            <a:off x="8527796" y="1093575"/>
            <a:ext cx="517208" cy="531886"/>
            <a:chOff x="2080625" y="3637225"/>
            <a:chExt cx="358525" cy="368725"/>
          </a:xfrm>
        </p:grpSpPr>
        <p:sp>
          <p:nvSpPr>
            <p:cNvPr id="119" name="Google Shape;119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8"/>
          <p:cNvGrpSpPr/>
          <p:nvPr/>
        </p:nvGrpSpPr>
        <p:grpSpPr>
          <a:xfrm flipH="1">
            <a:off x="8527796" y="1901665"/>
            <a:ext cx="517208" cy="531886"/>
            <a:chOff x="2080625" y="3637225"/>
            <a:chExt cx="358525" cy="368725"/>
          </a:xfrm>
        </p:grpSpPr>
        <p:sp>
          <p:nvSpPr>
            <p:cNvPr id="124" name="Google Shape;124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8527796" y="2709755"/>
            <a:ext cx="517208" cy="531886"/>
            <a:chOff x="2080625" y="3637225"/>
            <a:chExt cx="358525" cy="368725"/>
          </a:xfrm>
        </p:grpSpPr>
        <p:sp>
          <p:nvSpPr>
            <p:cNvPr id="129" name="Google Shape;129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8"/>
          <p:cNvGrpSpPr/>
          <p:nvPr/>
        </p:nvGrpSpPr>
        <p:grpSpPr>
          <a:xfrm flipH="1">
            <a:off x="8527796" y="3517845"/>
            <a:ext cx="517208" cy="531886"/>
            <a:chOff x="2080625" y="3637225"/>
            <a:chExt cx="358525" cy="368725"/>
          </a:xfrm>
        </p:grpSpPr>
        <p:sp>
          <p:nvSpPr>
            <p:cNvPr id="134" name="Google Shape;134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8527796" y="4325935"/>
            <a:ext cx="517208" cy="531886"/>
            <a:chOff x="2080625" y="3637225"/>
            <a:chExt cx="358525" cy="368725"/>
          </a:xfrm>
        </p:grpSpPr>
        <p:sp>
          <p:nvSpPr>
            <p:cNvPr id="139" name="Google Shape;139;p8"/>
            <p:cNvSpPr/>
            <p:nvPr/>
          </p:nvSpPr>
          <p:spPr>
            <a:xfrm>
              <a:off x="2142625" y="3703450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080625" y="3637225"/>
              <a:ext cx="177925" cy="106100"/>
            </a:xfrm>
            <a:custGeom>
              <a:rect b="b" l="l" r="r" t="t"/>
              <a:pathLst>
                <a:path extrusionOk="0" h="4244" w="7117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323225" y="3637225"/>
              <a:ext cx="53900" cy="302500"/>
            </a:xfrm>
            <a:custGeom>
              <a:rect b="b" l="l" r="r" t="t"/>
              <a:pathLst>
                <a:path extrusionOk="0" h="12100" w="2156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261200" y="3899875"/>
              <a:ext cx="177950" cy="106075"/>
            </a:xfrm>
            <a:custGeom>
              <a:rect b="b" l="l" r="r" t="t"/>
              <a:pathLst>
                <a:path extrusionOk="0" h="4243" w="7118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8"/>
          <p:cNvGrpSpPr/>
          <p:nvPr/>
        </p:nvGrpSpPr>
        <p:grpSpPr>
          <a:xfrm flipH="1">
            <a:off x="2777014" y="4617541"/>
            <a:ext cx="3589973" cy="1044767"/>
            <a:chOff x="-2333670" y="-733424"/>
            <a:chExt cx="4762500" cy="1386000"/>
          </a:xfrm>
        </p:grpSpPr>
        <p:sp>
          <p:nvSpPr>
            <p:cNvPr id="144" name="Google Shape;144;p8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 flipH="1">
            <a:off x="3945910" y="894337"/>
            <a:ext cx="4201200" cy="22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9"/>
          <p:cNvSpPr txBox="1"/>
          <p:nvPr>
            <p:ph idx="1" type="subTitle"/>
          </p:nvPr>
        </p:nvSpPr>
        <p:spPr>
          <a:xfrm flipH="1">
            <a:off x="3945910" y="3188063"/>
            <a:ext cx="4201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9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 rot="5400000">
            <a:off x="2250370" y="-1655359"/>
            <a:ext cx="3589973" cy="1044767"/>
            <a:chOff x="-2333670" y="-733424"/>
            <a:chExt cx="4762500" cy="1386000"/>
          </a:xfrm>
        </p:grpSpPr>
        <p:sp>
          <p:nvSpPr>
            <p:cNvPr id="153" name="Google Shape;153;p9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9"/>
          <p:cNvGrpSpPr/>
          <p:nvPr/>
        </p:nvGrpSpPr>
        <p:grpSpPr>
          <a:xfrm rot="10800000">
            <a:off x="7840483" y="4608491"/>
            <a:ext cx="3589973" cy="1044767"/>
            <a:chOff x="-2333670" y="-733424"/>
            <a:chExt cx="4762500" cy="1386000"/>
          </a:xfrm>
        </p:grpSpPr>
        <p:sp>
          <p:nvSpPr>
            <p:cNvPr id="158" name="Google Shape;158;p9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>
            <p:ph idx="2" type="pic"/>
          </p:nvPr>
        </p:nvSpPr>
        <p:spPr>
          <a:xfrm>
            <a:off x="0" y="-9600"/>
            <a:ext cx="9144000" cy="51627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2287350" y="3663225"/>
            <a:ext cx="4569300" cy="960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 Black"/>
              <a:buNone/>
              <a:defRPr sz="32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/>
          <p:nvPr/>
        </p:nvSpPr>
        <p:spPr>
          <a:xfrm>
            <a:off x="5914800" y="-14250"/>
            <a:ext cx="3229200" cy="360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0"/>
          <p:cNvSpPr/>
          <p:nvPr/>
        </p:nvSpPr>
        <p:spPr>
          <a:xfrm>
            <a:off x="5914800" y="3586200"/>
            <a:ext cx="3229200" cy="155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0"/>
          <p:cNvSpPr txBox="1"/>
          <p:nvPr>
            <p:ph type="ctrTitle"/>
          </p:nvPr>
        </p:nvSpPr>
        <p:spPr>
          <a:xfrm>
            <a:off x="715100" y="1432175"/>
            <a:ext cx="4762500" cy="21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Usage Simulation</a:t>
            </a:r>
            <a:endParaRPr/>
          </a:p>
        </p:txBody>
      </p:sp>
      <p:sp>
        <p:nvSpPr>
          <p:cNvPr id="636" name="Google Shape;636;p40"/>
          <p:cNvSpPr txBox="1"/>
          <p:nvPr>
            <p:ph idx="1" type="subTitle"/>
          </p:nvPr>
        </p:nvSpPr>
        <p:spPr>
          <a:xfrm>
            <a:off x="715100" y="3378025"/>
            <a:ext cx="4762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Team 4</a:t>
            </a:r>
            <a:endParaRPr sz="1700"/>
          </a:p>
        </p:txBody>
      </p:sp>
      <p:grpSp>
        <p:nvGrpSpPr>
          <p:cNvPr id="637" name="Google Shape;637;p40"/>
          <p:cNvGrpSpPr/>
          <p:nvPr/>
        </p:nvGrpSpPr>
        <p:grpSpPr>
          <a:xfrm rot="5400000">
            <a:off x="3335158" y="5364916"/>
            <a:ext cx="3589973" cy="1044767"/>
            <a:chOff x="-2333670" y="-733424"/>
            <a:chExt cx="4762500" cy="1386000"/>
          </a:xfrm>
        </p:grpSpPr>
        <p:sp>
          <p:nvSpPr>
            <p:cNvPr id="638" name="Google Shape;638;p40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fmla="val 3544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0"/>
          <p:cNvGrpSpPr/>
          <p:nvPr/>
        </p:nvGrpSpPr>
        <p:grpSpPr>
          <a:xfrm>
            <a:off x="6679763" y="256500"/>
            <a:ext cx="1699272" cy="3059081"/>
            <a:chOff x="6679763" y="256500"/>
            <a:chExt cx="1699272" cy="3059081"/>
          </a:xfrm>
        </p:grpSpPr>
        <p:sp>
          <p:nvSpPr>
            <p:cNvPr id="643" name="Google Shape;643;p40"/>
            <p:cNvSpPr/>
            <p:nvPr/>
          </p:nvSpPr>
          <p:spPr>
            <a:xfrm>
              <a:off x="6958622" y="526493"/>
              <a:ext cx="1141493" cy="2510824"/>
            </a:xfrm>
            <a:custGeom>
              <a:rect b="b" l="l" r="r" t="t"/>
              <a:pathLst>
                <a:path extrusionOk="0" h="56633" w="25747">
                  <a:moveTo>
                    <a:pt x="12875" y="1"/>
                  </a:moveTo>
                  <a:cubicBezTo>
                    <a:pt x="5764" y="1"/>
                    <a:pt x="1" y="6424"/>
                    <a:pt x="1" y="14347"/>
                  </a:cubicBezTo>
                  <a:cubicBezTo>
                    <a:pt x="1" y="21142"/>
                    <a:pt x="4241" y="26835"/>
                    <a:pt x="9935" y="28316"/>
                  </a:cubicBezTo>
                  <a:cubicBezTo>
                    <a:pt x="4241" y="29798"/>
                    <a:pt x="1" y="35489"/>
                    <a:pt x="1" y="42286"/>
                  </a:cubicBezTo>
                  <a:cubicBezTo>
                    <a:pt x="1" y="50209"/>
                    <a:pt x="5764" y="56632"/>
                    <a:pt x="12875" y="56632"/>
                  </a:cubicBezTo>
                  <a:cubicBezTo>
                    <a:pt x="19984" y="56632"/>
                    <a:pt x="25747" y="50209"/>
                    <a:pt x="25747" y="42286"/>
                  </a:cubicBezTo>
                  <a:cubicBezTo>
                    <a:pt x="25747" y="35489"/>
                    <a:pt x="21507" y="29798"/>
                    <a:pt x="15813" y="28316"/>
                  </a:cubicBezTo>
                  <a:cubicBezTo>
                    <a:pt x="21507" y="26835"/>
                    <a:pt x="25747" y="21142"/>
                    <a:pt x="25747" y="14347"/>
                  </a:cubicBezTo>
                  <a:cubicBezTo>
                    <a:pt x="25747" y="6424"/>
                    <a:pt x="19984" y="1"/>
                    <a:pt x="12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861309" y="391984"/>
              <a:ext cx="194631" cy="194631"/>
            </a:xfrm>
            <a:custGeom>
              <a:rect b="b" l="l" r="r" t="t"/>
              <a:pathLst>
                <a:path extrusionOk="0" h="4390" w="4390">
                  <a:moveTo>
                    <a:pt x="2196" y="0"/>
                  </a:moveTo>
                  <a:cubicBezTo>
                    <a:pt x="984" y="0"/>
                    <a:pt x="1" y="983"/>
                    <a:pt x="1" y="2195"/>
                  </a:cubicBezTo>
                  <a:cubicBezTo>
                    <a:pt x="1" y="3407"/>
                    <a:pt x="984" y="4389"/>
                    <a:pt x="2196" y="4389"/>
                  </a:cubicBezTo>
                  <a:cubicBezTo>
                    <a:pt x="3407" y="4389"/>
                    <a:pt x="4390" y="3407"/>
                    <a:pt x="4390" y="2195"/>
                  </a:cubicBezTo>
                  <a:cubicBezTo>
                    <a:pt x="4390" y="983"/>
                    <a:pt x="3407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6861309" y="2985510"/>
              <a:ext cx="194631" cy="194586"/>
            </a:xfrm>
            <a:custGeom>
              <a:rect b="b" l="l" r="r" t="t"/>
              <a:pathLst>
                <a:path extrusionOk="0" h="4389" w="4390">
                  <a:moveTo>
                    <a:pt x="2196" y="0"/>
                  </a:moveTo>
                  <a:cubicBezTo>
                    <a:pt x="984" y="0"/>
                    <a:pt x="1" y="982"/>
                    <a:pt x="1" y="2194"/>
                  </a:cubicBezTo>
                  <a:cubicBezTo>
                    <a:pt x="1" y="3407"/>
                    <a:pt x="984" y="4388"/>
                    <a:pt x="2196" y="4388"/>
                  </a:cubicBezTo>
                  <a:cubicBezTo>
                    <a:pt x="3407" y="4388"/>
                    <a:pt x="4390" y="3407"/>
                    <a:pt x="4390" y="2194"/>
                  </a:cubicBezTo>
                  <a:cubicBezTo>
                    <a:pt x="4390" y="982"/>
                    <a:pt x="3407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6928697" y="489297"/>
              <a:ext cx="59852" cy="2585218"/>
            </a:xfrm>
            <a:custGeom>
              <a:rect b="b" l="l" r="r" t="t"/>
              <a:pathLst>
                <a:path extrusionOk="0" h="58311" w="1350">
                  <a:moveTo>
                    <a:pt x="1" y="0"/>
                  </a:moveTo>
                  <a:lnTo>
                    <a:pt x="1" y="58311"/>
                  </a:lnTo>
                  <a:lnTo>
                    <a:pt x="1350" y="58311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152449" y="416279"/>
              <a:ext cx="753872" cy="170335"/>
            </a:xfrm>
            <a:custGeom>
              <a:rect b="b" l="l" r="r" t="t"/>
              <a:pathLst>
                <a:path extrusionOk="0" h="3842" w="17004">
                  <a:moveTo>
                    <a:pt x="0" y="1"/>
                  </a:moveTo>
                  <a:lnTo>
                    <a:pt x="0" y="3841"/>
                  </a:lnTo>
                  <a:lnTo>
                    <a:pt x="17004" y="3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679763" y="256500"/>
              <a:ext cx="1699272" cy="214094"/>
            </a:xfrm>
            <a:custGeom>
              <a:rect b="b" l="l" r="r" t="t"/>
              <a:pathLst>
                <a:path extrusionOk="0" h="4829" w="38328">
                  <a:moveTo>
                    <a:pt x="0" y="1"/>
                  </a:moveTo>
                  <a:lnTo>
                    <a:pt x="2341" y="4828"/>
                  </a:lnTo>
                  <a:lnTo>
                    <a:pt x="35987" y="4828"/>
                  </a:lnTo>
                  <a:lnTo>
                    <a:pt x="383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02815" y="2985510"/>
              <a:ext cx="194586" cy="194586"/>
            </a:xfrm>
            <a:custGeom>
              <a:rect b="b" l="l" r="r" t="t"/>
              <a:pathLst>
                <a:path extrusionOk="0" h="4389" w="4389">
                  <a:moveTo>
                    <a:pt x="2194" y="0"/>
                  </a:moveTo>
                  <a:cubicBezTo>
                    <a:pt x="983" y="0"/>
                    <a:pt x="0" y="982"/>
                    <a:pt x="0" y="2194"/>
                  </a:cubicBezTo>
                  <a:cubicBezTo>
                    <a:pt x="0" y="3407"/>
                    <a:pt x="983" y="4388"/>
                    <a:pt x="2194" y="4388"/>
                  </a:cubicBezTo>
                  <a:cubicBezTo>
                    <a:pt x="3406" y="4388"/>
                    <a:pt x="4389" y="3407"/>
                    <a:pt x="4389" y="2194"/>
                  </a:cubicBezTo>
                  <a:cubicBezTo>
                    <a:pt x="4389" y="982"/>
                    <a:pt x="3406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002815" y="409895"/>
              <a:ext cx="194586" cy="194631"/>
            </a:xfrm>
            <a:custGeom>
              <a:rect b="b" l="l" r="r" t="t"/>
              <a:pathLst>
                <a:path extrusionOk="0" h="4390" w="4389">
                  <a:moveTo>
                    <a:pt x="2194" y="0"/>
                  </a:moveTo>
                  <a:cubicBezTo>
                    <a:pt x="983" y="0"/>
                    <a:pt x="0" y="983"/>
                    <a:pt x="0" y="2194"/>
                  </a:cubicBezTo>
                  <a:cubicBezTo>
                    <a:pt x="0" y="3407"/>
                    <a:pt x="983" y="4389"/>
                    <a:pt x="2194" y="4389"/>
                  </a:cubicBezTo>
                  <a:cubicBezTo>
                    <a:pt x="3406" y="4389"/>
                    <a:pt x="4389" y="3407"/>
                    <a:pt x="4389" y="2194"/>
                  </a:cubicBezTo>
                  <a:cubicBezTo>
                    <a:pt x="4389" y="983"/>
                    <a:pt x="3406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8070203" y="497676"/>
              <a:ext cx="59852" cy="2585218"/>
            </a:xfrm>
            <a:custGeom>
              <a:rect b="b" l="l" r="r" t="t"/>
              <a:pathLst>
                <a:path extrusionOk="0" h="58311" w="1350">
                  <a:moveTo>
                    <a:pt x="0" y="0"/>
                  </a:moveTo>
                  <a:lnTo>
                    <a:pt x="0" y="58310"/>
                  </a:lnTo>
                  <a:lnTo>
                    <a:pt x="1349" y="58310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152449" y="2985510"/>
              <a:ext cx="753872" cy="170291"/>
            </a:xfrm>
            <a:custGeom>
              <a:rect b="b" l="l" r="r" t="t"/>
              <a:pathLst>
                <a:path extrusionOk="0" h="3841" w="17004">
                  <a:moveTo>
                    <a:pt x="0" y="0"/>
                  </a:moveTo>
                  <a:lnTo>
                    <a:pt x="0" y="3841"/>
                  </a:lnTo>
                  <a:lnTo>
                    <a:pt x="17004" y="3841"/>
                  </a:lnTo>
                  <a:lnTo>
                    <a:pt x="17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679763" y="3101532"/>
              <a:ext cx="1699272" cy="214049"/>
            </a:xfrm>
            <a:custGeom>
              <a:rect b="b" l="l" r="r" t="t"/>
              <a:pathLst>
                <a:path extrusionOk="0" h="4828" w="38328">
                  <a:moveTo>
                    <a:pt x="2341" y="0"/>
                  </a:moveTo>
                  <a:lnTo>
                    <a:pt x="0" y="4828"/>
                  </a:lnTo>
                  <a:lnTo>
                    <a:pt x="38328" y="4828"/>
                  </a:lnTo>
                  <a:lnTo>
                    <a:pt x="35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495105" y="2737463"/>
              <a:ext cx="68542" cy="247966"/>
            </a:xfrm>
            <a:custGeom>
              <a:rect b="b" l="l" r="r" t="t"/>
              <a:pathLst>
                <a:path extrusionOk="0" h="5593" w="1546">
                  <a:moveTo>
                    <a:pt x="1" y="1"/>
                  </a:moveTo>
                  <a:lnTo>
                    <a:pt x="1" y="5592"/>
                  </a:lnTo>
                  <a:lnTo>
                    <a:pt x="1545" y="5592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430422" y="2441490"/>
              <a:ext cx="197911" cy="441399"/>
            </a:xfrm>
            <a:custGeom>
              <a:rect b="b" l="l" r="r" t="t"/>
              <a:pathLst>
                <a:path extrusionOk="0" h="9956" w="4464">
                  <a:moveTo>
                    <a:pt x="1506" y="1"/>
                  </a:moveTo>
                  <a:cubicBezTo>
                    <a:pt x="676" y="1"/>
                    <a:pt x="1" y="675"/>
                    <a:pt x="1" y="1506"/>
                  </a:cubicBezTo>
                  <a:lnTo>
                    <a:pt x="1" y="8450"/>
                  </a:lnTo>
                  <a:cubicBezTo>
                    <a:pt x="1" y="9280"/>
                    <a:pt x="676" y="9955"/>
                    <a:pt x="1506" y="9955"/>
                  </a:cubicBezTo>
                  <a:lnTo>
                    <a:pt x="2958" y="9955"/>
                  </a:lnTo>
                  <a:cubicBezTo>
                    <a:pt x="3788" y="9955"/>
                    <a:pt x="4463" y="9280"/>
                    <a:pt x="4463" y="8450"/>
                  </a:cubicBezTo>
                  <a:lnTo>
                    <a:pt x="4463" y="1506"/>
                  </a:lnTo>
                  <a:cubicBezTo>
                    <a:pt x="4463" y="675"/>
                    <a:pt x="3788" y="1"/>
                    <a:pt x="2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376955" y="1970533"/>
              <a:ext cx="107025" cy="505995"/>
            </a:xfrm>
            <a:custGeom>
              <a:rect b="b" l="l" r="r" t="t"/>
              <a:pathLst>
                <a:path extrusionOk="0" h="11413" w="2414">
                  <a:moveTo>
                    <a:pt x="1207" y="1"/>
                  </a:moveTo>
                  <a:cubicBezTo>
                    <a:pt x="541" y="1"/>
                    <a:pt x="0" y="541"/>
                    <a:pt x="0" y="1208"/>
                  </a:cubicBezTo>
                  <a:lnTo>
                    <a:pt x="0" y="10205"/>
                  </a:lnTo>
                  <a:cubicBezTo>
                    <a:pt x="0" y="10871"/>
                    <a:pt x="541" y="11412"/>
                    <a:pt x="1207" y="11412"/>
                  </a:cubicBezTo>
                  <a:cubicBezTo>
                    <a:pt x="1873" y="11412"/>
                    <a:pt x="2414" y="10871"/>
                    <a:pt x="2414" y="10205"/>
                  </a:cubicBezTo>
                  <a:lnTo>
                    <a:pt x="2414" y="1208"/>
                  </a:lnTo>
                  <a:cubicBezTo>
                    <a:pt x="2414" y="540"/>
                    <a:pt x="1873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574773" y="1970533"/>
              <a:ext cx="107025" cy="505995"/>
            </a:xfrm>
            <a:custGeom>
              <a:rect b="b" l="l" r="r" t="t"/>
              <a:pathLst>
                <a:path extrusionOk="0" h="11413" w="2414">
                  <a:moveTo>
                    <a:pt x="1207" y="1"/>
                  </a:moveTo>
                  <a:cubicBezTo>
                    <a:pt x="541" y="1"/>
                    <a:pt x="0" y="541"/>
                    <a:pt x="0" y="1208"/>
                  </a:cubicBezTo>
                  <a:lnTo>
                    <a:pt x="0" y="10205"/>
                  </a:lnTo>
                  <a:cubicBezTo>
                    <a:pt x="0" y="10871"/>
                    <a:pt x="541" y="11412"/>
                    <a:pt x="1207" y="11412"/>
                  </a:cubicBezTo>
                  <a:cubicBezTo>
                    <a:pt x="1873" y="11412"/>
                    <a:pt x="2414" y="10871"/>
                    <a:pt x="2414" y="10205"/>
                  </a:cubicBezTo>
                  <a:lnTo>
                    <a:pt x="2414" y="1208"/>
                  </a:lnTo>
                  <a:cubicBezTo>
                    <a:pt x="2414" y="540"/>
                    <a:pt x="1873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7251092" y="2248284"/>
              <a:ext cx="556582" cy="386468"/>
            </a:xfrm>
            <a:custGeom>
              <a:rect b="b" l="l" r="r" t="t"/>
              <a:pathLst>
                <a:path extrusionOk="0" h="8717" w="12554">
                  <a:moveTo>
                    <a:pt x="0" y="1"/>
                  </a:moveTo>
                  <a:lnTo>
                    <a:pt x="0" y="6318"/>
                  </a:lnTo>
                  <a:cubicBezTo>
                    <a:pt x="0" y="7643"/>
                    <a:pt x="1074" y="8717"/>
                    <a:pt x="2398" y="8717"/>
                  </a:cubicBezTo>
                  <a:lnTo>
                    <a:pt x="10156" y="8717"/>
                  </a:lnTo>
                  <a:cubicBezTo>
                    <a:pt x="11480" y="8717"/>
                    <a:pt x="12554" y="7643"/>
                    <a:pt x="12554" y="6318"/>
                  </a:cubicBezTo>
                  <a:lnTo>
                    <a:pt x="125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7473293" y="2369847"/>
              <a:ext cx="112168" cy="163640"/>
            </a:xfrm>
            <a:custGeom>
              <a:rect b="b" l="l" r="r" t="t"/>
              <a:pathLst>
                <a:path extrusionOk="0" h="3691" w="2530">
                  <a:moveTo>
                    <a:pt x="732" y="0"/>
                  </a:moveTo>
                  <a:lnTo>
                    <a:pt x="1" y="2103"/>
                  </a:lnTo>
                  <a:lnTo>
                    <a:pt x="994" y="2103"/>
                  </a:lnTo>
                  <a:lnTo>
                    <a:pt x="732" y="3691"/>
                  </a:lnTo>
                  <a:lnTo>
                    <a:pt x="2529" y="1518"/>
                  </a:lnTo>
                  <a:lnTo>
                    <a:pt x="1368" y="1518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473603" y="962471"/>
              <a:ext cx="106271" cy="596660"/>
            </a:xfrm>
            <a:custGeom>
              <a:rect b="b" l="l" r="r" t="t"/>
              <a:pathLst>
                <a:path extrusionOk="0" h="13458" w="2397">
                  <a:moveTo>
                    <a:pt x="1" y="0"/>
                  </a:moveTo>
                  <a:lnTo>
                    <a:pt x="1" y="13458"/>
                  </a:lnTo>
                  <a:lnTo>
                    <a:pt x="2397" y="13458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351242" y="831819"/>
              <a:ext cx="350956" cy="209261"/>
            </a:xfrm>
            <a:custGeom>
              <a:rect b="b" l="l" r="r" t="t"/>
              <a:pathLst>
                <a:path extrusionOk="0" h="4720" w="7916">
                  <a:moveTo>
                    <a:pt x="3959" y="1"/>
                  </a:moveTo>
                  <a:lnTo>
                    <a:pt x="0" y="4719"/>
                  </a:lnTo>
                  <a:lnTo>
                    <a:pt x="7916" y="4719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280093" y="3800476"/>
            <a:ext cx="2498613" cy="1123948"/>
            <a:chOff x="6237531" y="3846675"/>
            <a:chExt cx="2498613" cy="1123948"/>
          </a:xfrm>
        </p:grpSpPr>
        <p:sp>
          <p:nvSpPr>
            <p:cNvPr id="663" name="Google Shape;663;p40"/>
            <p:cNvSpPr/>
            <p:nvPr/>
          </p:nvSpPr>
          <p:spPr>
            <a:xfrm>
              <a:off x="6237531" y="3846675"/>
              <a:ext cx="1493171" cy="147392"/>
            </a:xfrm>
            <a:custGeom>
              <a:rect b="b" l="l" r="r" t="t"/>
              <a:pathLst>
                <a:path extrusionOk="0" h="2450" w="24820">
                  <a:moveTo>
                    <a:pt x="1226" y="0"/>
                  </a:moveTo>
                  <a:cubicBezTo>
                    <a:pt x="547" y="0"/>
                    <a:pt x="1" y="546"/>
                    <a:pt x="1" y="1225"/>
                  </a:cubicBezTo>
                  <a:cubicBezTo>
                    <a:pt x="1" y="1903"/>
                    <a:pt x="547" y="2449"/>
                    <a:pt x="1226" y="2449"/>
                  </a:cubicBezTo>
                  <a:lnTo>
                    <a:pt x="23595" y="2449"/>
                  </a:lnTo>
                  <a:cubicBezTo>
                    <a:pt x="24274" y="2449"/>
                    <a:pt x="24820" y="1903"/>
                    <a:pt x="24820" y="1225"/>
                  </a:cubicBezTo>
                  <a:cubicBezTo>
                    <a:pt x="24820" y="546"/>
                    <a:pt x="24274" y="0"/>
                    <a:pt x="23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821111" y="3846675"/>
              <a:ext cx="915034" cy="147392"/>
            </a:xfrm>
            <a:custGeom>
              <a:rect b="b" l="l" r="r" t="t"/>
              <a:pathLst>
                <a:path extrusionOk="0" h="2450" w="15210">
                  <a:moveTo>
                    <a:pt x="1225" y="0"/>
                  </a:moveTo>
                  <a:cubicBezTo>
                    <a:pt x="546" y="0"/>
                    <a:pt x="0" y="546"/>
                    <a:pt x="0" y="1225"/>
                  </a:cubicBezTo>
                  <a:cubicBezTo>
                    <a:pt x="0" y="1903"/>
                    <a:pt x="546" y="2449"/>
                    <a:pt x="1225" y="2449"/>
                  </a:cubicBezTo>
                  <a:lnTo>
                    <a:pt x="13985" y="2449"/>
                  </a:lnTo>
                  <a:cubicBezTo>
                    <a:pt x="14663" y="2449"/>
                    <a:pt x="15210" y="1903"/>
                    <a:pt x="15210" y="1225"/>
                  </a:cubicBezTo>
                  <a:cubicBezTo>
                    <a:pt x="15210" y="546"/>
                    <a:pt x="14663" y="0"/>
                    <a:pt x="13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237531" y="4090874"/>
              <a:ext cx="776485" cy="147332"/>
            </a:xfrm>
            <a:custGeom>
              <a:rect b="b" l="l" r="r" t="t"/>
              <a:pathLst>
                <a:path extrusionOk="0" h="2449" w="12907">
                  <a:moveTo>
                    <a:pt x="1226" y="0"/>
                  </a:moveTo>
                  <a:cubicBezTo>
                    <a:pt x="547" y="0"/>
                    <a:pt x="1" y="545"/>
                    <a:pt x="1" y="1224"/>
                  </a:cubicBezTo>
                  <a:cubicBezTo>
                    <a:pt x="1" y="1902"/>
                    <a:pt x="547" y="2448"/>
                    <a:pt x="1226" y="2448"/>
                  </a:cubicBezTo>
                  <a:lnTo>
                    <a:pt x="11682" y="2448"/>
                  </a:lnTo>
                  <a:cubicBezTo>
                    <a:pt x="12361" y="2448"/>
                    <a:pt x="12907" y="1902"/>
                    <a:pt x="12907" y="1224"/>
                  </a:cubicBezTo>
                  <a:cubicBezTo>
                    <a:pt x="12907" y="545"/>
                    <a:pt x="12361" y="0"/>
                    <a:pt x="11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104283" y="4090874"/>
              <a:ext cx="1631780" cy="147332"/>
            </a:xfrm>
            <a:custGeom>
              <a:rect b="b" l="l" r="r" t="t"/>
              <a:pathLst>
                <a:path extrusionOk="0" h="2449" w="27124">
                  <a:moveTo>
                    <a:pt x="1225" y="0"/>
                  </a:moveTo>
                  <a:cubicBezTo>
                    <a:pt x="547" y="0"/>
                    <a:pt x="1" y="545"/>
                    <a:pt x="1" y="1224"/>
                  </a:cubicBezTo>
                  <a:cubicBezTo>
                    <a:pt x="1" y="1902"/>
                    <a:pt x="547" y="2448"/>
                    <a:pt x="1225" y="2448"/>
                  </a:cubicBezTo>
                  <a:lnTo>
                    <a:pt x="25899" y="2448"/>
                  </a:lnTo>
                  <a:cubicBezTo>
                    <a:pt x="26578" y="2448"/>
                    <a:pt x="27124" y="1902"/>
                    <a:pt x="27124" y="1224"/>
                  </a:cubicBezTo>
                  <a:cubicBezTo>
                    <a:pt x="27124" y="545"/>
                    <a:pt x="26578" y="0"/>
                    <a:pt x="25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237531" y="4334953"/>
              <a:ext cx="1296689" cy="147392"/>
            </a:xfrm>
            <a:custGeom>
              <a:rect b="b" l="l" r="r" t="t"/>
              <a:pathLst>
                <a:path extrusionOk="0" h="2450" w="21554">
                  <a:moveTo>
                    <a:pt x="1226" y="0"/>
                  </a:moveTo>
                  <a:cubicBezTo>
                    <a:pt x="547" y="0"/>
                    <a:pt x="1" y="546"/>
                    <a:pt x="1" y="1225"/>
                  </a:cubicBezTo>
                  <a:cubicBezTo>
                    <a:pt x="1" y="1903"/>
                    <a:pt x="547" y="2449"/>
                    <a:pt x="1226" y="2449"/>
                  </a:cubicBezTo>
                  <a:lnTo>
                    <a:pt x="20329" y="2449"/>
                  </a:lnTo>
                  <a:cubicBezTo>
                    <a:pt x="21007" y="2449"/>
                    <a:pt x="21554" y="1903"/>
                    <a:pt x="21554" y="1225"/>
                  </a:cubicBezTo>
                  <a:cubicBezTo>
                    <a:pt x="21554" y="546"/>
                    <a:pt x="21007" y="0"/>
                    <a:pt x="20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624502" y="4334953"/>
              <a:ext cx="1111636" cy="147392"/>
            </a:xfrm>
            <a:custGeom>
              <a:rect b="b" l="l" r="r" t="t"/>
              <a:pathLst>
                <a:path extrusionOk="0" h="2450" w="18478">
                  <a:moveTo>
                    <a:pt x="1225" y="0"/>
                  </a:moveTo>
                  <a:cubicBezTo>
                    <a:pt x="547" y="0"/>
                    <a:pt x="1" y="546"/>
                    <a:pt x="1" y="1225"/>
                  </a:cubicBezTo>
                  <a:cubicBezTo>
                    <a:pt x="1" y="1903"/>
                    <a:pt x="547" y="2449"/>
                    <a:pt x="1225" y="2449"/>
                  </a:cubicBezTo>
                  <a:lnTo>
                    <a:pt x="17253" y="2449"/>
                  </a:lnTo>
                  <a:cubicBezTo>
                    <a:pt x="17931" y="2449"/>
                    <a:pt x="18478" y="1903"/>
                    <a:pt x="18478" y="1225"/>
                  </a:cubicBezTo>
                  <a:cubicBezTo>
                    <a:pt x="18478" y="546"/>
                    <a:pt x="17931" y="0"/>
                    <a:pt x="17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237531" y="4579092"/>
              <a:ext cx="1825916" cy="147392"/>
            </a:xfrm>
            <a:custGeom>
              <a:rect b="b" l="l" r="r" t="t"/>
              <a:pathLst>
                <a:path extrusionOk="0" h="2450" w="30351">
                  <a:moveTo>
                    <a:pt x="1226" y="0"/>
                  </a:moveTo>
                  <a:cubicBezTo>
                    <a:pt x="547" y="0"/>
                    <a:pt x="1" y="546"/>
                    <a:pt x="1" y="1225"/>
                  </a:cubicBezTo>
                  <a:cubicBezTo>
                    <a:pt x="1" y="1903"/>
                    <a:pt x="547" y="2449"/>
                    <a:pt x="1226" y="2449"/>
                  </a:cubicBezTo>
                  <a:lnTo>
                    <a:pt x="29126" y="2449"/>
                  </a:lnTo>
                  <a:cubicBezTo>
                    <a:pt x="29804" y="2449"/>
                    <a:pt x="30350" y="1903"/>
                    <a:pt x="30350" y="1225"/>
                  </a:cubicBezTo>
                  <a:cubicBezTo>
                    <a:pt x="30350" y="546"/>
                    <a:pt x="29804" y="0"/>
                    <a:pt x="29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8153746" y="4579092"/>
              <a:ext cx="582349" cy="147392"/>
            </a:xfrm>
            <a:custGeom>
              <a:rect b="b" l="l" r="r" t="t"/>
              <a:pathLst>
                <a:path extrusionOk="0" h="2450" w="9680">
                  <a:moveTo>
                    <a:pt x="1225" y="0"/>
                  </a:moveTo>
                  <a:cubicBezTo>
                    <a:pt x="547" y="0"/>
                    <a:pt x="0" y="546"/>
                    <a:pt x="0" y="1225"/>
                  </a:cubicBezTo>
                  <a:cubicBezTo>
                    <a:pt x="0" y="1903"/>
                    <a:pt x="547" y="2449"/>
                    <a:pt x="1225" y="2449"/>
                  </a:cubicBezTo>
                  <a:lnTo>
                    <a:pt x="8455" y="2449"/>
                  </a:lnTo>
                  <a:cubicBezTo>
                    <a:pt x="9134" y="2449"/>
                    <a:pt x="9680" y="1903"/>
                    <a:pt x="9680" y="1225"/>
                  </a:cubicBezTo>
                  <a:cubicBezTo>
                    <a:pt x="9680" y="546"/>
                    <a:pt x="9134" y="0"/>
                    <a:pt x="8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237531" y="4823231"/>
              <a:ext cx="940481" cy="147392"/>
            </a:xfrm>
            <a:custGeom>
              <a:rect b="b" l="l" r="r" t="t"/>
              <a:pathLst>
                <a:path extrusionOk="0" h="2450" w="15633">
                  <a:moveTo>
                    <a:pt x="1226" y="0"/>
                  </a:moveTo>
                  <a:cubicBezTo>
                    <a:pt x="547" y="0"/>
                    <a:pt x="1" y="547"/>
                    <a:pt x="1" y="1225"/>
                  </a:cubicBezTo>
                  <a:cubicBezTo>
                    <a:pt x="1" y="1903"/>
                    <a:pt x="547" y="2450"/>
                    <a:pt x="1226" y="2450"/>
                  </a:cubicBezTo>
                  <a:lnTo>
                    <a:pt x="14408" y="2450"/>
                  </a:lnTo>
                  <a:cubicBezTo>
                    <a:pt x="15086" y="2450"/>
                    <a:pt x="15632" y="1903"/>
                    <a:pt x="15632" y="1225"/>
                  </a:cubicBezTo>
                  <a:cubicBezTo>
                    <a:pt x="15632" y="547"/>
                    <a:pt x="15086" y="0"/>
                    <a:pt x="14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7268344" y="4823231"/>
              <a:ext cx="1467784" cy="147392"/>
            </a:xfrm>
            <a:custGeom>
              <a:rect b="b" l="l" r="r" t="t"/>
              <a:pathLst>
                <a:path extrusionOk="0" h="2450" w="24398">
                  <a:moveTo>
                    <a:pt x="1225" y="0"/>
                  </a:moveTo>
                  <a:cubicBezTo>
                    <a:pt x="547" y="0"/>
                    <a:pt x="1" y="547"/>
                    <a:pt x="1" y="1225"/>
                  </a:cubicBezTo>
                  <a:cubicBezTo>
                    <a:pt x="1" y="1903"/>
                    <a:pt x="547" y="2450"/>
                    <a:pt x="1225" y="2450"/>
                  </a:cubicBezTo>
                  <a:lnTo>
                    <a:pt x="23173" y="2450"/>
                  </a:lnTo>
                  <a:cubicBezTo>
                    <a:pt x="23851" y="2450"/>
                    <a:pt x="24398" y="1903"/>
                    <a:pt x="24398" y="1225"/>
                  </a:cubicBezTo>
                  <a:cubicBezTo>
                    <a:pt x="24398" y="547"/>
                    <a:pt x="23851" y="0"/>
                    <a:pt x="23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40"/>
          <p:cNvGrpSpPr/>
          <p:nvPr/>
        </p:nvGrpSpPr>
        <p:grpSpPr>
          <a:xfrm rot="5400000">
            <a:off x="790490" y="3751532"/>
            <a:ext cx="753870" cy="1744297"/>
            <a:chOff x="5088650" y="245050"/>
            <a:chExt cx="1046025" cy="2420282"/>
          </a:xfrm>
        </p:grpSpPr>
        <p:sp>
          <p:nvSpPr>
            <p:cNvPr id="674" name="Google Shape;674;p40"/>
            <p:cNvSpPr/>
            <p:nvPr/>
          </p:nvSpPr>
          <p:spPr>
            <a:xfrm>
              <a:off x="5547343" y="1580799"/>
              <a:ext cx="128662" cy="1084534"/>
            </a:xfrm>
            <a:custGeom>
              <a:rect b="b" l="l" r="r" t="t"/>
              <a:pathLst>
                <a:path extrusionOk="0" h="18637" w="5147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425725" y="1130250"/>
              <a:ext cx="371850" cy="829500"/>
            </a:xfrm>
            <a:custGeom>
              <a:rect b="b" l="l" r="r" t="t"/>
              <a:pathLst>
                <a:path extrusionOk="0" h="33180" w="14874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325150" y="245050"/>
              <a:ext cx="201175" cy="950925"/>
            </a:xfrm>
            <a:custGeom>
              <a:rect b="b" l="l" r="r" t="t"/>
              <a:pathLst>
                <a:path extrusionOk="0" fill="none" h="38037" w="8047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697000" y="245050"/>
              <a:ext cx="201175" cy="950925"/>
            </a:xfrm>
            <a:custGeom>
              <a:rect b="b" l="l" r="r" t="t"/>
              <a:pathLst>
                <a:path extrusionOk="0" fill="none" h="38037" w="8047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088650" y="767125"/>
              <a:ext cx="1046025" cy="726250"/>
            </a:xfrm>
            <a:custGeom>
              <a:rect b="b" l="l" r="r" t="t"/>
              <a:pathLst>
                <a:path extrusionOk="0" h="29050" w="41841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rect b="b" l="l" r="r" t="t"/>
              <a:pathLst>
                <a:path extrusionOk="0" h="12396" w="8494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 rot="10800000">
            <a:off x="4829409" y="-14238"/>
            <a:ext cx="753870" cy="1509636"/>
            <a:chOff x="5088650" y="245050"/>
            <a:chExt cx="1046025" cy="2094680"/>
          </a:xfrm>
        </p:grpSpPr>
        <p:sp>
          <p:nvSpPr>
            <p:cNvPr id="681" name="Google Shape;681;p40"/>
            <p:cNvSpPr/>
            <p:nvPr/>
          </p:nvSpPr>
          <p:spPr>
            <a:xfrm>
              <a:off x="5547342" y="1580832"/>
              <a:ext cx="128662" cy="758899"/>
            </a:xfrm>
            <a:custGeom>
              <a:rect b="b" l="l" r="r" t="t"/>
              <a:pathLst>
                <a:path extrusionOk="0" h="18637" w="5147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5425725" y="1130250"/>
              <a:ext cx="371850" cy="829500"/>
            </a:xfrm>
            <a:custGeom>
              <a:rect b="b" l="l" r="r" t="t"/>
              <a:pathLst>
                <a:path extrusionOk="0" h="33180" w="14874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5325150" y="245050"/>
              <a:ext cx="201175" cy="950925"/>
            </a:xfrm>
            <a:custGeom>
              <a:rect b="b" l="l" r="r" t="t"/>
              <a:pathLst>
                <a:path extrusionOk="0" fill="none" h="38037" w="8047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5697000" y="245050"/>
              <a:ext cx="201175" cy="950925"/>
            </a:xfrm>
            <a:custGeom>
              <a:rect b="b" l="l" r="r" t="t"/>
              <a:pathLst>
                <a:path extrusionOk="0" fill="none" h="38037" w="8047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5088650" y="767125"/>
              <a:ext cx="1046025" cy="726250"/>
            </a:xfrm>
            <a:custGeom>
              <a:rect b="b" l="l" r="r" t="t"/>
              <a:pathLst>
                <a:path extrusionOk="0" h="29050" w="41841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rect b="b" l="l" r="r" t="t"/>
              <a:pathLst>
                <a:path extrusionOk="0" h="12396" w="8494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41"/>
          <p:cNvGrpSpPr/>
          <p:nvPr/>
        </p:nvGrpSpPr>
        <p:grpSpPr>
          <a:xfrm>
            <a:off x="1534784" y="922760"/>
            <a:ext cx="7089437" cy="3215846"/>
            <a:chOff x="3188424" y="1068891"/>
            <a:chExt cx="5362661" cy="2804680"/>
          </a:xfrm>
        </p:grpSpPr>
        <p:sp>
          <p:nvSpPr>
            <p:cNvPr id="692" name="Google Shape;692;p41"/>
            <p:cNvSpPr/>
            <p:nvPr/>
          </p:nvSpPr>
          <p:spPr>
            <a:xfrm>
              <a:off x="3726014" y="1068891"/>
              <a:ext cx="4825071" cy="21830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5398082" y="1131970"/>
              <a:ext cx="1232693" cy="38936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3"/>
                  </a:solidFill>
                  <a:latin typeface="Open Sans"/>
                  <a:ea typeface="Open Sans"/>
                  <a:cs typeface="Open Sans"/>
                  <a:sym typeface="Open Sans"/>
                </a:rPr>
                <a:t>Appliance</a:t>
              </a:r>
              <a:endParaRPr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4137629" y="2500933"/>
              <a:ext cx="1232693" cy="389369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3"/>
                  </a:solidFill>
                  <a:latin typeface="Open Sans"/>
                  <a:ea typeface="Open Sans"/>
                  <a:cs typeface="Open Sans"/>
                  <a:sym typeface="Open Sans"/>
                </a:rPr>
                <a:t>Regular Appliance </a:t>
              </a:r>
              <a:endParaRPr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650452" y="2500933"/>
              <a:ext cx="1232693" cy="389369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3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Appliance</a:t>
              </a:r>
              <a:endParaRPr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696" name="Google Shape;696;p41"/>
            <p:cNvCxnSpPr>
              <a:stCxn id="693" idx="2"/>
              <a:endCxn id="694" idx="0"/>
            </p:cNvCxnSpPr>
            <p:nvPr/>
          </p:nvCxnSpPr>
          <p:spPr>
            <a:xfrm rot="5400000">
              <a:off x="4894378" y="1380790"/>
              <a:ext cx="979500" cy="1260600"/>
            </a:xfrm>
            <a:prstGeom prst="bentConnector3">
              <a:avLst>
                <a:gd fmla="val 5000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1"/>
            <p:cNvCxnSpPr>
              <a:stCxn id="693" idx="2"/>
              <a:endCxn id="695" idx="0"/>
            </p:cNvCxnSpPr>
            <p:nvPr/>
          </p:nvCxnSpPr>
          <p:spPr>
            <a:xfrm flipH="1" rot="-5400000">
              <a:off x="6150928" y="1384840"/>
              <a:ext cx="979500" cy="1252500"/>
            </a:xfrm>
            <a:prstGeom prst="bentConnector3">
              <a:avLst>
                <a:gd fmla="val 5000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8" name="Google Shape;698;p41"/>
            <p:cNvSpPr/>
            <p:nvPr/>
          </p:nvSpPr>
          <p:spPr>
            <a:xfrm>
              <a:off x="3188424" y="3484202"/>
              <a:ext cx="1232693" cy="389369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Open Sans"/>
                  <a:ea typeface="Open Sans"/>
                  <a:cs typeface="Open Sans"/>
                  <a:sym typeface="Open Sans"/>
                </a:rPr>
                <a:t>Main Class</a:t>
              </a:r>
              <a:endPara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699" name="Google Shape;699;p41"/>
            <p:cNvCxnSpPr>
              <a:stCxn id="698" idx="3"/>
              <a:endCxn id="692" idx="2"/>
            </p:cNvCxnSpPr>
            <p:nvPr/>
          </p:nvCxnSpPr>
          <p:spPr>
            <a:xfrm flipH="1" rot="10800000">
              <a:off x="4421117" y="3251987"/>
              <a:ext cx="1717500" cy="4269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0" name="Google Shape;700;p41"/>
          <p:cNvSpPr txBox="1"/>
          <p:nvPr>
            <p:ph type="title"/>
          </p:nvPr>
        </p:nvSpPr>
        <p:spPr>
          <a:xfrm>
            <a:off x="-65375" y="94850"/>
            <a:ext cx="60798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aleway ExtraBold"/>
                <a:ea typeface="Raleway ExtraBold"/>
                <a:cs typeface="Raleway ExtraBold"/>
                <a:sym typeface="Raleway ExtraBold"/>
              </a:rPr>
              <a:t>Class Association</a:t>
            </a:r>
            <a:endParaRPr sz="32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01" name="Google Shape;701;p41"/>
          <p:cNvGrpSpPr/>
          <p:nvPr/>
        </p:nvGrpSpPr>
        <p:grpSpPr>
          <a:xfrm>
            <a:off x="361711" y="3995067"/>
            <a:ext cx="1237158" cy="1029435"/>
            <a:chOff x="3529903" y="2580362"/>
            <a:chExt cx="1902150" cy="1803811"/>
          </a:xfrm>
        </p:grpSpPr>
        <p:grpSp>
          <p:nvGrpSpPr>
            <p:cNvPr id="702" name="Google Shape;702;p41"/>
            <p:cNvGrpSpPr/>
            <p:nvPr/>
          </p:nvGrpSpPr>
          <p:grpSpPr>
            <a:xfrm>
              <a:off x="3529903" y="2580362"/>
              <a:ext cx="1902150" cy="1803811"/>
              <a:chOff x="4466575" y="2729350"/>
              <a:chExt cx="1981819" cy="1879361"/>
            </a:xfrm>
          </p:grpSpPr>
          <p:sp>
            <p:nvSpPr>
              <p:cNvPr id="703" name="Google Shape;703;p41"/>
              <p:cNvSpPr/>
              <p:nvPr/>
            </p:nvSpPr>
            <p:spPr>
              <a:xfrm>
                <a:off x="4931698" y="2729350"/>
                <a:ext cx="1055445" cy="615890"/>
              </a:xfrm>
              <a:custGeom>
                <a:rect b="b" l="l" r="r" t="t"/>
                <a:pathLst>
                  <a:path extrusionOk="0" h="22996" w="39408">
                    <a:moveTo>
                      <a:pt x="19703" y="1"/>
                    </a:moveTo>
                    <a:cubicBezTo>
                      <a:pt x="14316" y="1"/>
                      <a:pt x="9491" y="2787"/>
                      <a:pt x="6796" y="7453"/>
                    </a:cubicBezTo>
                    <a:lnTo>
                      <a:pt x="1" y="19224"/>
                    </a:lnTo>
                    <a:lnTo>
                      <a:pt x="6533" y="22995"/>
                    </a:lnTo>
                    <a:lnTo>
                      <a:pt x="13329" y="11224"/>
                    </a:lnTo>
                    <a:cubicBezTo>
                      <a:pt x="14660" y="8920"/>
                      <a:pt x="17043" y="7543"/>
                      <a:pt x="19703" y="7543"/>
                    </a:cubicBezTo>
                    <a:cubicBezTo>
                      <a:pt x="22365" y="7543"/>
                      <a:pt x="24748" y="8920"/>
                      <a:pt x="26079" y="11224"/>
                    </a:cubicBezTo>
                    <a:lnTo>
                      <a:pt x="32875" y="22995"/>
                    </a:lnTo>
                    <a:lnTo>
                      <a:pt x="39408" y="19224"/>
                    </a:lnTo>
                    <a:lnTo>
                      <a:pt x="32612" y="7453"/>
                    </a:lnTo>
                    <a:cubicBezTo>
                      <a:pt x="29917" y="2787"/>
                      <a:pt x="25092" y="1"/>
                      <a:pt x="19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5741098" y="3198785"/>
                <a:ext cx="313650" cy="360787"/>
              </a:xfrm>
              <a:custGeom>
                <a:rect b="b" l="l" r="r" t="t"/>
                <a:pathLst>
                  <a:path extrusionOk="0" h="13471" w="11711">
                    <a:moveTo>
                      <a:pt x="11710" y="0"/>
                    </a:moveTo>
                    <a:lnTo>
                      <a:pt x="1" y="6661"/>
                    </a:lnTo>
                    <a:lnTo>
                      <a:pt x="11625" y="13470"/>
                    </a:lnTo>
                    <a:lnTo>
                      <a:pt x="117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1"/>
              <p:cNvSpPr/>
              <p:nvPr/>
            </p:nvSpPr>
            <p:spPr>
              <a:xfrm>
                <a:off x="5666532" y="3613421"/>
                <a:ext cx="781862" cy="914060"/>
              </a:xfrm>
              <a:custGeom>
                <a:rect b="b" l="l" r="r" t="t"/>
                <a:pathLst>
                  <a:path extrusionOk="0" h="34129" w="29193">
                    <a:moveTo>
                      <a:pt x="19703" y="1"/>
                    </a:moveTo>
                    <a:lnTo>
                      <a:pt x="13171" y="3773"/>
                    </a:lnTo>
                    <a:lnTo>
                      <a:pt x="19966" y="15543"/>
                    </a:lnTo>
                    <a:cubicBezTo>
                      <a:pt x="21297" y="17847"/>
                      <a:pt x="21297" y="20600"/>
                      <a:pt x="19966" y="22904"/>
                    </a:cubicBezTo>
                    <a:cubicBezTo>
                      <a:pt x="18636" y="25209"/>
                      <a:pt x="16252" y="26585"/>
                      <a:pt x="13592" y="26585"/>
                    </a:cubicBezTo>
                    <a:lnTo>
                      <a:pt x="0" y="26585"/>
                    </a:lnTo>
                    <a:lnTo>
                      <a:pt x="0" y="34127"/>
                    </a:lnTo>
                    <a:lnTo>
                      <a:pt x="13592" y="34128"/>
                    </a:lnTo>
                    <a:cubicBezTo>
                      <a:pt x="18979" y="34127"/>
                      <a:pt x="23804" y="31342"/>
                      <a:pt x="26499" y="26676"/>
                    </a:cubicBezTo>
                    <a:cubicBezTo>
                      <a:pt x="29192" y="22010"/>
                      <a:pt x="29192" y="16438"/>
                      <a:pt x="26499" y="11772"/>
                    </a:cubicBezTo>
                    <a:lnTo>
                      <a:pt x="197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5360771" y="4247924"/>
                <a:ext cx="313650" cy="360787"/>
              </a:xfrm>
              <a:custGeom>
                <a:rect b="b" l="l" r="r" t="t"/>
                <a:pathLst>
                  <a:path extrusionOk="0" h="13471" w="11711">
                    <a:moveTo>
                      <a:pt x="11710" y="0"/>
                    </a:moveTo>
                    <a:lnTo>
                      <a:pt x="1" y="6661"/>
                    </a:lnTo>
                    <a:lnTo>
                      <a:pt x="11623" y="13470"/>
                    </a:lnTo>
                    <a:lnTo>
                      <a:pt x="117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1"/>
              <p:cNvSpPr/>
              <p:nvPr/>
            </p:nvSpPr>
            <p:spPr>
              <a:xfrm>
                <a:off x="4466575" y="3613421"/>
                <a:ext cx="781915" cy="914060"/>
              </a:xfrm>
              <a:custGeom>
                <a:rect b="b" l="l" r="r" t="t"/>
                <a:pathLst>
                  <a:path extrusionOk="0" h="34129" w="29195">
                    <a:moveTo>
                      <a:pt x="9492" y="1"/>
                    </a:moveTo>
                    <a:lnTo>
                      <a:pt x="2694" y="11772"/>
                    </a:lnTo>
                    <a:cubicBezTo>
                      <a:pt x="1" y="16438"/>
                      <a:pt x="1" y="22010"/>
                      <a:pt x="2694" y="26676"/>
                    </a:cubicBezTo>
                    <a:cubicBezTo>
                      <a:pt x="5389" y="31342"/>
                      <a:pt x="10214" y="34128"/>
                      <a:pt x="15603" y="34128"/>
                    </a:cubicBezTo>
                    <a:lnTo>
                      <a:pt x="29195" y="34128"/>
                    </a:lnTo>
                    <a:lnTo>
                      <a:pt x="29195" y="26585"/>
                    </a:lnTo>
                    <a:lnTo>
                      <a:pt x="15603" y="26586"/>
                    </a:lnTo>
                    <a:cubicBezTo>
                      <a:pt x="12941" y="26585"/>
                      <a:pt x="10558" y="25209"/>
                      <a:pt x="9227" y="22905"/>
                    </a:cubicBezTo>
                    <a:cubicBezTo>
                      <a:pt x="7896" y="20600"/>
                      <a:pt x="7896" y="17849"/>
                      <a:pt x="9227" y="15543"/>
                    </a:cubicBezTo>
                    <a:lnTo>
                      <a:pt x="16023" y="3772"/>
                    </a:lnTo>
                    <a:lnTo>
                      <a:pt x="9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1"/>
              <p:cNvSpPr/>
              <p:nvPr/>
            </p:nvSpPr>
            <p:spPr>
              <a:xfrm>
                <a:off x="4647632" y="3399260"/>
                <a:ext cx="313596" cy="360787"/>
              </a:xfrm>
              <a:custGeom>
                <a:rect b="b" l="l" r="r" t="t"/>
                <a:pathLst>
                  <a:path extrusionOk="0" h="13471" w="11709">
                    <a:moveTo>
                      <a:pt x="11709" y="0"/>
                    </a:moveTo>
                    <a:lnTo>
                      <a:pt x="1" y="6662"/>
                    </a:lnTo>
                    <a:lnTo>
                      <a:pt x="11623" y="13471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9" name="Google Shape;709;p41"/>
            <p:cNvSpPr/>
            <p:nvPr/>
          </p:nvSpPr>
          <p:spPr>
            <a:xfrm>
              <a:off x="4253976" y="3165276"/>
              <a:ext cx="454006" cy="832333"/>
            </a:xfrm>
            <a:custGeom>
              <a:rect b="b" l="l" r="r" t="t"/>
              <a:pathLst>
                <a:path extrusionOk="0" h="24735" w="13492">
                  <a:moveTo>
                    <a:pt x="3932" y="1"/>
                  </a:moveTo>
                  <a:cubicBezTo>
                    <a:pt x="3774" y="1"/>
                    <a:pt x="3637" y="105"/>
                    <a:pt x="3595" y="259"/>
                  </a:cubicBezTo>
                  <a:lnTo>
                    <a:pt x="61" y="13124"/>
                  </a:lnTo>
                  <a:cubicBezTo>
                    <a:pt x="1" y="13347"/>
                    <a:pt x="169" y="13568"/>
                    <a:pt x="400" y="13568"/>
                  </a:cubicBezTo>
                  <a:lnTo>
                    <a:pt x="4900" y="13568"/>
                  </a:lnTo>
                  <a:cubicBezTo>
                    <a:pt x="5120" y="13568"/>
                    <a:pt x="5285" y="13768"/>
                    <a:pt x="5244" y="13984"/>
                  </a:cubicBezTo>
                  <a:lnTo>
                    <a:pt x="3308" y="24319"/>
                  </a:lnTo>
                  <a:cubicBezTo>
                    <a:pt x="3268" y="24533"/>
                    <a:pt x="3431" y="24733"/>
                    <a:pt x="3650" y="24734"/>
                  </a:cubicBezTo>
                  <a:cubicBezTo>
                    <a:pt x="3773" y="24734"/>
                    <a:pt x="3887" y="24671"/>
                    <a:pt x="3952" y="24565"/>
                  </a:cubicBezTo>
                  <a:lnTo>
                    <a:pt x="13348" y="9144"/>
                  </a:lnTo>
                  <a:cubicBezTo>
                    <a:pt x="13491" y="8910"/>
                    <a:pt x="13323" y="8610"/>
                    <a:pt x="13049" y="8610"/>
                  </a:cubicBezTo>
                  <a:lnTo>
                    <a:pt x="9072" y="8610"/>
                  </a:lnTo>
                  <a:cubicBezTo>
                    <a:pt x="8824" y="8610"/>
                    <a:pt x="8654" y="8361"/>
                    <a:pt x="8746" y="8131"/>
                  </a:cubicBezTo>
                  <a:lnTo>
                    <a:pt x="11755" y="480"/>
                  </a:lnTo>
                  <a:cubicBezTo>
                    <a:pt x="11846" y="250"/>
                    <a:pt x="11675" y="1"/>
                    <a:pt x="1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2"/>
          <p:cNvSpPr txBox="1"/>
          <p:nvPr>
            <p:ph type="title"/>
          </p:nvPr>
        </p:nvSpPr>
        <p:spPr>
          <a:xfrm>
            <a:off x="628625" y="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Designs - Appliance</a:t>
            </a:r>
            <a:endParaRPr/>
          </a:p>
        </p:txBody>
      </p:sp>
      <p:sp>
        <p:nvSpPr>
          <p:cNvPr id="715" name="Google Shape;715;p42"/>
          <p:cNvSpPr/>
          <p:nvPr/>
        </p:nvSpPr>
        <p:spPr>
          <a:xfrm>
            <a:off x="3362000" y="648650"/>
            <a:ext cx="1891200" cy="51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Appliance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37025" y="1507425"/>
            <a:ext cx="2046600" cy="202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Attributes: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int locationID;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String appName;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int onPower;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double probOn;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boolean appType;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double lowPower;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4612750" y="1507425"/>
            <a:ext cx="2201700" cy="2261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Mutators: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setLocationID(int locationID)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setAppName(String appName)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setOnPower(int onPower)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setProbOn(float probOn)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setLowPower(int lowPower)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42"/>
          <p:cNvSpPr txBox="1"/>
          <p:nvPr/>
        </p:nvSpPr>
        <p:spPr>
          <a:xfrm>
            <a:off x="2291350" y="1507425"/>
            <a:ext cx="2201700" cy="20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Accessors:</a:t>
            </a:r>
            <a:endParaRPr sz="12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getLocationID()</a:t>
            </a:r>
            <a:endParaRPr sz="11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GetAppName()</a:t>
            </a:r>
            <a:endParaRPr sz="11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GetOnPower()</a:t>
            </a:r>
            <a:endParaRPr sz="11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getProbOn()</a:t>
            </a:r>
            <a:endParaRPr sz="11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getLowPower()</a:t>
            </a:r>
            <a:endParaRPr sz="11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9" name="Google Shape;719;p42"/>
          <p:cNvSpPr txBox="1"/>
          <p:nvPr/>
        </p:nvSpPr>
        <p:spPr>
          <a:xfrm>
            <a:off x="6934150" y="1507425"/>
            <a:ext cx="2201700" cy="20286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Constructor: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Appliance(</a:t>
            </a: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int locationID, String appName, int onPower, double probOn, boolean appType, double lowPower)</a:t>
            </a:r>
            <a:r>
              <a:rPr lang="en" sz="1050">
                <a:solidFill>
                  <a:schemeClr val="accent3"/>
                </a:solidFill>
                <a:highlight>
                  <a:srgbClr val="2B2D31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20" name="Google Shape;720;p42"/>
          <p:cNvCxnSpPr>
            <a:stCxn id="715" idx="2"/>
            <a:endCxn id="718" idx="0"/>
          </p:cNvCxnSpPr>
          <p:nvPr/>
        </p:nvCxnSpPr>
        <p:spPr>
          <a:xfrm rot="5400000">
            <a:off x="3676250" y="876200"/>
            <a:ext cx="347400" cy="9153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42"/>
          <p:cNvCxnSpPr>
            <a:stCxn id="715" idx="2"/>
            <a:endCxn id="717" idx="0"/>
          </p:cNvCxnSpPr>
          <p:nvPr/>
        </p:nvCxnSpPr>
        <p:spPr>
          <a:xfrm flipH="1" rot="-5400000">
            <a:off x="4836950" y="630800"/>
            <a:ext cx="347400" cy="14061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2"/>
          <p:cNvCxnSpPr>
            <a:stCxn id="715" idx="2"/>
            <a:endCxn id="719" idx="0"/>
          </p:cNvCxnSpPr>
          <p:nvPr/>
        </p:nvCxnSpPr>
        <p:spPr>
          <a:xfrm flipH="1" rot="-5400000">
            <a:off x="5997650" y="-529900"/>
            <a:ext cx="347400" cy="37275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2"/>
          <p:cNvCxnSpPr>
            <a:stCxn id="715" idx="2"/>
            <a:endCxn id="716" idx="0"/>
          </p:cNvCxnSpPr>
          <p:nvPr/>
        </p:nvCxnSpPr>
        <p:spPr>
          <a:xfrm rot="5400000">
            <a:off x="2560250" y="-239800"/>
            <a:ext cx="347400" cy="31473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4" name="Google Shape;724;p42"/>
          <p:cNvGrpSpPr/>
          <p:nvPr/>
        </p:nvGrpSpPr>
        <p:grpSpPr>
          <a:xfrm>
            <a:off x="73147" y="3718475"/>
            <a:ext cx="630342" cy="1059600"/>
            <a:chOff x="1102900" y="2050525"/>
            <a:chExt cx="1364081" cy="2500826"/>
          </a:xfrm>
        </p:grpSpPr>
        <p:sp>
          <p:nvSpPr>
            <p:cNvPr id="725" name="Google Shape;725;p42"/>
            <p:cNvSpPr/>
            <p:nvPr/>
          </p:nvSpPr>
          <p:spPr>
            <a:xfrm>
              <a:off x="1235790" y="2050525"/>
              <a:ext cx="1064817" cy="865608"/>
            </a:xfrm>
            <a:custGeom>
              <a:rect b="b" l="l" r="r" t="t"/>
              <a:pathLst>
                <a:path extrusionOk="0" h="30660" w="37716">
                  <a:moveTo>
                    <a:pt x="9378" y="1"/>
                  </a:moveTo>
                  <a:cubicBezTo>
                    <a:pt x="8812" y="1"/>
                    <a:pt x="8317" y="379"/>
                    <a:pt x="8166" y="925"/>
                  </a:cubicBezTo>
                  <a:lnTo>
                    <a:pt x="0" y="30660"/>
                  </a:lnTo>
                  <a:lnTo>
                    <a:pt x="27139" y="30660"/>
                  </a:lnTo>
                  <a:cubicBezTo>
                    <a:pt x="26637" y="30360"/>
                    <a:pt x="26376" y="29721"/>
                    <a:pt x="26613" y="29119"/>
                  </a:cubicBezTo>
                  <a:lnTo>
                    <a:pt x="37392" y="1718"/>
                  </a:lnTo>
                  <a:cubicBezTo>
                    <a:pt x="37716" y="893"/>
                    <a:pt x="37108" y="1"/>
                    <a:pt x="36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433247" y="4245650"/>
              <a:ext cx="245115" cy="305702"/>
            </a:xfrm>
            <a:custGeom>
              <a:rect b="b" l="l" r="r" t="t"/>
              <a:pathLst>
                <a:path extrusionOk="0" h="10828" w="8682">
                  <a:moveTo>
                    <a:pt x="1895" y="0"/>
                  </a:moveTo>
                  <a:lnTo>
                    <a:pt x="144" y="9339"/>
                  </a:lnTo>
                  <a:cubicBezTo>
                    <a:pt x="1" y="10109"/>
                    <a:pt x="588" y="10823"/>
                    <a:pt x="1372" y="10827"/>
                  </a:cubicBezTo>
                  <a:cubicBezTo>
                    <a:pt x="1373" y="10827"/>
                    <a:pt x="1375" y="10827"/>
                    <a:pt x="1376" y="10827"/>
                  </a:cubicBezTo>
                  <a:cubicBezTo>
                    <a:pt x="1816" y="10827"/>
                    <a:pt x="2224" y="10600"/>
                    <a:pt x="2452" y="10224"/>
                  </a:cubicBezTo>
                  <a:lnTo>
                    <a:pt x="86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1541659" y="3900226"/>
              <a:ext cx="347175" cy="52174"/>
            </a:xfrm>
            <a:custGeom>
              <a:rect b="b" l="l" r="r" t="t"/>
              <a:pathLst>
                <a:path extrusionOk="0" h="1848" w="12297">
                  <a:moveTo>
                    <a:pt x="347" y="0"/>
                  </a:moveTo>
                  <a:lnTo>
                    <a:pt x="1" y="1848"/>
                  </a:lnTo>
                  <a:lnTo>
                    <a:pt x="11172" y="1848"/>
                  </a:lnTo>
                  <a:lnTo>
                    <a:pt x="12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606424" y="3554803"/>
              <a:ext cx="492883" cy="52174"/>
            </a:xfrm>
            <a:custGeom>
              <a:rect b="b" l="l" r="r" t="t"/>
              <a:pathLst>
                <a:path extrusionOk="0" h="1848" w="17458">
                  <a:moveTo>
                    <a:pt x="347" y="0"/>
                  </a:moveTo>
                  <a:lnTo>
                    <a:pt x="1" y="1848"/>
                  </a:lnTo>
                  <a:lnTo>
                    <a:pt x="16332" y="1848"/>
                  </a:lnTo>
                  <a:lnTo>
                    <a:pt x="17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1140929" y="3209380"/>
              <a:ext cx="1168854" cy="52174"/>
            </a:xfrm>
            <a:custGeom>
              <a:rect b="b" l="l" r="r" t="t"/>
              <a:pathLst>
                <a:path extrusionOk="0" h="1848" w="41401">
                  <a:moveTo>
                    <a:pt x="509" y="0"/>
                  </a:moveTo>
                  <a:lnTo>
                    <a:pt x="1" y="1848"/>
                  </a:lnTo>
                  <a:lnTo>
                    <a:pt x="40275" y="1848"/>
                  </a:lnTo>
                  <a:lnTo>
                    <a:pt x="41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1486719" y="3952372"/>
              <a:ext cx="370354" cy="293279"/>
            </a:xfrm>
            <a:custGeom>
              <a:rect b="b" l="l" r="r" t="t"/>
              <a:pathLst>
                <a:path extrusionOk="0" h="10388" w="13118">
                  <a:moveTo>
                    <a:pt x="1947" y="1"/>
                  </a:moveTo>
                  <a:lnTo>
                    <a:pt x="1" y="10388"/>
                  </a:lnTo>
                  <a:lnTo>
                    <a:pt x="6788" y="10388"/>
                  </a:lnTo>
                  <a:lnTo>
                    <a:pt x="13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1551456" y="3606948"/>
              <a:ext cx="516090" cy="293307"/>
            </a:xfrm>
            <a:custGeom>
              <a:rect b="b" l="l" r="r" t="t"/>
              <a:pathLst>
                <a:path extrusionOk="0" h="10389" w="18280">
                  <a:moveTo>
                    <a:pt x="1948" y="1"/>
                  </a:moveTo>
                  <a:lnTo>
                    <a:pt x="0" y="10388"/>
                  </a:lnTo>
                  <a:lnTo>
                    <a:pt x="11950" y="10388"/>
                  </a:lnTo>
                  <a:lnTo>
                    <a:pt x="18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1102900" y="3261525"/>
              <a:ext cx="1175121" cy="293307"/>
            </a:xfrm>
            <a:custGeom>
              <a:rect b="b" l="l" r="r" t="t"/>
              <a:pathLst>
                <a:path extrusionOk="0" h="10389" w="41623">
                  <a:moveTo>
                    <a:pt x="1348" y="1"/>
                  </a:moveTo>
                  <a:lnTo>
                    <a:pt x="221" y="4106"/>
                  </a:lnTo>
                  <a:cubicBezTo>
                    <a:pt x="1" y="4906"/>
                    <a:pt x="603" y="5696"/>
                    <a:pt x="1433" y="5696"/>
                  </a:cubicBezTo>
                  <a:lnTo>
                    <a:pt x="17548" y="5696"/>
                  </a:lnTo>
                  <a:cubicBezTo>
                    <a:pt x="18334" y="5696"/>
                    <a:pt x="18928" y="6410"/>
                    <a:pt x="18783" y="7183"/>
                  </a:cubicBezTo>
                  <a:lnTo>
                    <a:pt x="18182" y="10388"/>
                  </a:lnTo>
                  <a:lnTo>
                    <a:pt x="35292" y="10388"/>
                  </a:lnTo>
                  <a:lnTo>
                    <a:pt x="41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1155271" y="2916102"/>
              <a:ext cx="1311710" cy="293307"/>
            </a:xfrm>
            <a:custGeom>
              <a:rect b="b" l="l" r="r" t="t"/>
              <a:pathLst>
                <a:path extrusionOk="0" h="10389" w="46461">
                  <a:moveTo>
                    <a:pt x="2854" y="1"/>
                  </a:moveTo>
                  <a:lnTo>
                    <a:pt x="1" y="10388"/>
                  </a:lnTo>
                  <a:lnTo>
                    <a:pt x="40892" y="10388"/>
                  </a:lnTo>
                  <a:lnTo>
                    <a:pt x="45950" y="2086"/>
                  </a:lnTo>
                  <a:cubicBezTo>
                    <a:pt x="46460" y="1249"/>
                    <a:pt x="45858" y="176"/>
                    <a:pt x="44877" y="176"/>
                  </a:cubicBezTo>
                  <a:lnTo>
                    <a:pt x="30634" y="176"/>
                  </a:lnTo>
                  <a:cubicBezTo>
                    <a:pt x="30395" y="176"/>
                    <a:pt x="30178" y="111"/>
                    <a:pt x="29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3"/>
          <p:cNvSpPr txBox="1"/>
          <p:nvPr>
            <p:ph type="title"/>
          </p:nvPr>
        </p:nvSpPr>
        <p:spPr>
          <a:xfrm>
            <a:off x="720000" y="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Designs - Regular </a:t>
            </a:r>
            <a:endParaRPr/>
          </a:p>
        </p:txBody>
      </p:sp>
      <p:sp>
        <p:nvSpPr>
          <p:cNvPr id="739" name="Google Shape;739;p43"/>
          <p:cNvSpPr/>
          <p:nvPr/>
        </p:nvSpPr>
        <p:spPr>
          <a:xfrm>
            <a:off x="3857625" y="799800"/>
            <a:ext cx="1534800" cy="520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Regular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108175" y="1771200"/>
            <a:ext cx="2123700" cy="281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Attributes: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rivate boolean off;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private boolean on;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boolean status;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43"/>
          <p:cNvSpPr txBox="1"/>
          <p:nvPr/>
        </p:nvSpPr>
        <p:spPr>
          <a:xfrm>
            <a:off x="2345850" y="1771200"/>
            <a:ext cx="2123700" cy="28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Constructor: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RegularAppliance(int locationID, String appName, int onPower, double probOn, boolean appType, double lowPower){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super(locationID, appName, onPower, probOn, appType, lowPower);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this.off = false;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this.on = true;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4795650" y="1771200"/>
            <a:ext cx="1963500" cy="281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Method 1: turnOn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boolean turnON() 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{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	on = true;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	return on;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		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Purpose: 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Changes boolean on to true when called upon, and returns the modified boolean.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3" name="Google Shape;743;p43"/>
          <p:cNvSpPr txBox="1"/>
          <p:nvPr/>
        </p:nvSpPr>
        <p:spPr>
          <a:xfrm>
            <a:off x="6847925" y="1771200"/>
            <a:ext cx="1963500" cy="3005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Method 2: turnOff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boolean turnOff() 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off = true;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this.onPower = 0;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return off;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urpose:</a:t>
            </a:r>
            <a:endParaRPr b="1"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Uses boolean in order to determine if appliance is on or off, when off is true, power is established as 0. Then the status of appliance off is returned.</a:t>
            </a:r>
            <a:endParaRPr sz="10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44" name="Google Shape;744;p43"/>
          <p:cNvCxnSpPr/>
          <p:nvPr/>
        </p:nvCxnSpPr>
        <p:spPr>
          <a:xfrm flipH="1" rot="-5400000">
            <a:off x="6283975" y="-221700"/>
            <a:ext cx="450600" cy="353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43"/>
          <p:cNvCxnSpPr/>
          <p:nvPr/>
        </p:nvCxnSpPr>
        <p:spPr>
          <a:xfrm rot="5400000">
            <a:off x="3450900" y="752550"/>
            <a:ext cx="450600" cy="158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43"/>
          <p:cNvCxnSpPr/>
          <p:nvPr/>
        </p:nvCxnSpPr>
        <p:spPr>
          <a:xfrm rot="5400000">
            <a:off x="2576700" y="-224100"/>
            <a:ext cx="450600" cy="354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43"/>
          <p:cNvCxnSpPr/>
          <p:nvPr/>
        </p:nvCxnSpPr>
        <p:spPr>
          <a:xfrm flipH="1" rot="-5400000">
            <a:off x="5378725" y="683550"/>
            <a:ext cx="450600" cy="172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 txBox="1"/>
          <p:nvPr>
            <p:ph type="title"/>
          </p:nvPr>
        </p:nvSpPr>
        <p:spPr>
          <a:xfrm>
            <a:off x="720000" y="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Designs - Smart  </a:t>
            </a:r>
            <a:endParaRPr/>
          </a:p>
        </p:txBody>
      </p:sp>
      <p:sp>
        <p:nvSpPr>
          <p:cNvPr id="753" name="Google Shape;753;p44"/>
          <p:cNvSpPr/>
          <p:nvPr/>
        </p:nvSpPr>
        <p:spPr>
          <a:xfrm>
            <a:off x="3804600" y="919775"/>
            <a:ext cx="1534800" cy="520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Smart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44"/>
          <p:cNvSpPr txBox="1"/>
          <p:nvPr/>
        </p:nvSpPr>
        <p:spPr>
          <a:xfrm>
            <a:off x="164450" y="1891175"/>
            <a:ext cx="1734900" cy="276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Attributes:</a:t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private boolean off;</a:t>
            </a:r>
            <a:endParaRPr sz="12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private boolean on;</a:t>
            </a:r>
            <a:endParaRPr sz="12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private boolean low;</a:t>
            </a:r>
            <a:endParaRPr sz="125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boolean status;</a:t>
            </a:r>
            <a:endParaRPr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5" name="Google Shape;755;p44"/>
          <p:cNvSpPr txBox="1"/>
          <p:nvPr/>
        </p:nvSpPr>
        <p:spPr>
          <a:xfrm>
            <a:off x="2046125" y="1891175"/>
            <a:ext cx="1878600" cy="28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Constructor:</a:t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SmartAppliance(int locationID, String appName, int onPower, double probOn, boolean appType, double lowPower) 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Purpose: Declares values from attributes in the Smart Class and super class.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4000800" y="1891175"/>
            <a:ext cx="1338600" cy="283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Method 1: turnOn</a:t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boolean turnON() 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{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on = true;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return on;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		}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Purpose: Changes the boolean “on” to true. </a:t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5394688" y="1891175"/>
            <a:ext cx="1586700" cy="28323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Method 2: turnOff</a:t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boolean turnOff() 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off = true;	this.onPower =0;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	return off;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Purpose: Changes the boolean “off” to true and changes the power to 0.0</a:t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7036675" y="1891175"/>
            <a:ext cx="2064900" cy="283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Method 3: turnLow</a:t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public void turnLow() 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this.onPower = this.onPower - (int)this.getLowPower() * this.onPower;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Purpose: Changes the boolean “low” to true and changes the power to the specified power from the appliance information</a:t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9" name="Google Shape;759;p44"/>
          <p:cNvCxnSpPr>
            <a:stCxn id="753" idx="2"/>
            <a:endCxn id="754" idx="0"/>
          </p:cNvCxnSpPr>
          <p:nvPr/>
        </p:nvCxnSpPr>
        <p:spPr>
          <a:xfrm rot="5400000">
            <a:off x="2576700" y="-104125"/>
            <a:ext cx="450600" cy="354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4"/>
          <p:cNvCxnSpPr>
            <a:stCxn id="753" idx="2"/>
            <a:endCxn id="755" idx="0"/>
          </p:cNvCxnSpPr>
          <p:nvPr/>
        </p:nvCxnSpPr>
        <p:spPr>
          <a:xfrm rot="5400000">
            <a:off x="3553350" y="872525"/>
            <a:ext cx="450600" cy="158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4"/>
          <p:cNvCxnSpPr>
            <a:stCxn id="753" idx="2"/>
            <a:endCxn id="756" idx="0"/>
          </p:cNvCxnSpPr>
          <p:nvPr/>
        </p:nvCxnSpPr>
        <p:spPr>
          <a:xfrm flipH="1" rot="-5400000">
            <a:off x="4395750" y="1616825"/>
            <a:ext cx="450600" cy="9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4"/>
          <p:cNvCxnSpPr>
            <a:stCxn id="753" idx="2"/>
            <a:endCxn id="757" idx="0"/>
          </p:cNvCxnSpPr>
          <p:nvPr/>
        </p:nvCxnSpPr>
        <p:spPr>
          <a:xfrm flipH="1" rot="-5400000">
            <a:off x="5154750" y="857825"/>
            <a:ext cx="450600" cy="161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4"/>
          <p:cNvCxnSpPr>
            <a:stCxn id="753" idx="2"/>
            <a:endCxn id="758" idx="0"/>
          </p:cNvCxnSpPr>
          <p:nvPr/>
        </p:nvCxnSpPr>
        <p:spPr>
          <a:xfrm flipH="1" rot="-5400000">
            <a:off x="6095250" y="-82675"/>
            <a:ext cx="450600" cy="349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5"/>
          <p:cNvSpPr txBox="1"/>
          <p:nvPr>
            <p:ph type="title"/>
          </p:nvPr>
        </p:nvSpPr>
        <p:spPr>
          <a:xfrm>
            <a:off x="720000" y="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Designs - Client Class</a:t>
            </a:r>
            <a:endParaRPr/>
          </a:p>
        </p:txBody>
      </p:sp>
      <p:sp>
        <p:nvSpPr>
          <p:cNvPr id="769" name="Google Shape;769;p45"/>
          <p:cNvSpPr/>
          <p:nvPr/>
        </p:nvSpPr>
        <p:spPr>
          <a:xfrm>
            <a:off x="2316859" y="750415"/>
            <a:ext cx="1654500" cy="47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Client Class</a:t>
            </a:r>
            <a:endParaRPr sz="1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0" name="Google Shape;770;p45"/>
          <p:cNvCxnSpPr>
            <a:stCxn id="769" idx="1"/>
            <a:endCxn id="771" idx="0"/>
          </p:cNvCxnSpPr>
          <p:nvPr/>
        </p:nvCxnSpPr>
        <p:spPr>
          <a:xfrm flipH="1">
            <a:off x="1509559" y="989815"/>
            <a:ext cx="807300" cy="453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45"/>
          <p:cNvSpPr txBox="1"/>
          <p:nvPr/>
        </p:nvSpPr>
        <p:spPr>
          <a:xfrm>
            <a:off x="181965" y="1443156"/>
            <a:ext cx="2655300" cy="1053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public static double allowedPower;</a:t>
            </a:r>
            <a:endParaRPr sz="10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public static String txtFile;</a:t>
            </a:r>
            <a:endParaRPr sz="10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public static int timeSteps;</a:t>
            </a:r>
            <a:endParaRPr sz="10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public static int turnedToLow;</a:t>
            </a:r>
            <a:endParaRPr sz="10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public static ArrayList appliances;</a:t>
            </a:r>
            <a:endParaRPr sz="10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45"/>
          <p:cNvSpPr txBox="1"/>
          <p:nvPr/>
        </p:nvSpPr>
        <p:spPr>
          <a:xfrm>
            <a:off x="155200" y="2710461"/>
            <a:ext cx="2682000" cy="105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Method 1: CreateArrayList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After </a:t>
            </a: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reading</a:t>
            </a: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the text file, the program creates an ArrayList of Regular and Smart Appliances.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3" name="Google Shape;773;p45"/>
          <p:cNvCxnSpPr>
            <a:stCxn id="769" idx="2"/>
            <a:endCxn id="772" idx="3"/>
          </p:cNvCxnSpPr>
          <p:nvPr/>
        </p:nvCxnSpPr>
        <p:spPr>
          <a:xfrm rot="5400000">
            <a:off x="1986709" y="2079715"/>
            <a:ext cx="2007900" cy="306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45"/>
          <p:cNvSpPr txBox="1"/>
          <p:nvPr/>
        </p:nvSpPr>
        <p:spPr>
          <a:xfrm>
            <a:off x="3514371" y="2571761"/>
            <a:ext cx="2455200" cy="105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Method 2: ReadAppFile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The method uses the File and Scanner class to read the input text </a:t>
            </a: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from the user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5" name="Google Shape;775;p45"/>
          <p:cNvCxnSpPr>
            <a:stCxn id="769" idx="2"/>
            <a:endCxn id="774" idx="1"/>
          </p:cNvCxnSpPr>
          <p:nvPr/>
        </p:nvCxnSpPr>
        <p:spPr>
          <a:xfrm flipH="1" rot="-5400000">
            <a:off x="2394559" y="1978765"/>
            <a:ext cx="1869300" cy="370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45"/>
          <p:cNvSpPr txBox="1"/>
          <p:nvPr/>
        </p:nvSpPr>
        <p:spPr>
          <a:xfrm>
            <a:off x="4425200" y="698900"/>
            <a:ext cx="1841400" cy="13566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Method 3/4: Add/Delete Appliance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The method utilizes input and ArrayList method .contains() to add/remove object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7" name="Google Shape;777;p45"/>
          <p:cNvCxnSpPr>
            <a:stCxn id="769" idx="3"/>
            <a:endCxn id="776" idx="1"/>
          </p:cNvCxnSpPr>
          <p:nvPr/>
        </p:nvCxnSpPr>
        <p:spPr>
          <a:xfrm>
            <a:off x="3971359" y="989815"/>
            <a:ext cx="453900" cy="387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45"/>
          <p:cNvSpPr txBox="1"/>
          <p:nvPr/>
        </p:nvSpPr>
        <p:spPr>
          <a:xfrm>
            <a:off x="6339850" y="698900"/>
            <a:ext cx="2193000" cy="9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Method 5: ListAppliances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The method utilizes a for-loop to print the object elements. 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9" name="Google Shape;779;p45"/>
          <p:cNvCxnSpPr>
            <a:stCxn id="769" idx="2"/>
            <a:endCxn id="778" idx="2"/>
          </p:cNvCxnSpPr>
          <p:nvPr/>
        </p:nvCxnSpPr>
        <p:spPr>
          <a:xfrm flipH="1" rot="-5400000">
            <a:off x="5096209" y="-722885"/>
            <a:ext cx="387900" cy="4292100"/>
          </a:xfrm>
          <a:prstGeom prst="bentConnector3">
            <a:avLst>
              <a:gd fmla="val 31195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45"/>
          <p:cNvSpPr txBox="1"/>
          <p:nvPr/>
        </p:nvSpPr>
        <p:spPr>
          <a:xfrm>
            <a:off x="6339850" y="2632800"/>
            <a:ext cx="2193000" cy="150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Method 6: Simulation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The method runs the full </a:t>
            </a: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algorithm</a:t>
            </a: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of the power usage simulation system.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After each timestep, the </a:t>
            </a: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algorithm</a:t>
            </a: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outputs the results. 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1" name="Google Shape;781;p45"/>
          <p:cNvCxnSpPr>
            <a:stCxn id="769" idx="2"/>
            <a:endCxn id="780" idx="0"/>
          </p:cNvCxnSpPr>
          <p:nvPr/>
        </p:nvCxnSpPr>
        <p:spPr>
          <a:xfrm flipH="1" rot="-5400000">
            <a:off x="4588309" y="-214985"/>
            <a:ext cx="1403700" cy="4292100"/>
          </a:xfrm>
          <a:prstGeom prst="bentConnector3">
            <a:avLst>
              <a:gd fmla="val 862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45"/>
          <p:cNvSpPr txBox="1"/>
          <p:nvPr/>
        </p:nvSpPr>
        <p:spPr>
          <a:xfrm>
            <a:off x="653200" y="3801700"/>
            <a:ext cx="4981800" cy="100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Method 7: Main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The main method </a:t>
            </a: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grasps the inputs from the user and stores them for further use in the simulation. 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Next, it provides a user menu</a:t>
            </a:r>
            <a:endParaRPr sz="11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3" name="Google Shape;783;p45"/>
          <p:cNvCxnSpPr>
            <a:stCxn id="769" idx="2"/>
            <a:endCxn id="782" idx="0"/>
          </p:cNvCxnSpPr>
          <p:nvPr/>
        </p:nvCxnSpPr>
        <p:spPr>
          <a:xfrm>
            <a:off x="3144109" y="1229215"/>
            <a:ext cx="0" cy="257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" name="Google Shape;788;p46"/>
          <p:cNvGraphicFramePr/>
          <p:nvPr/>
        </p:nvGraphicFramePr>
        <p:xfrm>
          <a:off x="167688" y="71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{509EF85F-DDE4-4BF0-A2AF-1A754F1A39A5}</a:tableStyleId>
              </a:tblPr>
              <a:tblGrid>
                <a:gridCol w="4404300"/>
                <a:gridCol w="4404300"/>
              </a:tblGrid>
              <a:tr h="211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Added smart appliance: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Added regular appliance: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2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dded appliance instance: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Deleted appliance shown on newly updated list: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9" name="Google Shape;789;p46"/>
          <p:cNvSpPr txBox="1"/>
          <p:nvPr>
            <p:ph type="title"/>
          </p:nvPr>
        </p:nvSpPr>
        <p:spPr>
          <a:xfrm flipH="1">
            <a:off x="-864550" y="0"/>
            <a:ext cx="5299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Test Cases</a:t>
            </a:r>
            <a:endParaRPr sz="3200"/>
          </a:p>
        </p:txBody>
      </p:sp>
      <p:pic>
        <p:nvPicPr>
          <p:cNvPr id="790" name="Google Shape;790;p46"/>
          <p:cNvPicPr preferRelativeResize="0"/>
          <p:nvPr/>
        </p:nvPicPr>
        <p:blipFill rotWithShape="1">
          <a:blip r:embed="rId3">
            <a:alphaModFix/>
          </a:blip>
          <a:srcRect b="58619" l="0" r="0" t="0"/>
          <a:stretch/>
        </p:blipFill>
        <p:spPr>
          <a:xfrm>
            <a:off x="249700" y="1140325"/>
            <a:ext cx="3071007" cy="14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6"/>
          <p:cNvPicPr preferRelativeResize="0"/>
          <p:nvPr/>
        </p:nvPicPr>
        <p:blipFill rotWithShape="1">
          <a:blip r:embed="rId3">
            <a:alphaModFix/>
          </a:blip>
          <a:srcRect b="0" l="0" r="0" t="42122"/>
          <a:stretch/>
        </p:blipFill>
        <p:spPr>
          <a:xfrm>
            <a:off x="5268775" y="1077750"/>
            <a:ext cx="2831543" cy="15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423" y="2075037"/>
            <a:ext cx="1898325" cy="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00" y="3254600"/>
            <a:ext cx="3008525" cy="15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0025" y="3466275"/>
            <a:ext cx="3869050" cy="12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" name="Google Shape;7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50" y="567624"/>
            <a:ext cx="2144950" cy="18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575" y="414275"/>
            <a:ext cx="1564774" cy="22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150" y="2872926"/>
            <a:ext cx="1972650" cy="19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6575" y="2789225"/>
            <a:ext cx="1621876" cy="21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8"/>
          <p:cNvSpPr txBox="1"/>
          <p:nvPr>
            <p:ph idx="1" type="subTitle"/>
          </p:nvPr>
        </p:nvSpPr>
        <p:spPr>
          <a:xfrm>
            <a:off x="402300" y="454525"/>
            <a:ext cx="7704000" cy="19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Inputs: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Add or Remove Appliances or Read from File : 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Location ID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Appliance name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Appliance type (smart/regular)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Power usage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Probability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of being OFF each timestep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Low power usage percentage (if applicable)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# of timesteps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08" name="Google Shape;808;p48"/>
          <p:cNvSpPr txBox="1"/>
          <p:nvPr>
            <p:ph type="title"/>
          </p:nvPr>
        </p:nvSpPr>
        <p:spPr>
          <a:xfrm>
            <a:off x="720000" y="0"/>
            <a:ext cx="77040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Algorithm Description</a:t>
            </a:r>
            <a:endParaRPr sz="3000"/>
          </a:p>
        </p:txBody>
      </p:sp>
      <p:sp>
        <p:nvSpPr>
          <p:cNvPr id="809" name="Google Shape;809;p48"/>
          <p:cNvSpPr txBox="1"/>
          <p:nvPr>
            <p:ph idx="1" type="subTitle"/>
          </p:nvPr>
        </p:nvSpPr>
        <p:spPr>
          <a:xfrm>
            <a:off x="402300" y="2212475"/>
            <a:ext cx="6732900" cy="17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2.)    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Array Creation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Turn inputted appliances into an Arraylist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Sort Smart Appliances in decreasing order based on power use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-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If current wattage is above maximum levels, use array order to gradually turn smart appliances to ‘low’ (assuming they aren’t already ‘low’) until either total wattage is acceptable or all smart 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appliances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are on ‘low’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0" name="Google Shape;810;p48"/>
          <p:cNvSpPr txBox="1"/>
          <p:nvPr/>
        </p:nvSpPr>
        <p:spPr>
          <a:xfrm>
            <a:off x="402300" y="3636075"/>
            <a:ext cx="59379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3.)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Brown Outs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-"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If all smart appliances are already set to ‘low’, ad the maximum wattage is not satisfied, begin brownouts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-"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Choose location with the least amount of appliances present and apply brownout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-"/>
            </a:pPr>
            <a:r>
              <a:rPr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Check wattage and if maximum is not satisfied, repeat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icity Consumption Consulting by Slidesgo">
  <a:themeElements>
    <a:clrScheme name="Simple Light">
      <a:dk1>
        <a:srgbClr val="191919"/>
      </a:dk1>
      <a:lt1>
        <a:srgbClr val="E8E6D6"/>
      </a:lt1>
      <a:dk2>
        <a:srgbClr val="FEB530"/>
      </a:dk2>
      <a:lt2>
        <a:srgbClr val="F46123"/>
      </a:lt2>
      <a:accent1>
        <a:srgbClr val="1F8E2E"/>
      </a:accent1>
      <a:accent2>
        <a:srgbClr val="2E83C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F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